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704" r:id="rId3"/>
  </p:sldMasterIdLst>
  <p:notesMasterIdLst>
    <p:notesMasterId r:id="rId25"/>
  </p:notesMasterIdLst>
  <p:sldIdLst>
    <p:sldId id="311" r:id="rId4"/>
    <p:sldId id="362" r:id="rId5"/>
    <p:sldId id="562" r:id="rId6"/>
    <p:sldId id="571" r:id="rId7"/>
    <p:sldId id="573" r:id="rId8"/>
    <p:sldId id="574" r:id="rId9"/>
    <p:sldId id="563" r:id="rId10"/>
    <p:sldId id="787" r:id="rId11"/>
    <p:sldId id="789" r:id="rId12"/>
    <p:sldId id="564" r:id="rId13"/>
    <p:sldId id="790" r:id="rId14"/>
    <p:sldId id="793" r:id="rId15"/>
    <p:sldId id="796" r:id="rId16"/>
    <p:sldId id="797" r:id="rId17"/>
    <p:sldId id="565" r:id="rId18"/>
    <p:sldId id="792" r:id="rId19"/>
    <p:sldId id="566" r:id="rId20"/>
    <p:sldId id="794" r:id="rId21"/>
    <p:sldId id="795" r:id="rId22"/>
    <p:sldId id="798" r:id="rId23"/>
    <p:sldId id="7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4601DD0-8805-44AC-ACEB-682020CCF75A}">
          <p14:sldIdLst>
            <p14:sldId id="311"/>
            <p14:sldId id="362"/>
          </p14:sldIdLst>
        </p14:section>
        <p14:section name="Présentation de Managem" id="{C1D87641-2E96-48D9-ACE2-AAC7F145E3A9}">
          <p14:sldIdLst>
            <p14:sldId id="562"/>
            <p14:sldId id="571"/>
            <p14:sldId id="573"/>
          </p14:sldIdLst>
        </p14:section>
        <p14:section name="Adaptation ISO 14001" id="{9C314829-BBEC-4EEF-960A-77F9C120583A}">
          <p14:sldIdLst>
            <p14:sldId id="574"/>
            <p14:sldId id="563"/>
          </p14:sldIdLst>
        </p14:section>
        <p14:section name="Identifications des Aspects et impacts" id="{82E70F8E-5D76-4022-9F37-A2441E7CD817}">
          <p14:sldIdLst>
            <p14:sldId id="787"/>
            <p14:sldId id="789"/>
            <p14:sldId id="564"/>
            <p14:sldId id="790"/>
          </p14:sldIdLst>
        </p14:section>
        <p14:section name="Grille" id="{85B153BC-9474-4D16-85DE-83AF20831C8C}">
          <p14:sldIdLst>
            <p14:sldId id="793"/>
            <p14:sldId id="796"/>
            <p14:sldId id="797"/>
            <p14:sldId id="565"/>
            <p14:sldId id="792"/>
          </p14:sldIdLst>
        </p14:section>
        <p14:section name="Les Solutions /Pratiques positives" id="{1B8BD559-4DF6-44FD-B65A-CF56288958A9}">
          <p14:sldIdLst>
            <p14:sldId id="566"/>
            <p14:sldId id="794"/>
            <p14:sldId id="795"/>
            <p14:sldId id="798"/>
            <p14:sldId id="799"/>
          </p14:sldIdLst>
        </p14:section>
        <p14:section name="Section sans titre" id="{B1662F24-FBDA-4A65-9398-34CC7AD4CCF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03" autoAdjust="0"/>
    <p:restoredTop sz="86381" autoAdjust="0"/>
  </p:normalViewPr>
  <p:slideViewPr>
    <p:cSldViewPr snapToGrid="0" showGuides="1">
      <p:cViewPr>
        <p:scale>
          <a:sx n="66" d="100"/>
          <a:sy n="66" d="100"/>
        </p:scale>
        <p:origin x="-444" y="-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Local\Microsoft\Windows\INetCache\IE\7I93Z4V9\jalil%20tlkhra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fr-FR" sz="1400"/>
              <a:t>Classement</a:t>
            </a:r>
            <a:r>
              <a:rPr lang="fr-FR" sz="1400" baseline="0"/>
              <a:t> des enjeux environnementaux</a:t>
            </a:r>
            <a:endParaRPr lang="fr-FR" sz="140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Emission</a:t>
                    </a:r>
                    <a:r>
                      <a:rPr lang="en-US" baseline="0"/>
                      <a:t> GES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Erosion</a:t>
                    </a:r>
                    <a:r>
                      <a:rPr lang="en-US" baseline="0"/>
                      <a:t> et déforestation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Dégagement</a:t>
                    </a:r>
                    <a:r>
                      <a:rPr lang="en-US" baseline="0"/>
                      <a:t> poussières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Destruction</a:t>
                    </a:r>
                    <a:r>
                      <a:rPr lang="en-US" baseline="0"/>
                      <a:t> faune/flore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/>
                      <a:t>pression</a:t>
                    </a:r>
                    <a:r>
                      <a:rPr lang="en-US" baseline="0"/>
                      <a:t> RH/problèmes santé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'[jalil tlkhra(1).xlsx]Feuil1'!$C$2:$C$7</c:f>
              <c:numCache>
                <c:formatCode>General</c:formatCode>
                <c:ptCount val="6"/>
                <c:pt idx="0">
                  <c:v>6.5</c:v>
                </c:pt>
                <c:pt idx="1">
                  <c:v>6</c:v>
                </c:pt>
                <c:pt idx="2">
                  <c:v>2</c:v>
                </c:pt>
                <c:pt idx="3">
                  <c:v>7</c:v>
                </c:pt>
                <c:pt idx="4">
                  <c:v>0</c:v>
                </c:pt>
                <c:pt idx="5">
                  <c:v>6</c:v>
                </c:pt>
              </c:numCache>
            </c:numRef>
          </c:xVal>
          <c:yVal>
            <c:numRef>
              <c:f>'[jalil tlkhra(1).xlsx]Feuil1'!$B$2:$B$7</c:f>
              <c:numCache>
                <c:formatCode>General</c:formatCode>
                <c:ptCount val="6"/>
                <c:pt idx="0">
                  <c:v>35</c:v>
                </c:pt>
                <c:pt idx="1">
                  <c:v>15</c:v>
                </c:pt>
                <c:pt idx="2">
                  <c:v>10</c:v>
                </c:pt>
                <c:pt idx="3">
                  <c:v>45</c:v>
                </c:pt>
                <c:pt idx="4">
                  <c:v>14</c:v>
                </c:pt>
                <c:pt idx="5">
                  <c:v>15</c:v>
                </c:pt>
              </c:numCache>
            </c:numRef>
          </c:yVal>
          <c:smooth val="0"/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axId val="280701184"/>
        <c:axId val="280752512"/>
      </c:scatterChart>
      <c:valAx>
        <c:axId val="280701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Sensibilité</a:t>
                </a:r>
                <a:r>
                  <a:rPr lang="fr-FR" baseline="0"/>
                  <a:t> 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80752512"/>
        <c:crosses val="autoZero"/>
        <c:crossBetween val="midCat"/>
      </c:valAx>
      <c:valAx>
        <c:axId val="2807525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Intensité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80701184"/>
        <c:crosses val="autoZero"/>
        <c:crossBetween val="midCat"/>
      </c:valAx>
      <c:spPr>
        <a:gradFill>
          <a:gsLst>
            <a:gs pos="0">
              <a:srgbClr val="FF0000"/>
            </a:gs>
            <a:gs pos="31000">
              <a:srgbClr val="FF6633"/>
            </a:gs>
            <a:gs pos="71000">
              <a:srgbClr val="FFFF00"/>
            </a:gs>
            <a:gs pos="100000">
              <a:srgbClr val="00B050"/>
            </a:gs>
          </a:gsLst>
          <a:lin ang="7200000" scaled="0"/>
        </a:gradFill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6E322-A22B-4987-BF5E-3A40FCD1037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A8C278E-F807-42D1-999A-94C9B5C40236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fr-FR" b="0" smtClean="0">
              <a:solidFill>
                <a:schemeClr val="tx1"/>
              </a:solidFill>
            </a:rPr>
            <a:t>Limitation des zones de déboisement</a:t>
          </a:r>
          <a:endParaRPr lang="fr-FR" b="0">
            <a:solidFill>
              <a:schemeClr val="tx1"/>
            </a:solidFill>
          </a:endParaRPr>
        </a:p>
      </dgm:t>
    </dgm:pt>
    <dgm:pt modelId="{2B2337C2-5BDA-4AD8-8760-2D8708662588}" type="parTrans" cxnId="{D4AA4EE3-B17F-47A2-A22E-EBD1CB36E8B7}">
      <dgm:prSet/>
      <dgm:spPr/>
      <dgm:t>
        <a:bodyPr/>
        <a:lstStyle/>
        <a:p>
          <a:endParaRPr lang="fr-FR"/>
        </a:p>
      </dgm:t>
    </dgm:pt>
    <dgm:pt modelId="{A43E6664-72A7-449D-99B9-46D617F3E3E9}" type="sibTrans" cxnId="{D4AA4EE3-B17F-47A2-A22E-EBD1CB36E8B7}">
      <dgm:prSet/>
      <dgm:spPr/>
      <dgm:t>
        <a:bodyPr/>
        <a:lstStyle/>
        <a:p>
          <a:endParaRPr lang="fr-FR"/>
        </a:p>
      </dgm:t>
    </dgm:pt>
    <dgm:pt modelId="{7844B9A4-7E5D-4CD0-A713-6D8756E7A3D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fr-FR" b="0" smtClean="0">
              <a:solidFill>
                <a:schemeClr val="tx1"/>
              </a:solidFill>
            </a:rPr>
            <a:t>Interdiction de la chasse et lutte contre le braconnage</a:t>
          </a:r>
          <a:endParaRPr lang="fr-FR" b="0">
            <a:solidFill>
              <a:schemeClr val="tx1"/>
            </a:solidFill>
          </a:endParaRPr>
        </a:p>
      </dgm:t>
    </dgm:pt>
    <dgm:pt modelId="{0F325619-F018-49AB-ACB6-568A5AC6D98C}" type="parTrans" cxnId="{F18C82AF-344E-4592-8730-36427DFE575A}">
      <dgm:prSet/>
      <dgm:spPr/>
      <dgm:t>
        <a:bodyPr/>
        <a:lstStyle/>
        <a:p>
          <a:endParaRPr lang="fr-FR"/>
        </a:p>
      </dgm:t>
    </dgm:pt>
    <dgm:pt modelId="{98004A38-36AB-49C8-BCAA-33F6B4505C68}" type="sibTrans" cxnId="{F18C82AF-344E-4592-8730-36427DFE575A}">
      <dgm:prSet/>
      <dgm:spPr/>
      <dgm:t>
        <a:bodyPr/>
        <a:lstStyle/>
        <a:p>
          <a:endParaRPr lang="fr-FR"/>
        </a:p>
      </dgm:t>
    </dgm:pt>
    <dgm:pt modelId="{E9E67FB5-875A-4C2A-BCBF-B4EF25EA3C61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fr-FR" b="0" smtClean="0">
              <a:solidFill>
                <a:schemeClr val="tx1"/>
              </a:solidFill>
            </a:rPr>
            <a:t>Plan de fermeture responsable et réhabilitation du territoire </a:t>
          </a:r>
          <a:endParaRPr lang="fr-FR" b="0">
            <a:solidFill>
              <a:schemeClr val="tx1"/>
            </a:solidFill>
          </a:endParaRPr>
        </a:p>
      </dgm:t>
    </dgm:pt>
    <dgm:pt modelId="{74BC4559-EBFC-456C-AF9B-49704171A9AC}" type="parTrans" cxnId="{97D20AB2-4678-437C-BE23-7777E23C0442}">
      <dgm:prSet/>
      <dgm:spPr/>
      <dgm:t>
        <a:bodyPr/>
        <a:lstStyle/>
        <a:p>
          <a:endParaRPr lang="fr-FR"/>
        </a:p>
      </dgm:t>
    </dgm:pt>
    <dgm:pt modelId="{28B03901-B5E9-4FDA-8BEA-189EA9E81EC9}" type="sibTrans" cxnId="{97D20AB2-4678-437C-BE23-7777E23C0442}">
      <dgm:prSet/>
      <dgm:spPr/>
      <dgm:t>
        <a:bodyPr/>
        <a:lstStyle/>
        <a:p>
          <a:endParaRPr lang="fr-FR"/>
        </a:p>
      </dgm:t>
    </dgm:pt>
    <dgm:pt modelId="{52E16AA8-FB49-4DCD-B389-D0D508D6E665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fr-FR" b="0" smtClean="0">
              <a:solidFill>
                <a:schemeClr val="tx1"/>
              </a:solidFill>
            </a:rPr>
            <a:t>Travaux de réaménagement et de végétalisation </a:t>
          </a:r>
          <a:endParaRPr lang="fr-FR" b="0">
            <a:solidFill>
              <a:schemeClr val="tx1"/>
            </a:solidFill>
          </a:endParaRPr>
        </a:p>
      </dgm:t>
    </dgm:pt>
    <dgm:pt modelId="{E1F1552F-B378-41F8-A448-F3747C7AD63D}" type="parTrans" cxnId="{7F91C2B5-1621-470F-918B-1DC698C5410C}">
      <dgm:prSet/>
      <dgm:spPr/>
      <dgm:t>
        <a:bodyPr/>
        <a:lstStyle/>
        <a:p>
          <a:endParaRPr lang="fr-FR"/>
        </a:p>
      </dgm:t>
    </dgm:pt>
    <dgm:pt modelId="{8E56C44C-10F1-406F-8ACD-4C07DD8F6A01}" type="sibTrans" cxnId="{7F91C2B5-1621-470F-918B-1DC698C5410C}">
      <dgm:prSet/>
      <dgm:spPr/>
      <dgm:t>
        <a:bodyPr/>
        <a:lstStyle/>
        <a:p>
          <a:endParaRPr lang="fr-FR"/>
        </a:p>
      </dgm:t>
    </dgm:pt>
    <dgm:pt modelId="{88BA229B-0916-41B8-9DE1-AB25BDB838F5}" type="pres">
      <dgm:prSet presAssocID="{B046E322-A22B-4987-BF5E-3A40FCD10375}" presName="diagram" presStyleCnt="0">
        <dgm:presLayoutVars>
          <dgm:dir/>
          <dgm:resizeHandles val="exact"/>
        </dgm:presLayoutVars>
      </dgm:prSet>
      <dgm:spPr/>
    </dgm:pt>
    <dgm:pt modelId="{01996870-9E3A-4D10-B1B8-A18D8B620CD2}" type="pres">
      <dgm:prSet presAssocID="{AA8C278E-F807-42D1-999A-94C9B5C40236}" presName="node" presStyleLbl="node1" presStyleIdx="0" presStyleCnt="4">
        <dgm:presLayoutVars>
          <dgm:bulletEnabled val="1"/>
        </dgm:presLayoutVars>
      </dgm:prSet>
      <dgm:spPr/>
    </dgm:pt>
    <dgm:pt modelId="{FD8736D5-F7FA-41C4-AEE5-3EB9A7D23819}" type="pres">
      <dgm:prSet presAssocID="{A43E6664-72A7-449D-99B9-46D617F3E3E9}" presName="sibTrans" presStyleCnt="0"/>
      <dgm:spPr/>
    </dgm:pt>
    <dgm:pt modelId="{E2713BCB-209A-4B73-854D-27C61F19EC5E}" type="pres">
      <dgm:prSet presAssocID="{7844B9A4-7E5D-4CD0-A713-6D8756E7A3DA}" presName="node" presStyleLbl="node1" presStyleIdx="1" presStyleCnt="4">
        <dgm:presLayoutVars>
          <dgm:bulletEnabled val="1"/>
        </dgm:presLayoutVars>
      </dgm:prSet>
      <dgm:spPr/>
    </dgm:pt>
    <dgm:pt modelId="{93A8FA49-7180-4DC0-B60D-478401A7DEA3}" type="pres">
      <dgm:prSet presAssocID="{98004A38-36AB-49C8-BCAA-33F6B4505C68}" presName="sibTrans" presStyleCnt="0"/>
      <dgm:spPr/>
    </dgm:pt>
    <dgm:pt modelId="{1363CC46-B7BA-414D-8967-A67096226351}" type="pres">
      <dgm:prSet presAssocID="{E9E67FB5-875A-4C2A-BCBF-B4EF25EA3C61}" presName="node" presStyleLbl="node1" presStyleIdx="2" presStyleCnt="4">
        <dgm:presLayoutVars>
          <dgm:bulletEnabled val="1"/>
        </dgm:presLayoutVars>
      </dgm:prSet>
      <dgm:spPr/>
    </dgm:pt>
    <dgm:pt modelId="{CE60F4DE-19B4-4558-B778-E2249FE5982E}" type="pres">
      <dgm:prSet presAssocID="{28B03901-B5E9-4FDA-8BEA-189EA9E81EC9}" presName="sibTrans" presStyleCnt="0"/>
      <dgm:spPr/>
    </dgm:pt>
    <dgm:pt modelId="{AE249CB9-A66A-4F80-B3A4-E43E59A0FD04}" type="pres">
      <dgm:prSet presAssocID="{52E16AA8-FB49-4DCD-B389-D0D508D6E665}" presName="node" presStyleLbl="node1" presStyleIdx="3" presStyleCnt="4">
        <dgm:presLayoutVars>
          <dgm:bulletEnabled val="1"/>
        </dgm:presLayoutVars>
      </dgm:prSet>
      <dgm:spPr/>
    </dgm:pt>
  </dgm:ptLst>
  <dgm:cxnLst>
    <dgm:cxn modelId="{E281C3A0-7986-4015-8C2A-F656630AF2AB}" type="presOf" srcId="{52E16AA8-FB49-4DCD-B389-D0D508D6E665}" destId="{AE249CB9-A66A-4F80-B3A4-E43E59A0FD04}" srcOrd="0" destOrd="0" presId="urn:microsoft.com/office/officeart/2005/8/layout/default"/>
    <dgm:cxn modelId="{D4AA4EE3-B17F-47A2-A22E-EBD1CB36E8B7}" srcId="{B046E322-A22B-4987-BF5E-3A40FCD10375}" destId="{AA8C278E-F807-42D1-999A-94C9B5C40236}" srcOrd="0" destOrd="0" parTransId="{2B2337C2-5BDA-4AD8-8760-2D8708662588}" sibTransId="{A43E6664-72A7-449D-99B9-46D617F3E3E9}"/>
    <dgm:cxn modelId="{85178B70-AD25-48CC-8DCA-50199AA343AA}" type="presOf" srcId="{B046E322-A22B-4987-BF5E-3A40FCD10375}" destId="{88BA229B-0916-41B8-9DE1-AB25BDB838F5}" srcOrd="0" destOrd="0" presId="urn:microsoft.com/office/officeart/2005/8/layout/default"/>
    <dgm:cxn modelId="{97D20AB2-4678-437C-BE23-7777E23C0442}" srcId="{B046E322-A22B-4987-BF5E-3A40FCD10375}" destId="{E9E67FB5-875A-4C2A-BCBF-B4EF25EA3C61}" srcOrd="2" destOrd="0" parTransId="{74BC4559-EBFC-456C-AF9B-49704171A9AC}" sibTransId="{28B03901-B5E9-4FDA-8BEA-189EA9E81EC9}"/>
    <dgm:cxn modelId="{F18C82AF-344E-4592-8730-36427DFE575A}" srcId="{B046E322-A22B-4987-BF5E-3A40FCD10375}" destId="{7844B9A4-7E5D-4CD0-A713-6D8756E7A3DA}" srcOrd="1" destOrd="0" parTransId="{0F325619-F018-49AB-ACB6-568A5AC6D98C}" sibTransId="{98004A38-36AB-49C8-BCAA-33F6B4505C68}"/>
    <dgm:cxn modelId="{9628F746-8260-4AEB-94C9-639C8CD62144}" type="presOf" srcId="{AA8C278E-F807-42D1-999A-94C9B5C40236}" destId="{01996870-9E3A-4D10-B1B8-A18D8B620CD2}" srcOrd="0" destOrd="0" presId="urn:microsoft.com/office/officeart/2005/8/layout/default"/>
    <dgm:cxn modelId="{A0BCF3A3-9E00-4824-A2F5-B970EFC8D580}" type="presOf" srcId="{7844B9A4-7E5D-4CD0-A713-6D8756E7A3DA}" destId="{E2713BCB-209A-4B73-854D-27C61F19EC5E}" srcOrd="0" destOrd="0" presId="urn:microsoft.com/office/officeart/2005/8/layout/default"/>
    <dgm:cxn modelId="{7F91C2B5-1621-470F-918B-1DC698C5410C}" srcId="{B046E322-A22B-4987-BF5E-3A40FCD10375}" destId="{52E16AA8-FB49-4DCD-B389-D0D508D6E665}" srcOrd="3" destOrd="0" parTransId="{E1F1552F-B378-41F8-A448-F3747C7AD63D}" sibTransId="{8E56C44C-10F1-406F-8ACD-4C07DD8F6A01}"/>
    <dgm:cxn modelId="{6E31032A-ED8B-4715-B0B2-617DD5A455C6}" type="presOf" srcId="{E9E67FB5-875A-4C2A-BCBF-B4EF25EA3C61}" destId="{1363CC46-B7BA-414D-8967-A67096226351}" srcOrd="0" destOrd="0" presId="urn:microsoft.com/office/officeart/2005/8/layout/default"/>
    <dgm:cxn modelId="{1C8ACB77-7413-48E3-8255-AF7E257FE2AB}" type="presParOf" srcId="{88BA229B-0916-41B8-9DE1-AB25BDB838F5}" destId="{01996870-9E3A-4D10-B1B8-A18D8B620CD2}" srcOrd="0" destOrd="0" presId="urn:microsoft.com/office/officeart/2005/8/layout/default"/>
    <dgm:cxn modelId="{929B419D-FD0E-4827-9541-357C2BB71C11}" type="presParOf" srcId="{88BA229B-0916-41B8-9DE1-AB25BDB838F5}" destId="{FD8736D5-F7FA-41C4-AEE5-3EB9A7D23819}" srcOrd="1" destOrd="0" presId="urn:microsoft.com/office/officeart/2005/8/layout/default"/>
    <dgm:cxn modelId="{6F21354B-700C-4049-9320-F712C2977249}" type="presParOf" srcId="{88BA229B-0916-41B8-9DE1-AB25BDB838F5}" destId="{E2713BCB-209A-4B73-854D-27C61F19EC5E}" srcOrd="2" destOrd="0" presId="urn:microsoft.com/office/officeart/2005/8/layout/default"/>
    <dgm:cxn modelId="{38D28323-1623-4742-85BB-86FE887799A4}" type="presParOf" srcId="{88BA229B-0916-41B8-9DE1-AB25BDB838F5}" destId="{93A8FA49-7180-4DC0-B60D-478401A7DEA3}" srcOrd="3" destOrd="0" presId="urn:microsoft.com/office/officeart/2005/8/layout/default"/>
    <dgm:cxn modelId="{23A72C07-4772-4005-B21C-2D0D03F67FAD}" type="presParOf" srcId="{88BA229B-0916-41B8-9DE1-AB25BDB838F5}" destId="{1363CC46-B7BA-414D-8967-A67096226351}" srcOrd="4" destOrd="0" presId="urn:microsoft.com/office/officeart/2005/8/layout/default"/>
    <dgm:cxn modelId="{9CAFB193-3D7B-4CB4-B264-46E09545E15A}" type="presParOf" srcId="{88BA229B-0916-41B8-9DE1-AB25BDB838F5}" destId="{CE60F4DE-19B4-4558-B778-E2249FE5982E}" srcOrd="5" destOrd="0" presId="urn:microsoft.com/office/officeart/2005/8/layout/default"/>
    <dgm:cxn modelId="{729E1F4D-CEB0-4C68-95FC-C14CF8576662}" type="presParOf" srcId="{88BA229B-0916-41B8-9DE1-AB25BDB838F5}" destId="{AE249CB9-A66A-4F80-B3A4-E43E59A0FD0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F99B6-69FD-40AB-A086-856B57F0EE0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0401CE5-1948-4832-8A98-AFDE579E9A21}">
      <dgm:prSet/>
      <dgm:spPr>
        <a:solidFill>
          <a:schemeClr val="bg1"/>
        </a:solidFill>
      </dgm:spPr>
      <dgm:t>
        <a:bodyPr/>
        <a:lstStyle/>
        <a:p>
          <a:pPr rtl="0"/>
          <a:r>
            <a:rPr lang="fr-FR" b="0" smtClean="0">
              <a:solidFill>
                <a:schemeClr val="tx1"/>
              </a:solidFill>
            </a:rPr>
            <a:t>Optimisation de la consommation de l'eau</a:t>
          </a:r>
          <a:endParaRPr lang="fr-FR" b="0">
            <a:solidFill>
              <a:schemeClr val="tx1"/>
            </a:solidFill>
          </a:endParaRPr>
        </a:p>
      </dgm:t>
    </dgm:pt>
    <dgm:pt modelId="{6D882748-D63C-4280-A2FB-6F8E54BEB94B}" type="parTrans" cxnId="{66D94984-DF5D-45A2-BEB1-18524906DFFA}">
      <dgm:prSet/>
      <dgm:spPr/>
      <dgm:t>
        <a:bodyPr/>
        <a:lstStyle/>
        <a:p>
          <a:endParaRPr lang="fr-FR"/>
        </a:p>
      </dgm:t>
    </dgm:pt>
    <dgm:pt modelId="{92408876-C65F-4CE8-8EE0-5143EBA8A05E}" type="sibTrans" cxnId="{66D94984-DF5D-45A2-BEB1-18524906DFFA}">
      <dgm:prSet/>
      <dgm:spPr/>
      <dgm:t>
        <a:bodyPr/>
        <a:lstStyle/>
        <a:p>
          <a:endParaRPr lang="fr-FR"/>
        </a:p>
      </dgm:t>
    </dgm:pt>
    <dgm:pt modelId="{849B42BF-7ABE-4545-A345-4DA8E53A7C4A}">
      <dgm:prSet/>
      <dgm:spPr>
        <a:solidFill>
          <a:schemeClr val="bg1"/>
        </a:solidFill>
      </dgm:spPr>
      <dgm:t>
        <a:bodyPr/>
        <a:lstStyle/>
        <a:p>
          <a:pPr rtl="0"/>
          <a:r>
            <a:rPr lang="fr-FR" b="0" smtClean="0">
              <a:solidFill>
                <a:schemeClr val="tx1"/>
              </a:solidFill>
            </a:rPr>
            <a:t>Évitement de la pollution des eaux</a:t>
          </a:r>
          <a:endParaRPr lang="fr-FR" b="0">
            <a:solidFill>
              <a:schemeClr val="tx1"/>
            </a:solidFill>
          </a:endParaRPr>
        </a:p>
      </dgm:t>
    </dgm:pt>
    <dgm:pt modelId="{22D04DDF-7EA2-4460-814D-09952550B55F}" type="parTrans" cxnId="{289D6DC4-2478-4CB1-85DB-407115665441}">
      <dgm:prSet/>
      <dgm:spPr/>
      <dgm:t>
        <a:bodyPr/>
        <a:lstStyle/>
        <a:p>
          <a:endParaRPr lang="fr-FR"/>
        </a:p>
      </dgm:t>
    </dgm:pt>
    <dgm:pt modelId="{A7710DAC-33B1-4CF8-9FFB-B83DBF3DC590}" type="sibTrans" cxnId="{289D6DC4-2478-4CB1-85DB-407115665441}">
      <dgm:prSet/>
      <dgm:spPr/>
      <dgm:t>
        <a:bodyPr/>
        <a:lstStyle/>
        <a:p>
          <a:endParaRPr lang="fr-FR"/>
        </a:p>
      </dgm:t>
    </dgm:pt>
    <dgm:pt modelId="{D2AD949A-23F6-4414-BE65-E374754B3B98}">
      <dgm:prSet/>
      <dgm:spPr>
        <a:solidFill>
          <a:schemeClr val="bg1"/>
        </a:solidFill>
      </dgm:spPr>
      <dgm:t>
        <a:bodyPr/>
        <a:lstStyle/>
        <a:p>
          <a:pPr rtl="0"/>
          <a:r>
            <a:rPr lang="fr-FR" b="0" smtClean="0">
              <a:solidFill>
                <a:schemeClr val="tx1"/>
              </a:solidFill>
            </a:rPr>
            <a:t>Conformité réglementaire et autorisations </a:t>
          </a:r>
          <a:endParaRPr lang="fr-FR" b="0">
            <a:solidFill>
              <a:schemeClr val="tx1"/>
            </a:solidFill>
          </a:endParaRPr>
        </a:p>
      </dgm:t>
    </dgm:pt>
    <dgm:pt modelId="{64AB6427-3071-4F3D-B914-FBE453ECC724}" type="parTrans" cxnId="{B70623D6-7C7A-4551-9815-66CB495A7D56}">
      <dgm:prSet/>
      <dgm:spPr/>
      <dgm:t>
        <a:bodyPr/>
        <a:lstStyle/>
        <a:p>
          <a:endParaRPr lang="fr-FR"/>
        </a:p>
      </dgm:t>
    </dgm:pt>
    <dgm:pt modelId="{5D65B0DE-F71E-4B2A-AF02-07F0CC323C5B}" type="sibTrans" cxnId="{B70623D6-7C7A-4551-9815-66CB495A7D56}">
      <dgm:prSet/>
      <dgm:spPr/>
      <dgm:t>
        <a:bodyPr/>
        <a:lstStyle/>
        <a:p>
          <a:endParaRPr lang="fr-FR"/>
        </a:p>
      </dgm:t>
    </dgm:pt>
    <dgm:pt modelId="{8A724620-C3F7-4DE6-8E9A-DEC2DCAC098F}">
      <dgm:prSet/>
      <dgm:spPr>
        <a:solidFill>
          <a:schemeClr val="bg1"/>
        </a:solidFill>
      </dgm:spPr>
      <dgm:t>
        <a:bodyPr/>
        <a:lstStyle/>
        <a:p>
          <a:pPr rtl="0"/>
          <a:r>
            <a:rPr lang="fr-FR" b="0" smtClean="0">
              <a:solidFill>
                <a:schemeClr val="tx1"/>
              </a:solidFill>
            </a:rPr>
            <a:t>Études hydrogéologiques systématiques</a:t>
          </a:r>
          <a:endParaRPr lang="fr-FR" b="0">
            <a:solidFill>
              <a:schemeClr val="tx1"/>
            </a:solidFill>
          </a:endParaRPr>
        </a:p>
      </dgm:t>
    </dgm:pt>
    <dgm:pt modelId="{B95A3C84-1345-4302-9C76-2120F273E3E5}" type="parTrans" cxnId="{56043B35-5C63-467E-B5C4-C68E0134265A}">
      <dgm:prSet/>
      <dgm:spPr/>
      <dgm:t>
        <a:bodyPr/>
        <a:lstStyle/>
        <a:p>
          <a:endParaRPr lang="fr-FR"/>
        </a:p>
      </dgm:t>
    </dgm:pt>
    <dgm:pt modelId="{FA670186-AD7F-4369-84B3-ED2A8F6E0EB8}" type="sibTrans" cxnId="{56043B35-5C63-467E-B5C4-C68E0134265A}">
      <dgm:prSet/>
      <dgm:spPr/>
      <dgm:t>
        <a:bodyPr/>
        <a:lstStyle/>
        <a:p>
          <a:endParaRPr lang="fr-FR"/>
        </a:p>
      </dgm:t>
    </dgm:pt>
    <dgm:pt modelId="{BF480440-0E8F-4C3C-BE03-DBA984CDAE3F}" type="pres">
      <dgm:prSet presAssocID="{CE9F99B6-69FD-40AB-A086-856B57F0EE04}" presName="diagram" presStyleCnt="0">
        <dgm:presLayoutVars>
          <dgm:dir/>
          <dgm:resizeHandles val="exact"/>
        </dgm:presLayoutVars>
      </dgm:prSet>
      <dgm:spPr/>
    </dgm:pt>
    <dgm:pt modelId="{08E0646C-0B73-4C16-8411-FB412B72C715}" type="pres">
      <dgm:prSet presAssocID="{50401CE5-1948-4832-8A98-AFDE579E9A21}" presName="node" presStyleLbl="node1" presStyleIdx="0" presStyleCnt="4">
        <dgm:presLayoutVars>
          <dgm:bulletEnabled val="1"/>
        </dgm:presLayoutVars>
      </dgm:prSet>
      <dgm:spPr/>
    </dgm:pt>
    <dgm:pt modelId="{05E54B86-D29B-4B98-9F18-EE5E14D62028}" type="pres">
      <dgm:prSet presAssocID="{92408876-C65F-4CE8-8EE0-5143EBA8A05E}" presName="sibTrans" presStyleCnt="0"/>
      <dgm:spPr/>
    </dgm:pt>
    <dgm:pt modelId="{51FF9A95-1F0B-49E3-B013-D0B7733238AE}" type="pres">
      <dgm:prSet presAssocID="{849B42BF-7ABE-4545-A345-4DA8E53A7C4A}" presName="node" presStyleLbl="node1" presStyleIdx="1" presStyleCnt="4">
        <dgm:presLayoutVars>
          <dgm:bulletEnabled val="1"/>
        </dgm:presLayoutVars>
      </dgm:prSet>
      <dgm:spPr/>
    </dgm:pt>
    <dgm:pt modelId="{52924BCC-BFA4-4B64-B1ED-119DCFABE703}" type="pres">
      <dgm:prSet presAssocID="{A7710DAC-33B1-4CF8-9FFB-B83DBF3DC590}" presName="sibTrans" presStyleCnt="0"/>
      <dgm:spPr/>
    </dgm:pt>
    <dgm:pt modelId="{61190018-4E04-443F-960C-89B5705D820B}" type="pres">
      <dgm:prSet presAssocID="{D2AD949A-23F6-4414-BE65-E374754B3B98}" presName="node" presStyleLbl="node1" presStyleIdx="2" presStyleCnt="4">
        <dgm:presLayoutVars>
          <dgm:bulletEnabled val="1"/>
        </dgm:presLayoutVars>
      </dgm:prSet>
      <dgm:spPr/>
    </dgm:pt>
    <dgm:pt modelId="{71097D10-1078-40E5-BB76-D6C3E89AA711}" type="pres">
      <dgm:prSet presAssocID="{5D65B0DE-F71E-4B2A-AF02-07F0CC323C5B}" presName="sibTrans" presStyleCnt="0"/>
      <dgm:spPr/>
    </dgm:pt>
    <dgm:pt modelId="{C530AD2F-ACBD-432D-9A32-AECB9838BE18}" type="pres">
      <dgm:prSet presAssocID="{8A724620-C3F7-4DE6-8E9A-DEC2DCAC098F}" presName="node" presStyleLbl="node1" presStyleIdx="3" presStyleCnt="4">
        <dgm:presLayoutVars>
          <dgm:bulletEnabled val="1"/>
        </dgm:presLayoutVars>
      </dgm:prSet>
      <dgm:spPr/>
    </dgm:pt>
  </dgm:ptLst>
  <dgm:cxnLst>
    <dgm:cxn modelId="{092D8F4D-402F-4895-8E02-19FD7B111F5F}" type="presOf" srcId="{8A724620-C3F7-4DE6-8E9A-DEC2DCAC098F}" destId="{C530AD2F-ACBD-432D-9A32-AECB9838BE18}" srcOrd="0" destOrd="0" presId="urn:microsoft.com/office/officeart/2005/8/layout/default"/>
    <dgm:cxn modelId="{0D40027C-AA5B-4B9F-AFAD-281B1E81AF94}" type="presOf" srcId="{CE9F99B6-69FD-40AB-A086-856B57F0EE04}" destId="{BF480440-0E8F-4C3C-BE03-DBA984CDAE3F}" srcOrd="0" destOrd="0" presId="urn:microsoft.com/office/officeart/2005/8/layout/default"/>
    <dgm:cxn modelId="{66D94984-DF5D-45A2-BEB1-18524906DFFA}" srcId="{CE9F99B6-69FD-40AB-A086-856B57F0EE04}" destId="{50401CE5-1948-4832-8A98-AFDE579E9A21}" srcOrd="0" destOrd="0" parTransId="{6D882748-D63C-4280-A2FB-6F8E54BEB94B}" sibTransId="{92408876-C65F-4CE8-8EE0-5143EBA8A05E}"/>
    <dgm:cxn modelId="{E35FB72B-0B01-47AD-A909-07D79B4C3C74}" type="presOf" srcId="{50401CE5-1948-4832-8A98-AFDE579E9A21}" destId="{08E0646C-0B73-4C16-8411-FB412B72C715}" srcOrd="0" destOrd="0" presId="urn:microsoft.com/office/officeart/2005/8/layout/default"/>
    <dgm:cxn modelId="{56043B35-5C63-467E-B5C4-C68E0134265A}" srcId="{CE9F99B6-69FD-40AB-A086-856B57F0EE04}" destId="{8A724620-C3F7-4DE6-8E9A-DEC2DCAC098F}" srcOrd="3" destOrd="0" parTransId="{B95A3C84-1345-4302-9C76-2120F273E3E5}" sibTransId="{FA670186-AD7F-4369-84B3-ED2A8F6E0EB8}"/>
    <dgm:cxn modelId="{D38FC52F-93DA-4262-8172-FD1923825E07}" type="presOf" srcId="{849B42BF-7ABE-4545-A345-4DA8E53A7C4A}" destId="{51FF9A95-1F0B-49E3-B013-D0B7733238AE}" srcOrd="0" destOrd="0" presId="urn:microsoft.com/office/officeart/2005/8/layout/default"/>
    <dgm:cxn modelId="{B70623D6-7C7A-4551-9815-66CB495A7D56}" srcId="{CE9F99B6-69FD-40AB-A086-856B57F0EE04}" destId="{D2AD949A-23F6-4414-BE65-E374754B3B98}" srcOrd="2" destOrd="0" parTransId="{64AB6427-3071-4F3D-B914-FBE453ECC724}" sibTransId="{5D65B0DE-F71E-4B2A-AF02-07F0CC323C5B}"/>
    <dgm:cxn modelId="{289D6DC4-2478-4CB1-85DB-407115665441}" srcId="{CE9F99B6-69FD-40AB-A086-856B57F0EE04}" destId="{849B42BF-7ABE-4545-A345-4DA8E53A7C4A}" srcOrd="1" destOrd="0" parTransId="{22D04DDF-7EA2-4460-814D-09952550B55F}" sibTransId="{A7710DAC-33B1-4CF8-9FFB-B83DBF3DC590}"/>
    <dgm:cxn modelId="{9A3AFFA5-EDC4-493A-A49B-EDB35AB0D03E}" type="presOf" srcId="{D2AD949A-23F6-4414-BE65-E374754B3B98}" destId="{61190018-4E04-443F-960C-89B5705D820B}" srcOrd="0" destOrd="0" presId="urn:microsoft.com/office/officeart/2005/8/layout/default"/>
    <dgm:cxn modelId="{9EAE2CEA-5390-42A5-AA5F-2D76CBF53D1C}" type="presParOf" srcId="{BF480440-0E8F-4C3C-BE03-DBA984CDAE3F}" destId="{08E0646C-0B73-4C16-8411-FB412B72C715}" srcOrd="0" destOrd="0" presId="urn:microsoft.com/office/officeart/2005/8/layout/default"/>
    <dgm:cxn modelId="{87DA1836-99BC-4EBB-BAA0-AB9DB53B660C}" type="presParOf" srcId="{BF480440-0E8F-4C3C-BE03-DBA984CDAE3F}" destId="{05E54B86-D29B-4B98-9F18-EE5E14D62028}" srcOrd="1" destOrd="0" presId="urn:microsoft.com/office/officeart/2005/8/layout/default"/>
    <dgm:cxn modelId="{DEE7DDF7-1652-4672-A278-74936A4BA686}" type="presParOf" srcId="{BF480440-0E8F-4C3C-BE03-DBA984CDAE3F}" destId="{51FF9A95-1F0B-49E3-B013-D0B7733238AE}" srcOrd="2" destOrd="0" presId="urn:microsoft.com/office/officeart/2005/8/layout/default"/>
    <dgm:cxn modelId="{3394835D-8E07-4078-89DF-03ACB4D1F5CD}" type="presParOf" srcId="{BF480440-0E8F-4C3C-BE03-DBA984CDAE3F}" destId="{52924BCC-BFA4-4B64-B1ED-119DCFABE703}" srcOrd="3" destOrd="0" presId="urn:microsoft.com/office/officeart/2005/8/layout/default"/>
    <dgm:cxn modelId="{79AAAD8E-73D0-43F0-A021-D7BBCACC808F}" type="presParOf" srcId="{BF480440-0E8F-4C3C-BE03-DBA984CDAE3F}" destId="{61190018-4E04-443F-960C-89B5705D820B}" srcOrd="4" destOrd="0" presId="urn:microsoft.com/office/officeart/2005/8/layout/default"/>
    <dgm:cxn modelId="{3B52E260-33B4-4476-9A58-F8AC73607912}" type="presParOf" srcId="{BF480440-0E8F-4C3C-BE03-DBA984CDAE3F}" destId="{71097D10-1078-40E5-BB76-D6C3E89AA711}" srcOrd="5" destOrd="0" presId="urn:microsoft.com/office/officeart/2005/8/layout/default"/>
    <dgm:cxn modelId="{6966733C-2376-48A0-905F-BC5EE471A4B7}" type="presParOf" srcId="{BF480440-0E8F-4C3C-BE03-DBA984CDAE3F}" destId="{C530AD2F-ACBD-432D-9A32-AECB9838BE1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96870-9E3A-4D10-B1B8-A18D8B620CD2}">
      <dsp:nvSpPr>
        <dsp:cNvPr id="0" name=""/>
        <dsp:cNvSpPr/>
      </dsp:nvSpPr>
      <dsp:spPr>
        <a:xfrm>
          <a:off x="3520" y="657009"/>
          <a:ext cx="2793206" cy="1675923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0" kern="1200" smtClean="0">
              <a:solidFill>
                <a:schemeClr val="tx1"/>
              </a:solidFill>
            </a:rPr>
            <a:t>Limitation des zones de déboisement</a:t>
          </a:r>
          <a:endParaRPr lang="fr-FR" sz="2500" b="0" kern="1200">
            <a:solidFill>
              <a:schemeClr val="tx1"/>
            </a:solidFill>
          </a:endParaRPr>
        </a:p>
      </dsp:txBody>
      <dsp:txXfrm>
        <a:off x="3520" y="657009"/>
        <a:ext cx="2793206" cy="1675923"/>
      </dsp:txXfrm>
    </dsp:sp>
    <dsp:sp modelId="{E2713BCB-209A-4B73-854D-27C61F19EC5E}">
      <dsp:nvSpPr>
        <dsp:cNvPr id="0" name=""/>
        <dsp:cNvSpPr/>
      </dsp:nvSpPr>
      <dsp:spPr>
        <a:xfrm>
          <a:off x="3076047" y="657009"/>
          <a:ext cx="2793206" cy="1675923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0" kern="1200" smtClean="0">
              <a:solidFill>
                <a:schemeClr val="tx1"/>
              </a:solidFill>
            </a:rPr>
            <a:t>Interdiction de la chasse et lutte contre le braconnage</a:t>
          </a:r>
          <a:endParaRPr lang="fr-FR" sz="2500" b="0" kern="1200">
            <a:solidFill>
              <a:schemeClr val="tx1"/>
            </a:solidFill>
          </a:endParaRPr>
        </a:p>
      </dsp:txBody>
      <dsp:txXfrm>
        <a:off x="3076047" y="657009"/>
        <a:ext cx="2793206" cy="1675923"/>
      </dsp:txXfrm>
    </dsp:sp>
    <dsp:sp modelId="{1363CC46-B7BA-414D-8967-A67096226351}">
      <dsp:nvSpPr>
        <dsp:cNvPr id="0" name=""/>
        <dsp:cNvSpPr/>
      </dsp:nvSpPr>
      <dsp:spPr>
        <a:xfrm>
          <a:off x="6148574" y="657009"/>
          <a:ext cx="2793206" cy="1675923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0" kern="1200" smtClean="0">
              <a:solidFill>
                <a:schemeClr val="tx1"/>
              </a:solidFill>
            </a:rPr>
            <a:t>Plan de fermeture responsable et réhabilitation du territoire </a:t>
          </a:r>
          <a:endParaRPr lang="fr-FR" sz="2500" b="0" kern="1200">
            <a:solidFill>
              <a:schemeClr val="tx1"/>
            </a:solidFill>
          </a:endParaRPr>
        </a:p>
      </dsp:txBody>
      <dsp:txXfrm>
        <a:off x="6148574" y="657009"/>
        <a:ext cx="2793206" cy="1675923"/>
      </dsp:txXfrm>
    </dsp:sp>
    <dsp:sp modelId="{AE249CB9-A66A-4F80-B3A4-E43E59A0FD04}">
      <dsp:nvSpPr>
        <dsp:cNvPr id="0" name=""/>
        <dsp:cNvSpPr/>
      </dsp:nvSpPr>
      <dsp:spPr>
        <a:xfrm>
          <a:off x="9221101" y="657009"/>
          <a:ext cx="2793206" cy="1675923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0" kern="1200" smtClean="0">
              <a:solidFill>
                <a:schemeClr val="tx1"/>
              </a:solidFill>
            </a:rPr>
            <a:t>Travaux de réaménagement et de végétalisation </a:t>
          </a:r>
          <a:endParaRPr lang="fr-FR" sz="2500" b="0" kern="1200">
            <a:solidFill>
              <a:schemeClr val="tx1"/>
            </a:solidFill>
          </a:endParaRPr>
        </a:p>
      </dsp:txBody>
      <dsp:txXfrm>
        <a:off x="9221101" y="657009"/>
        <a:ext cx="2793206" cy="1675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0646C-0B73-4C16-8411-FB412B72C715}">
      <dsp:nvSpPr>
        <dsp:cNvPr id="0" name=""/>
        <dsp:cNvSpPr/>
      </dsp:nvSpPr>
      <dsp:spPr>
        <a:xfrm>
          <a:off x="3571" y="151379"/>
          <a:ext cx="2833687" cy="170021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0" kern="1200" smtClean="0">
              <a:solidFill>
                <a:schemeClr val="tx1"/>
              </a:solidFill>
            </a:rPr>
            <a:t>Optimisation de la consommation de l'eau</a:t>
          </a:r>
          <a:endParaRPr lang="fr-FR" sz="2600" b="0" kern="1200">
            <a:solidFill>
              <a:schemeClr val="tx1"/>
            </a:solidFill>
          </a:endParaRPr>
        </a:p>
      </dsp:txBody>
      <dsp:txXfrm>
        <a:off x="3571" y="151379"/>
        <a:ext cx="2833687" cy="1700212"/>
      </dsp:txXfrm>
    </dsp:sp>
    <dsp:sp modelId="{51FF9A95-1F0B-49E3-B013-D0B7733238AE}">
      <dsp:nvSpPr>
        <dsp:cNvPr id="0" name=""/>
        <dsp:cNvSpPr/>
      </dsp:nvSpPr>
      <dsp:spPr>
        <a:xfrm>
          <a:off x="3120628" y="151379"/>
          <a:ext cx="2833687" cy="170021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0" kern="1200" smtClean="0">
              <a:solidFill>
                <a:schemeClr val="tx1"/>
              </a:solidFill>
            </a:rPr>
            <a:t>Évitement de la pollution des eaux</a:t>
          </a:r>
          <a:endParaRPr lang="fr-FR" sz="2600" b="0" kern="1200">
            <a:solidFill>
              <a:schemeClr val="tx1"/>
            </a:solidFill>
          </a:endParaRPr>
        </a:p>
      </dsp:txBody>
      <dsp:txXfrm>
        <a:off x="3120628" y="151379"/>
        <a:ext cx="2833687" cy="1700212"/>
      </dsp:txXfrm>
    </dsp:sp>
    <dsp:sp modelId="{61190018-4E04-443F-960C-89B5705D820B}">
      <dsp:nvSpPr>
        <dsp:cNvPr id="0" name=""/>
        <dsp:cNvSpPr/>
      </dsp:nvSpPr>
      <dsp:spPr>
        <a:xfrm>
          <a:off x="6237684" y="151379"/>
          <a:ext cx="2833687" cy="170021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0" kern="1200" smtClean="0">
              <a:solidFill>
                <a:schemeClr val="tx1"/>
              </a:solidFill>
            </a:rPr>
            <a:t>Conformité réglementaire et autorisations </a:t>
          </a:r>
          <a:endParaRPr lang="fr-FR" sz="2600" b="0" kern="1200">
            <a:solidFill>
              <a:schemeClr val="tx1"/>
            </a:solidFill>
          </a:endParaRPr>
        </a:p>
      </dsp:txBody>
      <dsp:txXfrm>
        <a:off x="6237684" y="151379"/>
        <a:ext cx="2833687" cy="1700212"/>
      </dsp:txXfrm>
    </dsp:sp>
    <dsp:sp modelId="{C530AD2F-ACBD-432D-9A32-AECB9838BE18}">
      <dsp:nvSpPr>
        <dsp:cNvPr id="0" name=""/>
        <dsp:cNvSpPr/>
      </dsp:nvSpPr>
      <dsp:spPr>
        <a:xfrm>
          <a:off x="9354740" y="151379"/>
          <a:ext cx="2833687" cy="170021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0" kern="1200" smtClean="0">
              <a:solidFill>
                <a:schemeClr val="tx1"/>
              </a:solidFill>
            </a:rPr>
            <a:t>Études hydrogéologiques systématiques</a:t>
          </a:r>
          <a:endParaRPr lang="fr-FR" sz="2600" b="0" kern="1200">
            <a:solidFill>
              <a:schemeClr val="tx1"/>
            </a:solidFill>
          </a:endParaRPr>
        </a:p>
      </dsp:txBody>
      <dsp:txXfrm>
        <a:off x="9354740" y="151379"/>
        <a:ext cx="2833687" cy="1700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EB58BAD-C38F-4A87-9218-E4A34824D32F}"/>
              </a:ext>
            </a:extLst>
          </p:cNvPr>
          <p:cNvSpPr/>
          <p:nvPr userDrawn="1"/>
        </p:nvSpPr>
        <p:spPr>
          <a:xfrm flipV="1">
            <a:off x="0" y="0"/>
            <a:ext cx="12192000" cy="3789040"/>
          </a:xfrm>
          <a:prstGeom prst="rect">
            <a:avLst/>
          </a:prstGeom>
          <a:solidFill>
            <a:schemeClr val="accent6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1">
            <a:extLst>
              <a:ext uri="{FF2B5EF4-FFF2-40B4-BE49-F238E27FC236}">
                <a16:creationId xmlns:a16="http://schemas.microsoft.com/office/drawing/2014/main" xmlns="" id="{2D8AB28D-54CD-4546-851F-97A85D89CFCD}"/>
              </a:ext>
            </a:extLst>
          </p:cNvPr>
          <p:cNvSpPr/>
          <p:nvPr userDrawn="1"/>
        </p:nvSpPr>
        <p:spPr>
          <a:xfrm>
            <a:off x="519549" y="3923866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1FFAB661-6257-4062-925E-87FB3C723753}"/>
              </a:ext>
            </a:extLst>
          </p:cNvPr>
          <p:cNvGrpSpPr/>
          <p:nvPr userDrawn="1"/>
        </p:nvGrpSpPr>
        <p:grpSpPr>
          <a:xfrm>
            <a:off x="1457580" y="1983192"/>
            <a:ext cx="4076388" cy="2239699"/>
            <a:chOff x="-548507" y="477868"/>
            <a:chExt cx="11570449" cy="6357177"/>
          </a:xfrm>
        </p:grpSpPr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xmlns="" id="{5ABB5A94-2320-44B0-85DB-F71B8A97597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0">
              <a:extLst>
                <a:ext uri="{FF2B5EF4-FFF2-40B4-BE49-F238E27FC236}">
                  <a16:creationId xmlns:a16="http://schemas.microsoft.com/office/drawing/2014/main" xmlns="" id="{CF10A6F1-2574-4D9F-BEB0-45679F6509F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21">
              <a:extLst>
                <a:ext uri="{FF2B5EF4-FFF2-40B4-BE49-F238E27FC236}">
                  <a16:creationId xmlns:a16="http://schemas.microsoft.com/office/drawing/2014/main" xmlns="" id="{CB9D992E-44CA-44C7-9E27-A0083F7BBD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30">
              <a:extLst>
                <a:ext uri="{FF2B5EF4-FFF2-40B4-BE49-F238E27FC236}">
                  <a16:creationId xmlns:a16="http://schemas.microsoft.com/office/drawing/2014/main" xmlns="" id="{D2C6D3F0-DD75-4F06-AAF2-C7AC477BDEA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31">
              <a:extLst>
                <a:ext uri="{FF2B5EF4-FFF2-40B4-BE49-F238E27FC236}">
                  <a16:creationId xmlns:a16="http://schemas.microsoft.com/office/drawing/2014/main" xmlns="" id="{A9B4C5FA-1A26-498B-A490-D3C7E7EBED4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32">
              <a:extLst>
                <a:ext uri="{FF2B5EF4-FFF2-40B4-BE49-F238E27FC236}">
                  <a16:creationId xmlns:a16="http://schemas.microsoft.com/office/drawing/2014/main" xmlns="" id="{550E3C28-BD1F-474F-9FFE-65EECB1C3B7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7">
                <a:extLst>
                  <a:ext uri="{FF2B5EF4-FFF2-40B4-BE49-F238E27FC236}">
                    <a16:creationId xmlns:a16="http://schemas.microsoft.com/office/drawing/2014/main" xmlns="" id="{AA764A39-6149-4588-BE0C-2C6CBC9A27B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8">
                <a:extLst>
                  <a:ext uri="{FF2B5EF4-FFF2-40B4-BE49-F238E27FC236}">
                    <a16:creationId xmlns:a16="http://schemas.microsoft.com/office/drawing/2014/main" xmlns="" id="{E8A6C01C-3ABE-4E1A-8523-3BFDBA461042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3">
              <a:extLst>
                <a:ext uri="{FF2B5EF4-FFF2-40B4-BE49-F238E27FC236}">
                  <a16:creationId xmlns:a16="http://schemas.microsoft.com/office/drawing/2014/main" xmlns="" id="{5131B40C-D6D9-4A9E-99A4-DFB9458673B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35">
                <a:extLst>
                  <a:ext uri="{FF2B5EF4-FFF2-40B4-BE49-F238E27FC236}">
                    <a16:creationId xmlns:a16="http://schemas.microsoft.com/office/drawing/2014/main" xmlns="" id="{72098C2B-1B52-44C6-B10E-F2190C41995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6">
                <a:extLst>
                  <a:ext uri="{FF2B5EF4-FFF2-40B4-BE49-F238E27FC236}">
                    <a16:creationId xmlns:a16="http://schemas.microsoft.com/office/drawing/2014/main" xmlns="" id="{01C79606-05AC-466B-8146-146544306E77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34">
              <a:extLst>
                <a:ext uri="{FF2B5EF4-FFF2-40B4-BE49-F238E27FC236}">
                  <a16:creationId xmlns:a16="http://schemas.microsoft.com/office/drawing/2014/main" xmlns="" id="{7E163EF7-5BD1-433C-8FDB-148FC12F05C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39">
            <a:extLst>
              <a:ext uri="{FF2B5EF4-FFF2-40B4-BE49-F238E27FC236}">
                <a16:creationId xmlns:a16="http://schemas.microsoft.com/office/drawing/2014/main" xmlns="" id="{F5F82293-4E8A-4809-9382-B6AE3873BD5D}"/>
              </a:ext>
            </a:extLst>
          </p:cNvPr>
          <p:cNvGrpSpPr/>
          <p:nvPr userDrawn="1"/>
        </p:nvGrpSpPr>
        <p:grpSpPr>
          <a:xfrm>
            <a:off x="6680577" y="1983192"/>
            <a:ext cx="4076388" cy="2239699"/>
            <a:chOff x="-548507" y="477868"/>
            <a:chExt cx="11570449" cy="6357177"/>
          </a:xfrm>
        </p:grpSpPr>
        <p:sp>
          <p:nvSpPr>
            <p:cNvPr id="18" name="Freeform: Shape 40">
              <a:extLst>
                <a:ext uri="{FF2B5EF4-FFF2-40B4-BE49-F238E27FC236}">
                  <a16:creationId xmlns:a16="http://schemas.microsoft.com/office/drawing/2014/main" xmlns="" id="{19BE4363-CA77-4BE6-897D-D2F5BA61A25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xmlns="" id="{836D64B7-2463-4344-B073-49A713D522A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42">
              <a:extLst>
                <a:ext uri="{FF2B5EF4-FFF2-40B4-BE49-F238E27FC236}">
                  <a16:creationId xmlns:a16="http://schemas.microsoft.com/office/drawing/2014/main" xmlns="" id="{0F63D130-FA5C-4648-BFBC-77003C2316C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43">
              <a:extLst>
                <a:ext uri="{FF2B5EF4-FFF2-40B4-BE49-F238E27FC236}">
                  <a16:creationId xmlns:a16="http://schemas.microsoft.com/office/drawing/2014/main" xmlns="" id="{E1633E30-91F4-4A66-8DC7-A5A379E5EE6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44">
              <a:extLst>
                <a:ext uri="{FF2B5EF4-FFF2-40B4-BE49-F238E27FC236}">
                  <a16:creationId xmlns:a16="http://schemas.microsoft.com/office/drawing/2014/main" xmlns="" id="{D12A1A5A-C9FC-43D0-B451-91C555A54ED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45">
              <a:extLst>
                <a:ext uri="{FF2B5EF4-FFF2-40B4-BE49-F238E27FC236}">
                  <a16:creationId xmlns:a16="http://schemas.microsoft.com/office/drawing/2014/main" xmlns="" id="{6A2941C7-650C-41BD-8998-D03365C7F44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50">
                <a:extLst>
                  <a:ext uri="{FF2B5EF4-FFF2-40B4-BE49-F238E27FC236}">
                    <a16:creationId xmlns:a16="http://schemas.microsoft.com/office/drawing/2014/main" xmlns="" id="{A957318F-4A74-4E03-98CB-C90F9B039AD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51">
                <a:extLst>
                  <a:ext uri="{FF2B5EF4-FFF2-40B4-BE49-F238E27FC236}">
                    <a16:creationId xmlns:a16="http://schemas.microsoft.com/office/drawing/2014/main" xmlns="" id="{F5E78284-3995-429C-A568-EF4E62E3FF3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46">
              <a:extLst>
                <a:ext uri="{FF2B5EF4-FFF2-40B4-BE49-F238E27FC236}">
                  <a16:creationId xmlns:a16="http://schemas.microsoft.com/office/drawing/2014/main" xmlns="" id="{0CE4C9E0-C371-4B44-ADBA-6F2EEED3776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48">
                <a:extLst>
                  <a:ext uri="{FF2B5EF4-FFF2-40B4-BE49-F238E27FC236}">
                    <a16:creationId xmlns:a16="http://schemas.microsoft.com/office/drawing/2014/main" xmlns="" id="{C872C864-8EDA-447C-89AC-AD64E8C5898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49">
                <a:extLst>
                  <a:ext uri="{FF2B5EF4-FFF2-40B4-BE49-F238E27FC236}">
                    <a16:creationId xmlns:a16="http://schemas.microsoft.com/office/drawing/2014/main" xmlns="" id="{3814F569-06D5-4B6D-A185-557EE0B8381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47">
              <a:extLst>
                <a:ext uri="{FF2B5EF4-FFF2-40B4-BE49-F238E27FC236}">
                  <a16:creationId xmlns:a16="http://schemas.microsoft.com/office/drawing/2014/main" xmlns="" id="{6CB67ECD-BC99-47CD-803F-321C41C2791F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Oval 20">
            <a:extLst>
              <a:ext uri="{FF2B5EF4-FFF2-40B4-BE49-F238E27FC236}">
                <a16:creationId xmlns:a16="http://schemas.microsoft.com/office/drawing/2014/main" xmlns="" id="{BA482DD0-3EC4-467A-876F-99ED39D27696}"/>
              </a:ext>
            </a:extLst>
          </p:cNvPr>
          <p:cNvSpPr/>
          <p:nvPr userDrawn="1"/>
        </p:nvSpPr>
        <p:spPr>
          <a:xfrm>
            <a:off x="5735326" y="3923866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xmlns="" id="{A5C6A9B2-07F9-44E6-BD2C-D5502437690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19774" y="2114192"/>
            <a:ext cx="295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xmlns="" id="{B7F89517-D5E5-4BFA-BB74-9156BEFB10E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42771" y="2114192"/>
            <a:ext cx="295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xmlns="" id="{327910C7-967E-435D-92CC-95F1A8ED49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AC8C02B-9AD8-43A7-9831-2FA4748525D7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6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84B85E5-94F3-4602-B8C4-CEFBBCB4261F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B319451-57E4-4644-B5CA-BCAFE3B29AE6}"/>
              </a:ext>
            </a:extLst>
          </p:cNvPr>
          <p:cNvSpPr/>
          <p:nvPr userDrawn="1"/>
        </p:nvSpPr>
        <p:spPr>
          <a:xfrm>
            <a:off x="1500807" y="1260376"/>
            <a:ext cx="5040000" cy="5040000"/>
          </a:xfrm>
          <a:prstGeom prst="rect">
            <a:avLst/>
          </a:prstGeom>
          <a:solidFill>
            <a:schemeClr val="accent6">
              <a:lumMod val="50000"/>
              <a:alpha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A76C2CF-EB7C-42E2-808F-DB4216A3AEE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32721" y="548680"/>
            <a:ext cx="5040000" cy="50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5" y="764704"/>
            <a:ext cx="9601200" cy="28803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cap="small" baseline="0">
                <a:solidFill>
                  <a:schemeClr val="accent1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5" y="147094"/>
            <a:ext cx="96012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>
                <a:solidFill>
                  <a:srgbClr val="2F3A4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23032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378751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065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5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1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solidFill>
          <a:schemeClr val="accent6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xmlns="" id="{02039DC6-69DC-4CBA-B1DD-6736C5A0D7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1226654"/>
            <a:ext cx="2510286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xmlns="" id="{49425771-652F-4F81-B8A5-82714CFFB0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10342" y="1226654"/>
            <a:ext cx="2390400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43FF1023-9083-431E-9F8D-931BD6C85C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0799" y="1226654"/>
            <a:ext cx="2390400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xmlns="" id="{8904FF9A-3AAF-4B77-BDA4-2C07E0E304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91256" y="1226654"/>
            <a:ext cx="2390400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xmlns="" id="{A36BFEEA-D9D5-4279-8240-68CAF97C968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81714" y="1226654"/>
            <a:ext cx="2510286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accent6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877435-F391-47B7-9C74-451AA2775FC4}"/>
              </a:ext>
            </a:extLst>
          </p:cNvPr>
          <p:cNvSpPr/>
          <p:nvPr userDrawn="1"/>
        </p:nvSpPr>
        <p:spPr>
          <a:xfrm>
            <a:off x="0" y="1"/>
            <a:ext cx="911424" cy="6857998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45236F4-5AB3-4541-A24D-2592ADA2171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56107" y="-1"/>
            <a:ext cx="4800533" cy="684847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xmlns="" id="{290F566A-2EDF-4C78-874A-7CFE1088FD53}"/>
              </a:ext>
            </a:extLst>
          </p:cNvPr>
          <p:cNvSpPr/>
          <p:nvPr userDrawn="1"/>
        </p:nvSpPr>
        <p:spPr>
          <a:xfrm>
            <a:off x="917047" y="-9525"/>
            <a:ext cx="474431" cy="6857998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xmlns="" id="{65C22DEF-E029-4C47-B726-DEA143D719F9}"/>
              </a:ext>
            </a:extLst>
          </p:cNvPr>
          <p:cNvSpPr/>
          <p:nvPr userDrawn="1"/>
        </p:nvSpPr>
        <p:spPr>
          <a:xfrm>
            <a:off x="11856640" y="-9526"/>
            <a:ext cx="335360" cy="6867525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5FDDE39-B951-4C25-83A6-9377DD416994}"/>
              </a:ext>
            </a:extLst>
          </p:cNvPr>
          <p:cNvSpPr/>
          <p:nvPr userDrawn="1"/>
        </p:nvSpPr>
        <p:spPr>
          <a:xfrm>
            <a:off x="0" y="0"/>
            <a:ext cx="12192000" cy="4873924"/>
          </a:xfrm>
          <a:prstGeom prst="rect">
            <a:avLst/>
          </a:prstGeom>
          <a:solidFill>
            <a:schemeClr val="accent6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61">
            <a:extLst>
              <a:ext uri="{FF2B5EF4-FFF2-40B4-BE49-F238E27FC236}">
                <a16:creationId xmlns:a16="http://schemas.microsoft.com/office/drawing/2014/main" xmlns="" id="{0599BD3B-BAF9-40F0-8D93-94C73F8BDC76}"/>
              </a:ext>
            </a:extLst>
          </p:cNvPr>
          <p:cNvGrpSpPr/>
          <p:nvPr userDrawn="1"/>
        </p:nvGrpSpPr>
        <p:grpSpPr>
          <a:xfrm>
            <a:off x="4649604" y="1705522"/>
            <a:ext cx="2892793" cy="3168403"/>
            <a:chOff x="1058291" y="3689597"/>
            <a:chExt cx="2892793" cy="3168403"/>
          </a:xfrm>
        </p:grpSpPr>
        <p:sp>
          <p:nvSpPr>
            <p:cNvPr id="3" name="Freeform: Shape 53">
              <a:extLst>
                <a:ext uri="{FF2B5EF4-FFF2-40B4-BE49-F238E27FC236}">
                  <a16:creationId xmlns:a16="http://schemas.microsoft.com/office/drawing/2014/main" xmlns="" id="{C65669F4-B3D8-423E-A7B2-8F929128E0B3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" name="Freeform: Shape 54">
              <a:extLst>
                <a:ext uri="{FF2B5EF4-FFF2-40B4-BE49-F238E27FC236}">
                  <a16:creationId xmlns:a16="http://schemas.microsoft.com/office/drawing/2014/main" xmlns="" id="{BFA7B46A-3531-4801-9735-0D3692A5315B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xmlns="" id="{23A78050-800D-4A9F-A83F-A343D3259AEA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xmlns="" id="{775E2AF4-F399-4734-A34D-51B2B6C928BE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xmlns="" id="{11BCA668-A752-4481-BF41-23D7F879024C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xmlns="" id="{2718A40D-4685-44D1-8D33-23D893B43811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xmlns="" id="{90D22BBC-2B7A-48CF-8FD8-105559697B2D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xmlns="" id="{B61D6C12-CCAC-409B-9619-6DEDD3F0125A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xmlns="" id="{75E6458C-A6D1-4481-86AE-0D95E6658DEC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xmlns="" id="{FFE2E832-263A-4F5F-B38D-43D96D9CAABF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xmlns="" id="{482E47C2-E0C1-491E-9B05-FCE7BB719594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Oval 32">
              <a:extLst>
                <a:ext uri="{FF2B5EF4-FFF2-40B4-BE49-F238E27FC236}">
                  <a16:creationId xmlns:a16="http://schemas.microsoft.com/office/drawing/2014/main" xmlns="" id="{B58CA576-0525-4505-9275-51E8664AE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3">
              <a:extLst>
                <a:ext uri="{FF2B5EF4-FFF2-40B4-BE49-F238E27FC236}">
                  <a16:creationId xmlns:a16="http://schemas.microsoft.com/office/drawing/2014/main" xmlns="" id="{9E44C40E-ADBE-453C-AECB-BAC6F5EDA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34">
              <a:extLst>
                <a:ext uri="{FF2B5EF4-FFF2-40B4-BE49-F238E27FC236}">
                  <a16:creationId xmlns:a16="http://schemas.microsoft.com/office/drawing/2014/main" xmlns="" id="{4AA045FC-82ED-419F-8B78-E1D9E9F056EE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35">
              <a:extLst>
                <a:ext uri="{FF2B5EF4-FFF2-40B4-BE49-F238E27FC236}">
                  <a16:creationId xmlns:a16="http://schemas.microsoft.com/office/drawing/2014/main" xmlns="" id="{865BEA53-2042-484E-9B5B-1DCFD0A9D70C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Graphic 2">
              <a:extLst>
                <a:ext uri="{FF2B5EF4-FFF2-40B4-BE49-F238E27FC236}">
                  <a16:creationId xmlns:a16="http://schemas.microsoft.com/office/drawing/2014/main" xmlns="" id="{BA8B971C-814F-4FC1-9F54-3F85B2C384F4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67">
            <a:extLst>
              <a:ext uri="{FF2B5EF4-FFF2-40B4-BE49-F238E27FC236}">
                <a16:creationId xmlns:a16="http://schemas.microsoft.com/office/drawing/2014/main" xmlns="" id="{17FC87C5-75F2-4CF6-8EB9-19C0081B2A5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7511" y="1834189"/>
            <a:ext cx="2672808" cy="3039735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53C9C9D5-43B4-443F-A4C3-8FC9C458F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accent6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2A87021-29EB-4013-865A-CCF1D2D5AFB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xmlns="" id="{D61359BD-E3BE-453E-BCCD-36E29E757F90}"/>
              </a:ext>
            </a:extLst>
          </p:cNvPr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46304"/>
            <a:ext cx="109728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0270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sm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9.png"/><Relationship Id="rId3" Type="http://schemas.openxmlformats.org/officeDocument/2006/relationships/slide" Target="slide10.xml"/><Relationship Id="rId7" Type="http://schemas.openxmlformats.org/officeDocument/2006/relationships/image" Target="../media/image17.png"/><Relationship Id="rId12" Type="http://schemas.openxmlformats.org/officeDocument/2006/relationships/slide" Target="slide15.xml"/><Relationship Id="rId2" Type="http://schemas.openxmlformats.org/officeDocument/2006/relationships/image" Target="../media/image14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slide" Target="slide17.xml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slide" Target="slide6.xml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6">
            <a:extLst>
              <a:ext uri="{FF2B5EF4-FFF2-40B4-BE49-F238E27FC236}">
                <a16:creationId xmlns:a16="http://schemas.microsoft.com/office/drawing/2014/main" xmlns="" id="{0064236C-CCC1-4A1A-B434-732047391D49}"/>
              </a:ext>
            </a:extLst>
          </p:cNvPr>
          <p:cNvSpPr/>
          <p:nvPr/>
        </p:nvSpPr>
        <p:spPr>
          <a:xfrm>
            <a:off x="813399" y="2299483"/>
            <a:ext cx="113212" cy="220326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AD3E501-A0B7-491D-A960-7DCF18898E50}"/>
              </a:ext>
            </a:extLst>
          </p:cNvPr>
          <p:cNvSpPr txBox="1"/>
          <p:nvPr/>
        </p:nvSpPr>
        <p:spPr>
          <a:xfrm>
            <a:off x="1283810" y="2339288"/>
            <a:ext cx="8533151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Amasis MT Pro Black" panose="02040A04050005020304" pitchFamily="18" charset="0"/>
                <a:ea typeface="Lora Medium"/>
                <a:cs typeface="Lora Medium"/>
                <a:sym typeface="Lora SemiBold"/>
              </a:rPr>
              <a:t>L</a:t>
            </a:r>
            <a:r>
              <a:rPr lang="en" sz="4400" dirty="0">
                <a:latin typeface="Amasis MT Pro Black" panose="02040A04050005020304" pitchFamily="18" charset="0"/>
                <a:ea typeface="Lora Medium"/>
                <a:cs typeface="Lora Medium"/>
                <a:sym typeface="Lora SemiBold"/>
              </a:rPr>
              <a:t>a démarche environnementale de l’entreprise Managem </a:t>
            </a:r>
            <a:endParaRPr lang="ko-KR" altLang="en-US" sz="1600" dirty="0">
              <a:latin typeface="Amasis MT Pro Black" panose="02040A04050005020304" pitchFamily="18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E01CDF2-7A63-4432-90C7-B8E46A69445C}"/>
              </a:ext>
            </a:extLst>
          </p:cNvPr>
          <p:cNvSpPr txBox="1"/>
          <p:nvPr/>
        </p:nvSpPr>
        <p:spPr>
          <a:xfrm>
            <a:off x="0" y="5180461"/>
            <a:ext cx="8533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/>
              <a:t>Préparé par: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Nabawia Chajai  ,   </a:t>
            </a:r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chaabani</a:t>
            </a: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Aya ,Benali </a:t>
            </a:r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saad</a:t>
            </a: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,Ait </a:t>
            </a:r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bd</a:t>
            </a:r>
            <a:r>
              <a:rPr lang="fr-FR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bdelkerim</a:t>
            </a:r>
            <a:r>
              <a:rPr lang="fr-FR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Ait </a:t>
            </a:r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daooud</a:t>
            </a: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Amal  ,</a:t>
            </a:r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Bouchela</a:t>
            </a: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Hafsa</a:t>
            </a: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1F6E85D-2F83-460D-96B6-F4778F0D40D3}"/>
              </a:ext>
            </a:extLst>
          </p:cNvPr>
          <p:cNvSpPr txBox="1"/>
          <p:nvPr/>
        </p:nvSpPr>
        <p:spPr>
          <a:xfrm>
            <a:off x="1283810" y="6499781"/>
            <a:ext cx="908685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11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Année Universitaire : 2022-2023</a:t>
            </a:r>
            <a:endParaRPr lang="ko-KR" altLang="en-US" sz="1100" i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4">
            <a:extLst>
              <a:ext uri="{FF2B5EF4-FFF2-40B4-BE49-F238E27FC236}">
                <a16:creationId xmlns:a16="http://schemas.microsoft.com/office/drawing/2014/main" xmlns="" id="{FED45CE2-E2C9-5000-B169-A54D93362230}"/>
              </a:ext>
            </a:extLst>
          </p:cNvPr>
          <p:cNvSpPr txBox="1"/>
          <p:nvPr/>
        </p:nvSpPr>
        <p:spPr>
          <a:xfrm>
            <a:off x="1664742" y="5919125"/>
            <a:ext cx="5955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/>
              <a:t>Demandé par:            </a:t>
            </a:r>
            <a:r>
              <a:rPr lang="fr-FR" sz="1100" b="1" dirty="0"/>
              <a:t>Prof </a:t>
            </a:r>
            <a:r>
              <a:rPr lang="fr-FR" sz="1100" b="1" dirty="0" err="1"/>
              <a:t>Mounaim</a:t>
            </a:r>
            <a:r>
              <a:rPr lang="fr-FR" sz="1100" b="1" dirty="0"/>
              <a:t> Halim EL JALIL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xmlns="" id="{FC8FCB4F-0DC9-12C3-003D-0D1A45CA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277" y="270268"/>
            <a:ext cx="6202216" cy="11857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fr-FR" sz="1200" b="1" dirty="0"/>
              <a:t>Université Mohammed V</a:t>
            </a:r>
          </a:p>
          <a:p>
            <a:pPr algn="ctr">
              <a:lnSpc>
                <a:spcPct val="150000"/>
              </a:lnSpc>
            </a:pPr>
            <a:r>
              <a:rPr lang="fr-FR" sz="1200" b="1" dirty="0"/>
              <a:t>Ecole Supérieure De Technologie –Salé-</a:t>
            </a:r>
          </a:p>
          <a:p>
            <a:pPr algn="ctr">
              <a:lnSpc>
                <a:spcPct val="150000"/>
              </a:lnSpc>
            </a:pPr>
            <a:r>
              <a:rPr lang="fr-FR" sz="1200" b="1" dirty="0"/>
              <a:t>Filière :Gestion de l’environnement et développement durable </a:t>
            </a:r>
          </a:p>
        </p:txBody>
      </p:sp>
      <p:pic>
        <p:nvPicPr>
          <p:cNvPr id="5" name="Image 4" descr="Une image contenant Graphique, capture d’écran, graphisme, conception&#10;&#10;Description générée automatiquement">
            <a:extLst>
              <a:ext uri="{FF2B5EF4-FFF2-40B4-BE49-F238E27FC236}">
                <a16:creationId xmlns:a16="http://schemas.microsoft.com/office/drawing/2014/main" xmlns="" id="{2E4241BE-AA5F-7242-38C1-24960119E0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7" y="7613"/>
            <a:ext cx="1806311" cy="167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A79A3C-3235-E55F-F8A5-86A59B544541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D95F27B5-5C0C-6983-144C-E5A1A9741741}"/>
              </a:ext>
            </a:extLst>
          </p:cNvPr>
          <p:cNvSpPr txBox="1"/>
          <p:nvPr/>
        </p:nvSpPr>
        <p:spPr>
          <a:xfrm>
            <a:off x="2019300" y="0"/>
            <a:ext cx="853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masis MT Pro Black" panose="02040A04050005020304" pitchFamily="18" charset="0"/>
              </a:rPr>
              <a:t>Identifications des AE et leurs IE</a:t>
            </a:r>
          </a:p>
        </p:txBody>
      </p:sp>
      <p:sp>
        <p:nvSpPr>
          <p:cNvPr id="5" name="Arc plein 4">
            <a:extLst>
              <a:ext uri="{FF2B5EF4-FFF2-40B4-BE49-F238E27FC236}">
                <a16:creationId xmlns:a16="http://schemas.microsoft.com/office/drawing/2014/main" xmlns="" id="{7DD3120B-529B-9E10-95D8-5AA950F2C77C}"/>
              </a:ext>
            </a:extLst>
          </p:cNvPr>
          <p:cNvSpPr/>
          <p:nvPr/>
        </p:nvSpPr>
        <p:spPr>
          <a:xfrm>
            <a:off x="-4341041" y="1052723"/>
            <a:ext cx="6015774" cy="6015774"/>
          </a:xfrm>
          <a:prstGeom prst="blockArc">
            <a:avLst>
              <a:gd name="adj1" fmla="val 16547228"/>
              <a:gd name="adj2" fmla="val 2700000"/>
              <a:gd name="adj3" fmla="val 359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C49F13A9-5424-AEDE-BAE6-1A79BDFBF950}"/>
              </a:ext>
            </a:extLst>
          </p:cNvPr>
          <p:cNvSpPr/>
          <p:nvPr/>
        </p:nvSpPr>
        <p:spPr>
          <a:xfrm>
            <a:off x="130289" y="1410568"/>
            <a:ext cx="3009489" cy="107941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xmlns="" id="{901176BA-92C3-770B-94A5-B61A83C500DD}"/>
              </a:ext>
            </a:extLst>
          </p:cNvPr>
          <p:cNvSpPr/>
          <p:nvPr/>
        </p:nvSpPr>
        <p:spPr>
          <a:xfrm>
            <a:off x="5162054" y="1194734"/>
            <a:ext cx="6438808" cy="1196791"/>
          </a:xfrm>
          <a:custGeom>
            <a:avLst/>
            <a:gdLst>
              <a:gd name="connsiteX0" fmla="*/ 0 w 6173958"/>
              <a:gd name="connsiteY0" fmla="*/ 0 h 558677"/>
              <a:gd name="connsiteX1" fmla="*/ 6173958 w 6173958"/>
              <a:gd name="connsiteY1" fmla="*/ 0 h 558677"/>
              <a:gd name="connsiteX2" fmla="*/ 6173958 w 6173958"/>
              <a:gd name="connsiteY2" fmla="*/ 558677 h 558677"/>
              <a:gd name="connsiteX3" fmla="*/ 0 w 6173958"/>
              <a:gd name="connsiteY3" fmla="*/ 558677 h 558677"/>
              <a:gd name="connsiteX4" fmla="*/ 0 w 6173958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958" h="558677">
                <a:moveTo>
                  <a:pt x="0" y="0"/>
                </a:moveTo>
                <a:lnTo>
                  <a:pt x="6173958" y="0"/>
                </a:lnTo>
                <a:lnTo>
                  <a:pt x="6173958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>
              <a:solidFill>
                <a:schemeClr val="bg1"/>
              </a:solidFill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xmlns="" id="{2836D6B5-4CF5-0B78-6F72-36A41ED4394A}"/>
              </a:ext>
            </a:extLst>
          </p:cNvPr>
          <p:cNvSpPr txBox="1"/>
          <p:nvPr/>
        </p:nvSpPr>
        <p:spPr>
          <a:xfrm>
            <a:off x="6096000" y="1251062"/>
            <a:ext cx="4184445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Métallurgie et traitement des minerais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6B2544B-E4BE-BD09-DCCC-B398FA539F41}"/>
              </a:ext>
            </a:extLst>
          </p:cNvPr>
          <p:cNvSpPr txBox="1"/>
          <p:nvPr/>
        </p:nvSpPr>
        <p:spPr>
          <a:xfrm>
            <a:off x="-408306" y="1603554"/>
            <a:ext cx="41592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Activité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xmlns="" id="{A65D33FA-7CF8-F376-1CF1-6F4BEAAAFCA5}"/>
              </a:ext>
            </a:extLst>
          </p:cNvPr>
          <p:cNvSpPr/>
          <p:nvPr/>
        </p:nvSpPr>
        <p:spPr>
          <a:xfrm>
            <a:off x="5041247" y="2957436"/>
            <a:ext cx="3340211" cy="1414920"/>
          </a:xfrm>
          <a:custGeom>
            <a:avLst/>
            <a:gdLst>
              <a:gd name="connsiteX0" fmla="*/ 0 w 5773627"/>
              <a:gd name="connsiteY0" fmla="*/ 0 h 558677"/>
              <a:gd name="connsiteX1" fmla="*/ 5773627 w 5773627"/>
              <a:gd name="connsiteY1" fmla="*/ 0 h 558677"/>
              <a:gd name="connsiteX2" fmla="*/ 5773627 w 5773627"/>
              <a:gd name="connsiteY2" fmla="*/ 558677 h 558677"/>
              <a:gd name="connsiteX3" fmla="*/ 0 w 5773627"/>
              <a:gd name="connsiteY3" fmla="*/ 558677 h 558677"/>
              <a:gd name="connsiteX4" fmla="*/ 0 w 5773627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3627" h="558677">
                <a:moveTo>
                  <a:pt x="0" y="0"/>
                </a:moveTo>
                <a:lnTo>
                  <a:pt x="5773627" y="0"/>
                </a:lnTo>
                <a:lnTo>
                  <a:pt x="5773627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6E72C996-2354-4749-65F6-B53D564C725D}"/>
              </a:ext>
            </a:extLst>
          </p:cNvPr>
          <p:cNvSpPr/>
          <p:nvPr/>
        </p:nvSpPr>
        <p:spPr>
          <a:xfrm>
            <a:off x="697896" y="3040817"/>
            <a:ext cx="2782422" cy="11967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xmlns="" id="{744B2031-65F8-5906-C575-63B87C8505DD}"/>
              </a:ext>
            </a:extLst>
          </p:cNvPr>
          <p:cNvSpPr txBox="1"/>
          <p:nvPr/>
        </p:nvSpPr>
        <p:spPr>
          <a:xfrm>
            <a:off x="857617" y="3054353"/>
            <a:ext cx="262270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Aspects </a:t>
            </a:r>
            <a:r>
              <a:rPr lang="fr-FR" sz="2800" b="1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envirommentaux</a:t>
            </a:r>
            <a:endParaRPr lang="fr-FR" sz="2800" b="1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xmlns="" id="{4A725190-DBB3-FE9F-4E78-CAFC4260C1F5}"/>
              </a:ext>
            </a:extLst>
          </p:cNvPr>
          <p:cNvSpPr txBox="1"/>
          <p:nvPr/>
        </p:nvSpPr>
        <p:spPr>
          <a:xfrm>
            <a:off x="5380683" y="3327702"/>
            <a:ext cx="28552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000" b="1" kern="0" dirty="0">
                <a:solidFill>
                  <a:srgbClr val="B26A4C">
                    <a:lumMod val="50000"/>
                  </a:srgbClr>
                </a:solidFill>
                <a:latin typeface="Lora" charset="0"/>
                <a:cs typeface="Arial"/>
                <a:sym typeface="Arial"/>
              </a:rPr>
              <a:t>Ecrasement et broyage de minerais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xmlns="" id="{EF5E1A23-8BC1-EBFA-2005-7910C8598DF2}"/>
              </a:ext>
            </a:extLst>
          </p:cNvPr>
          <p:cNvSpPr/>
          <p:nvPr/>
        </p:nvSpPr>
        <p:spPr>
          <a:xfrm>
            <a:off x="5194811" y="5070283"/>
            <a:ext cx="2855246" cy="1093713"/>
          </a:xfrm>
          <a:custGeom>
            <a:avLst/>
            <a:gdLst>
              <a:gd name="connsiteX0" fmla="*/ 0 w 6173958"/>
              <a:gd name="connsiteY0" fmla="*/ 0 h 558677"/>
              <a:gd name="connsiteX1" fmla="*/ 6173958 w 6173958"/>
              <a:gd name="connsiteY1" fmla="*/ 0 h 558677"/>
              <a:gd name="connsiteX2" fmla="*/ 6173958 w 6173958"/>
              <a:gd name="connsiteY2" fmla="*/ 558677 h 558677"/>
              <a:gd name="connsiteX3" fmla="*/ 0 w 6173958"/>
              <a:gd name="connsiteY3" fmla="*/ 558677 h 558677"/>
              <a:gd name="connsiteX4" fmla="*/ 0 w 6173958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958" h="558677">
                <a:moveTo>
                  <a:pt x="0" y="0"/>
                </a:moveTo>
                <a:lnTo>
                  <a:pt x="6173958" y="0"/>
                </a:lnTo>
                <a:lnTo>
                  <a:pt x="6173958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11646667-3F59-4E96-558B-5DE54D512E0A}"/>
              </a:ext>
            </a:extLst>
          </p:cNvPr>
          <p:cNvSpPr/>
          <p:nvPr/>
        </p:nvSpPr>
        <p:spPr>
          <a:xfrm>
            <a:off x="763762" y="4976805"/>
            <a:ext cx="3092730" cy="109851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xmlns="" id="{A5288045-5832-97D0-6AB1-331208FA6141}"/>
              </a:ext>
            </a:extLst>
          </p:cNvPr>
          <p:cNvSpPr txBox="1"/>
          <p:nvPr/>
        </p:nvSpPr>
        <p:spPr>
          <a:xfrm>
            <a:off x="264645" y="5203688"/>
            <a:ext cx="41592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xmlns="" id="{A5284BF9-36C0-8966-5AED-34951B1FED26}"/>
              </a:ext>
            </a:extLst>
          </p:cNvPr>
          <p:cNvSpPr/>
          <p:nvPr/>
        </p:nvSpPr>
        <p:spPr>
          <a:xfrm>
            <a:off x="8575366" y="2901536"/>
            <a:ext cx="3340211" cy="1414920"/>
          </a:xfrm>
          <a:custGeom>
            <a:avLst/>
            <a:gdLst>
              <a:gd name="connsiteX0" fmla="*/ 0 w 5773627"/>
              <a:gd name="connsiteY0" fmla="*/ 0 h 558677"/>
              <a:gd name="connsiteX1" fmla="*/ 5773627 w 5773627"/>
              <a:gd name="connsiteY1" fmla="*/ 0 h 558677"/>
              <a:gd name="connsiteX2" fmla="*/ 5773627 w 5773627"/>
              <a:gd name="connsiteY2" fmla="*/ 558677 h 558677"/>
              <a:gd name="connsiteX3" fmla="*/ 0 w 5773627"/>
              <a:gd name="connsiteY3" fmla="*/ 558677 h 558677"/>
              <a:gd name="connsiteX4" fmla="*/ 0 w 5773627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3627" h="558677">
                <a:moveTo>
                  <a:pt x="0" y="0"/>
                </a:moveTo>
                <a:lnTo>
                  <a:pt x="5773627" y="0"/>
                </a:lnTo>
                <a:lnTo>
                  <a:pt x="5773627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>
              <a:solidFill>
                <a:schemeClr val="bg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DD4DB05A-5A0F-9CD7-B906-F65162910112}"/>
              </a:ext>
            </a:extLst>
          </p:cNvPr>
          <p:cNvSpPr txBox="1"/>
          <p:nvPr/>
        </p:nvSpPr>
        <p:spPr>
          <a:xfrm>
            <a:off x="8766655" y="3429000"/>
            <a:ext cx="2933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400" b="1" kern="0" dirty="0">
                <a:solidFill>
                  <a:srgbClr val="B26A4C">
                    <a:lumMod val="50000"/>
                  </a:srgbClr>
                </a:solidFill>
                <a:latin typeface="Lora" pitchFamily="2" charset="0"/>
                <a:cs typeface="Arial"/>
                <a:sym typeface="Arial"/>
              </a:rPr>
              <a:t>Effluents toxiques</a:t>
            </a:r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xmlns="" id="{A5A8389C-5940-932F-53D8-B81876BC12AD}"/>
              </a:ext>
            </a:extLst>
          </p:cNvPr>
          <p:cNvSpPr/>
          <p:nvPr/>
        </p:nvSpPr>
        <p:spPr>
          <a:xfrm>
            <a:off x="8381458" y="5145549"/>
            <a:ext cx="3476942" cy="1035433"/>
          </a:xfrm>
          <a:custGeom>
            <a:avLst/>
            <a:gdLst>
              <a:gd name="connsiteX0" fmla="*/ 0 w 6173958"/>
              <a:gd name="connsiteY0" fmla="*/ 0 h 558677"/>
              <a:gd name="connsiteX1" fmla="*/ 6173958 w 6173958"/>
              <a:gd name="connsiteY1" fmla="*/ 0 h 558677"/>
              <a:gd name="connsiteX2" fmla="*/ 6173958 w 6173958"/>
              <a:gd name="connsiteY2" fmla="*/ 558677 h 558677"/>
              <a:gd name="connsiteX3" fmla="*/ 0 w 6173958"/>
              <a:gd name="connsiteY3" fmla="*/ 558677 h 558677"/>
              <a:gd name="connsiteX4" fmla="*/ 0 w 6173958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958" h="558677">
                <a:moveTo>
                  <a:pt x="0" y="0"/>
                </a:moveTo>
                <a:lnTo>
                  <a:pt x="6173958" y="0"/>
                </a:lnTo>
                <a:lnTo>
                  <a:pt x="6173958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32D595D9-6E46-516D-5306-D16A46D74D5C}"/>
              </a:ext>
            </a:extLst>
          </p:cNvPr>
          <p:cNvSpPr txBox="1"/>
          <p:nvPr/>
        </p:nvSpPr>
        <p:spPr>
          <a:xfrm>
            <a:off x="4921267" y="5283772"/>
            <a:ext cx="3092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00" b="1" kern="0" dirty="0">
                <a:solidFill>
                  <a:srgbClr val="313131">
                    <a:lumMod val="90000"/>
                    <a:lumOff val="10000"/>
                  </a:srgbClr>
                </a:solidFill>
                <a:latin typeface="Lora" charset="0"/>
                <a:cs typeface="Arial"/>
                <a:sym typeface="Arial"/>
              </a:rPr>
              <a:t>Dégagement de poussières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E8402D1B-4FD4-A8DA-84AA-0DE8D1555E19}"/>
              </a:ext>
            </a:extLst>
          </p:cNvPr>
          <p:cNvSpPr txBox="1"/>
          <p:nvPr/>
        </p:nvSpPr>
        <p:spPr>
          <a:xfrm>
            <a:off x="8374199" y="5464692"/>
            <a:ext cx="3621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00" b="1" kern="0" dirty="0">
                <a:solidFill>
                  <a:srgbClr val="313131">
                    <a:lumMod val="90000"/>
                    <a:lumOff val="10000"/>
                  </a:srgbClr>
                </a:solidFill>
                <a:latin typeface="Lora" charset="0"/>
                <a:cs typeface="Arial"/>
                <a:sym typeface="Arial"/>
              </a:rPr>
              <a:t>Maladies et contamination de l´eau et du sol</a:t>
            </a:r>
          </a:p>
        </p:txBody>
      </p:sp>
      <p:sp>
        <p:nvSpPr>
          <p:cNvPr id="37" name="Flèche : droite à entaille 36">
            <a:extLst>
              <a:ext uri="{FF2B5EF4-FFF2-40B4-BE49-F238E27FC236}">
                <a16:creationId xmlns:a16="http://schemas.microsoft.com/office/drawing/2014/main" xmlns="" id="{D256D8EF-630D-4529-2BDD-E45FD6EB7363}"/>
              </a:ext>
            </a:extLst>
          </p:cNvPr>
          <p:cNvSpPr/>
          <p:nvPr/>
        </p:nvSpPr>
        <p:spPr>
          <a:xfrm>
            <a:off x="4022362" y="3338065"/>
            <a:ext cx="707667" cy="674897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Flèche : droite à entaille 37">
            <a:extLst>
              <a:ext uri="{FF2B5EF4-FFF2-40B4-BE49-F238E27FC236}">
                <a16:creationId xmlns:a16="http://schemas.microsoft.com/office/drawing/2014/main" xmlns="" id="{110107DB-5758-DF59-0F97-2F4A923FE4AC}"/>
              </a:ext>
            </a:extLst>
          </p:cNvPr>
          <p:cNvSpPr/>
          <p:nvPr/>
        </p:nvSpPr>
        <p:spPr>
          <a:xfrm>
            <a:off x="4370116" y="5322194"/>
            <a:ext cx="707667" cy="674897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Flèche : droite à entaille 38">
            <a:extLst>
              <a:ext uri="{FF2B5EF4-FFF2-40B4-BE49-F238E27FC236}">
                <a16:creationId xmlns:a16="http://schemas.microsoft.com/office/drawing/2014/main" xmlns="" id="{0CD15D8C-654C-6A42-338D-DF1A0BEA4319}"/>
              </a:ext>
            </a:extLst>
          </p:cNvPr>
          <p:cNvSpPr/>
          <p:nvPr/>
        </p:nvSpPr>
        <p:spPr>
          <a:xfrm>
            <a:off x="3676443" y="1535806"/>
            <a:ext cx="707667" cy="674897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xmlns="" id="{7ED1E402-0A38-BB89-6D0B-A83A30348409}"/>
              </a:ext>
            </a:extLst>
          </p:cNvPr>
          <p:cNvCxnSpPr/>
          <p:nvPr/>
        </p:nvCxnSpPr>
        <p:spPr>
          <a:xfrm rot="16200000" flipH="1">
            <a:off x="6128995" y="4497184"/>
            <a:ext cx="677275" cy="4689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xmlns="" id="{C74D281E-0179-5F78-11F6-4FB6FC22A25B}"/>
              </a:ext>
            </a:extLst>
          </p:cNvPr>
          <p:cNvCxnSpPr/>
          <p:nvPr/>
        </p:nvCxnSpPr>
        <p:spPr>
          <a:xfrm rot="16200000" flipH="1">
            <a:off x="9980601" y="4485296"/>
            <a:ext cx="677275" cy="4689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0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A79A3C-3235-E55F-F8A5-86A59B544541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D95F27B5-5C0C-6983-144C-E5A1A9741741}"/>
              </a:ext>
            </a:extLst>
          </p:cNvPr>
          <p:cNvSpPr txBox="1"/>
          <p:nvPr/>
        </p:nvSpPr>
        <p:spPr>
          <a:xfrm>
            <a:off x="2019300" y="0"/>
            <a:ext cx="853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masis MT Pro Black" panose="02040A04050005020304" pitchFamily="18" charset="0"/>
              </a:rPr>
              <a:t>Identifications des AE et leurs IE</a:t>
            </a:r>
          </a:p>
        </p:txBody>
      </p:sp>
      <p:sp>
        <p:nvSpPr>
          <p:cNvPr id="5" name="Arc plein 4">
            <a:extLst>
              <a:ext uri="{FF2B5EF4-FFF2-40B4-BE49-F238E27FC236}">
                <a16:creationId xmlns:a16="http://schemas.microsoft.com/office/drawing/2014/main" xmlns="" id="{7DD3120B-529B-9E10-95D8-5AA950F2C77C}"/>
              </a:ext>
            </a:extLst>
          </p:cNvPr>
          <p:cNvSpPr/>
          <p:nvPr/>
        </p:nvSpPr>
        <p:spPr>
          <a:xfrm>
            <a:off x="-4341041" y="1052723"/>
            <a:ext cx="6015774" cy="6015774"/>
          </a:xfrm>
          <a:prstGeom prst="blockArc">
            <a:avLst>
              <a:gd name="adj1" fmla="val 16547228"/>
              <a:gd name="adj2" fmla="val 2700000"/>
              <a:gd name="adj3" fmla="val 359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C49F13A9-5424-AEDE-BAE6-1A79BDFBF950}"/>
              </a:ext>
            </a:extLst>
          </p:cNvPr>
          <p:cNvSpPr/>
          <p:nvPr/>
        </p:nvSpPr>
        <p:spPr>
          <a:xfrm>
            <a:off x="130289" y="1410568"/>
            <a:ext cx="3009489" cy="107941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xmlns="" id="{901176BA-92C3-770B-94A5-B61A83C500DD}"/>
              </a:ext>
            </a:extLst>
          </p:cNvPr>
          <p:cNvSpPr/>
          <p:nvPr/>
        </p:nvSpPr>
        <p:spPr>
          <a:xfrm>
            <a:off x="5162054" y="1194734"/>
            <a:ext cx="6438808" cy="1196791"/>
          </a:xfrm>
          <a:custGeom>
            <a:avLst/>
            <a:gdLst>
              <a:gd name="connsiteX0" fmla="*/ 0 w 6173958"/>
              <a:gd name="connsiteY0" fmla="*/ 0 h 558677"/>
              <a:gd name="connsiteX1" fmla="*/ 6173958 w 6173958"/>
              <a:gd name="connsiteY1" fmla="*/ 0 h 558677"/>
              <a:gd name="connsiteX2" fmla="*/ 6173958 w 6173958"/>
              <a:gd name="connsiteY2" fmla="*/ 558677 h 558677"/>
              <a:gd name="connsiteX3" fmla="*/ 0 w 6173958"/>
              <a:gd name="connsiteY3" fmla="*/ 558677 h 558677"/>
              <a:gd name="connsiteX4" fmla="*/ 0 w 6173958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958" h="558677">
                <a:moveTo>
                  <a:pt x="0" y="0"/>
                </a:moveTo>
                <a:lnTo>
                  <a:pt x="6173958" y="0"/>
                </a:lnTo>
                <a:lnTo>
                  <a:pt x="6173958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>
              <a:solidFill>
                <a:schemeClr val="bg1"/>
              </a:solidFill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xmlns="" id="{2836D6B5-4CF5-0B78-6F72-36A41ED4394A}"/>
              </a:ext>
            </a:extLst>
          </p:cNvPr>
          <p:cNvSpPr txBox="1"/>
          <p:nvPr/>
        </p:nvSpPr>
        <p:spPr>
          <a:xfrm>
            <a:off x="6096000" y="1497283"/>
            <a:ext cx="41844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3200" b="1" kern="0" dirty="0">
                <a:solidFill>
                  <a:schemeClr val="bg1"/>
                </a:solidFill>
                <a:latin typeface="Lora" charset="0"/>
                <a:cs typeface="Arial"/>
                <a:sym typeface="Arial"/>
              </a:rPr>
              <a:t>Extraction Minière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6B2544B-E4BE-BD09-DCCC-B398FA539F41}"/>
              </a:ext>
            </a:extLst>
          </p:cNvPr>
          <p:cNvSpPr txBox="1"/>
          <p:nvPr/>
        </p:nvSpPr>
        <p:spPr>
          <a:xfrm>
            <a:off x="-408306" y="1603554"/>
            <a:ext cx="41592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Activité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xmlns="" id="{A65D33FA-7CF8-F376-1CF1-6F4BEAAAFCA5}"/>
              </a:ext>
            </a:extLst>
          </p:cNvPr>
          <p:cNvSpPr/>
          <p:nvPr/>
        </p:nvSpPr>
        <p:spPr>
          <a:xfrm>
            <a:off x="5194514" y="2960894"/>
            <a:ext cx="3340211" cy="1414920"/>
          </a:xfrm>
          <a:custGeom>
            <a:avLst/>
            <a:gdLst>
              <a:gd name="connsiteX0" fmla="*/ 0 w 5773627"/>
              <a:gd name="connsiteY0" fmla="*/ 0 h 558677"/>
              <a:gd name="connsiteX1" fmla="*/ 5773627 w 5773627"/>
              <a:gd name="connsiteY1" fmla="*/ 0 h 558677"/>
              <a:gd name="connsiteX2" fmla="*/ 5773627 w 5773627"/>
              <a:gd name="connsiteY2" fmla="*/ 558677 h 558677"/>
              <a:gd name="connsiteX3" fmla="*/ 0 w 5773627"/>
              <a:gd name="connsiteY3" fmla="*/ 558677 h 558677"/>
              <a:gd name="connsiteX4" fmla="*/ 0 w 5773627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3627" h="558677">
                <a:moveTo>
                  <a:pt x="0" y="0"/>
                </a:moveTo>
                <a:lnTo>
                  <a:pt x="5773627" y="0"/>
                </a:lnTo>
                <a:lnTo>
                  <a:pt x="5773627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6E72C996-2354-4749-65F6-B53D564C725D}"/>
              </a:ext>
            </a:extLst>
          </p:cNvPr>
          <p:cNvSpPr/>
          <p:nvPr/>
        </p:nvSpPr>
        <p:spPr>
          <a:xfrm>
            <a:off x="741495" y="3010600"/>
            <a:ext cx="3009489" cy="11967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xmlns="" id="{744B2031-65F8-5906-C575-63B87C8505DD}"/>
              </a:ext>
            </a:extLst>
          </p:cNvPr>
          <p:cNvSpPr txBox="1"/>
          <p:nvPr/>
        </p:nvSpPr>
        <p:spPr>
          <a:xfrm>
            <a:off x="723122" y="3081481"/>
            <a:ext cx="304748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Aspects </a:t>
            </a:r>
            <a:r>
              <a:rPr lang="fr-FR" sz="2800" b="1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environnementaux</a:t>
            </a:r>
            <a:endParaRPr lang="fr-FR" sz="2800" b="1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xmlns="" id="{4A725190-DBB3-FE9F-4E78-CAFC4260C1F5}"/>
              </a:ext>
            </a:extLst>
          </p:cNvPr>
          <p:cNvSpPr txBox="1"/>
          <p:nvPr/>
        </p:nvSpPr>
        <p:spPr>
          <a:xfrm>
            <a:off x="5679478" y="3306806"/>
            <a:ext cx="28552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000" b="1" kern="0" dirty="0">
                <a:solidFill>
                  <a:srgbClr val="B26A4C">
                    <a:lumMod val="50000"/>
                  </a:srgbClr>
                </a:solidFill>
                <a:latin typeface="Lora" charset="0"/>
                <a:cs typeface="Arial"/>
                <a:sym typeface="Arial"/>
              </a:rPr>
              <a:t>Enlèvement de la végétation 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xmlns="" id="{EF5E1A23-8BC1-EBFA-2005-7910C8598DF2}"/>
              </a:ext>
            </a:extLst>
          </p:cNvPr>
          <p:cNvSpPr/>
          <p:nvPr/>
        </p:nvSpPr>
        <p:spPr>
          <a:xfrm>
            <a:off x="5258151" y="5074664"/>
            <a:ext cx="2855246" cy="1093713"/>
          </a:xfrm>
          <a:custGeom>
            <a:avLst/>
            <a:gdLst>
              <a:gd name="connsiteX0" fmla="*/ 0 w 6173958"/>
              <a:gd name="connsiteY0" fmla="*/ 0 h 558677"/>
              <a:gd name="connsiteX1" fmla="*/ 6173958 w 6173958"/>
              <a:gd name="connsiteY1" fmla="*/ 0 h 558677"/>
              <a:gd name="connsiteX2" fmla="*/ 6173958 w 6173958"/>
              <a:gd name="connsiteY2" fmla="*/ 558677 h 558677"/>
              <a:gd name="connsiteX3" fmla="*/ 0 w 6173958"/>
              <a:gd name="connsiteY3" fmla="*/ 558677 h 558677"/>
              <a:gd name="connsiteX4" fmla="*/ 0 w 6173958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958" h="558677">
                <a:moveTo>
                  <a:pt x="0" y="0"/>
                </a:moveTo>
                <a:lnTo>
                  <a:pt x="6173958" y="0"/>
                </a:lnTo>
                <a:lnTo>
                  <a:pt x="6173958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11646667-3F59-4E96-558B-5DE54D512E0A}"/>
              </a:ext>
            </a:extLst>
          </p:cNvPr>
          <p:cNvSpPr/>
          <p:nvPr/>
        </p:nvSpPr>
        <p:spPr>
          <a:xfrm>
            <a:off x="560677" y="4831835"/>
            <a:ext cx="3092730" cy="12084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xmlns="" id="{A5288045-5832-97D0-6AB1-331208FA6141}"/>
              </a:ext>
            </a:extLst>
          </p:cNvPr>
          <p:cNvSpPr txBox="1"/>
          <p:nvPr/>
        </p:nvSpPr>
        <p:spPr>
          <a:xfrm>
            <a:off x="196430" y="5176100"/>
            <a:ext cx="41592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xmlns="" id="{A5284BF9-36C0-8966-5AED-34951B1FED26}"/>
              </a:ext>
            </a:extLst>
          </p:cNvPr>
          <p:cNvSpPr/>
          <p:nvPr/>
        </p:nvSpPr>
        <p:spPr>
          <a:xfrm>
            <a:off x="8833520" y="2901535"/>
            <a:ext cx="3340211" cy="1414920"/>
          </a:xfrm>
          <a:custGeom>
            <a:avLst/>
            <a:gdLst>
              <a:gd name="connsiteX0" fmla="*/ 0 w 5773627"/>
              <a:gd name="connsiteY0" fmla="*/ 0 h 558677"/>
              <a:gd name="connsiteX1" fmla="*/ 5773627 w 5773627"/>
              <a:gd name="connsiteY1" fmla="*/ 0 h 558677"/>
              <a:gd name="connsiteX2" fmla="*/ 5773627 w 5773627"/>
              <a:gd name="connsiteY2" fmla="*/ 558677 h 558677"/>
              <a:gd name="connsiteX3" fmla="*/ 0 w 5773627"/>
              <a:gd name="connsiteY3" fmla="*/ 558677 h 558677"/>
              <a:gd name="connsiteX4" fmla="*/ 0 w 5773627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3627" h="558677">
                <a:moveTo>
                  <a:pt x="0" y="0"/>
                </a:moveTo>
                <a:lnTo>
                  <a:pt x="5773627" y="0"/>
                </a:lnTo>
                <a:lnTo>
                  <a:pt x="5773627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>
              <a:solidFill>
                <a:schemeClr val="bg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DD4DB05A-5A0F-9CD7-B906-F65162910112}"/>
              </a:ext>
            </a:extLst>
          </p:cNvPr>
          <p:cNvSpPr txBox="1"/>
          <p:nvPr/>
        </p:nvSpPr>
        <p:spPr>
          <a:xfrm>
            <a:off x="9086943" y="3264340"/>
            <a:ext cx="29335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400" b="1" kern="0" dirty="0">
                <a:solidFill>
                  <a:srgbClr val="B26A4C">
                    <a:lumMod val="50000"/>
                  </a:srgbClr>
                </a:solidFill>
                <a:latin typeface="Lora" charset="0"/>
                <a:cs typeface="Arial"/>
                <a:sym typeface="Arial"/>
              </a:rPr>
              <a:t>Ouverture de mines</a:t>
            </a:r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xmlns="" id="{A5A8389C-5940-932F-53D8-B81876BC12AD}"/>
              </a:ext>
            </a:extLst>
          </p:cNvPr>
          <p:cNvSpPr/>
          <p:nvPr/>
        </p:nvSpPr>
        <p:spPr>
          <a:xfrm>
            <a:off x="8611683" y="5145549"/>
            <a:ext cx="3476942" cy="1035433"/>
          </a:xfrm>
          <a:custGeom>
            <a:avLst/>
            <a:gdLst>
              <a:gd name="connsiteX0" fmla="*/ 0 w 6173958"/>
              <a:gd name="connsiteY0" fmla="*/ 0 h 558677"/>
              <a:gd name="connsiteX1" fmla="*/ 6173958 w 6173958"/>
              <a:gd name="connsiteY1" fmla="*/ 0 h 558677"/>
              <a:gd name="connsiteX2" fmla="*/ 6173958 w 6173958"/>
              <a:gd name="connsiteY2" fmla="*/ 558677 h 558677"/>
              <a:gd name="connsiteX3" fmla="*/ 0 w 6173958"/>
              <a:gd name="connsiteY3" fmla="*/ 558677 h 558677"/>
              <a:gd name="connsiteX4" fmla="*/ 0 w 6173958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958" h="558677">
                <a:moveTo>
                  <a:pt x="0" y="0"/>
                </a:moveTo>
                <a:lnTo>
                  <a:pt x="6173958" y="0"/>
                </a:lnTo>
                <a:lnTo>
                  <a:pt x="6173958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32D595D9-6E46-516D-5306-D16A46D74D5C}"/>
              </a:ext>
            </a:extLst>
          </p:cNvPr>
          <p:cNvSpPr txBox="1"/>
          <p:nvPr/>
        </p:nvSpPr>
        <p:spPr>
          <a:xfrm>
            <a:off x="5194514" y="5240814"/>
            <a:ext cx="3092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00" b="1" kern="0" dirty="0">
                <a:solidFill>
                  <a:srgbClr val="313131">
                    <a:lumMod val="90000"/>
                    <a:lumOff val="10000"/>
                  </a:srgbClr>
                </a:solidFill>
                <a:latin typeface="Lora" charset="0"/>
                <a:cs typeface="Arial"/>
                <a:sym typeface="Arial"/>
              </a:rPr>
              <a:t>Erosion du sol et déforestation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E8402D1B-4FD4-A8DA-84AA-0DE8D1555E19}"/>
              </a:ext>
            </a:extLst>
          </p:cNvPr>
          <p:cNvSpPr txBox="1"/>
          <p:nvPr/>
        </p:nvSpPr>
        <p:spPr>
          <a:xfrm>
            <a:off x="8559974" y="5340099"/>
            <a:ext cx="3621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00" b="1" kern="0" dirty="0">
                <a:solidFill>
                  <a:srgbClr val="313131">
                    <a:lumMod val="90000"/>
                    <a:lumOff val="10000"/>
                  </a:srgbClr>
                </a:solidFill>
                <a:latin typeface="Lora" charset="0"/>
                <a:cs typeface="Arial"/>
                <a:sym typeface="Arial"/>
              </a:rPr>
              <a:t>Destruction de la faune et la flore</a:t>
            </a:r>
          </a:p>
        </p:txBody>
      </p:sp>
      <p:sp>
        <p:nvSpPr>
          <p:cNvPr id="2" name="Flèche : droite à entaille 1">
            <a:extLst>
              <a:ext uri="{FF2B5EF4-FFF2-40B4-BE49-F238E27FC236}">
                <a16:creationId xmlns:a16="http://schemas.microsoft.com/office/drawing/2014/main" xmlns="" id="{70572E3C-1895-AB88-7AA5-6D4BB4E5734C}"/>
              </a:ext>
            </a:extLst>
          </p:cNvPr>
          <p:cNvSpPr/>
          <p:nvPr/>
        </p:nvSpPr>
        <p:spPr>
          <a:xfrm>
            <a:off x="3843181" y="1612828"/>
            <a:ext cx="707667" cy="674897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lèche : droite à entaille 8">
            <a:extLst>
              <a:ext uri="{FF2B5EF4-FFF2-40B4-BE49-F238E27FC236}">
                <a16:creationId xmlns:a16="http://schemas.microsoft.com/office/drawing/2014/main" xmlns="" id="{52AC36A7-89C3-1C1A-708A-F0D6829036BA}"/>
              </a:ext>
            </a:extLst>
          </p:cNvPr>
          <p:cNvSpPr/>
          <p:nvPr/>
        </p:nvSpPr>
        <p:spPr>
          <a:xfrm>
            <a:off x="4197014" y="3306806"/>
            <a:ext cx="707667" cy="674897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lèche : droite à entaille 12">
            <a:extLst>
              <a:ext uri="{FF2B5EF4-FFF2-40B4-BE49-F238E27FC236}">
                <a16:creationId xmlns:a16="http://schemas.microsoft.com/office/drawing/2014/main" xmlns="" id="{5C53E591-13AE-2433-8969-DA9F7C8DEBB2}"/>
              </a:ext>
            </a:extLst>
          </p:cNvPr>
          <p:cNvSpPr/>
          <p:nvPr/>
        </p:nvSpPr>
        <p:spPr>
          <a:xfrm>
            <a:off x="4366133" y="5207291"/>
            <a:ext cx="707667" cy="674897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xmlns="" id="{858001DD-63F1-88C8-A305-F1C9330C5B48}"/>
              </a:ext>
            </a:extLst>
          </p:cNvPr>
          <p:cNvCxnSpPr/>
          <p:nvPr/>
        </p:nvCxnSpPr>
        <p:spPr>
          <a:xfrm rot="16200000" flipH="1">
            <a:off x="6525982" y="4501565"/>
            <a:ext cx="677275" cy="4689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xmlns="" id="{FEB61499-44EC-0D59-0BC9-557ABDB738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64929" y="4427361"/>
            <a:ext cx="751097" cy="5292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0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5AF7C9-2F08-9C97-3413-AF49B22B378D}"/>
              </a:ext>
            </a:extLst>
          </p:cNvPr>
          <p:cNvSpPr/>
          <p:nvPr/>
        </p:nvSpPr>
        <p:spPr>
          <a:xfrm>
            <a:off x="0" y="0"/>
            <a:ext cx="12192000" cy="9612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2CD340C-6600-CEB8-300A-9A94973F927D}"/>
              </a:ext>
            </a:extLst>
          </p:cNvPr>
          <p:cNvSpPr txBox="1"/>
          <p:nvPr/>
        </p:nvSpPr>
        <p:spPr>
          <a:xfrm>
            <a:off x="3065585" y="188258"/>
            <a:ext cx="7789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masis MT Pro Black" panose="02040A04050005020304" pitchFamily="18" charset="0"/>
              </a:rPr>
              <a:t>Grille de cotation et d´évaluation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4B58E72-3802-3A89-5046-8740CC7B3D70}"/>
              </a:ext>
            </a:extLst>
          </p:cNvPr>
          <p:cNvSpPr txBox="1"/>
          <p:nvPr/>
        </p:nvSpPr>
        <p:spPr>
          <a:xfrm>
            <a:off x="3530601" y="1149550"/>
            <a:ext cx="809534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Fréquence</a:t>
            </a:r>
            <a:br>
              <a:rPr lang="fr-FR" sz="1400" b="1" dirty="0"/>
            </a:br>
            <a:r>
              <a:rPr lang="fr-FR" sz="1400" b="1" dirty="0" err="1"/>
              <a:t>Fréquence</a:t>
            </a:r>
            <a:r>
              <a:rPr lang="fr-FR" sz="1400" b="1" dirty="0"/>
              <a:t> en mode normal</a:t>
            </a:r>
            <a:br>
              <a:rPr lang="fr-FR" sz="1400" b="1" dirty="0"/>
            </a:br>
            <a:r>
              <a:rPr lang="fr-FR" sz="1400" dirty="0"/>
              <a:t>1-l´évènement a lieu une fois par an au minimum</a:t>
            </a:r>
            <a:br>
              <a:rPr lang="fr-FR" sz="1400" dirty="0"/>
            </a:br>
            <a:r>
              <a:rPr lang="fr-FR" sz="1400" dirty="0"/>
              <a:t>2-l´évènnement a lieu au moins une fois par mois</a:t>
            </a:r>
            <a:br>
              <a:rPr lang="fr-FR" sz="1400" dirty="0"/>
            </a:br>
            <a:r>
              <a:rPr lang="fr-FR" sz="1400" dirty="0"/>
              <a:t>3-l´évènnement a lieu au moins une fois par semaine</a:t>
            </a:r>
            <a:br>
              <a:rPr lang="fr-FR" sz="1400" dirty="0"/>
            </a:br>
            <a:r>
              <a:rPr lang="fr-FR" sz="1400" dirty="0"/>
              <a:t>4- l´</a:t>
            </a:r>
            <a:r>
              <a:rPr lang="fr-FR" sz="1400" dirty="0" err="1"/>
              <a:t>évènnement</a:t>
            </a:r>
            <a:r>
              <a:rPr lang="fr-FR" sz="1400" dirty="0"/>
              <a:t> a lieu au moins une fois par jour</a:t>
            </a:r>
            <a:br>
              <a:rPr lang="fr-FR" sz="1400" dirty="0"/>
            </a:br>
            <a:r>
              <a:rPr lang="fr-FR" sz="1400" dirty="0"/>
              <a:t>5- l´</a:t>
            </a:r>
            <a:r>
              <a:rPr lang="fr-FR" sz="1400" dirty="0" err="1"/>
              <a:t>évènnement</a:t>
            </a:r>
            <a:r>
              <a:rPr lang="fr-FR" sz="1400" dirty="0"/>
              <a:t> a lieu en continu</a:t>
            </a:r>
            <a:br>
              <a:rPr lang="fr-FR" sz="1400" dirty="0"/>
            </a:br>
            <a:r>
              <a:rPr lang="fr-FR" sz="1400" b="1" dirty="0"/>
              <a:t>Fréquence en mode anormal</a:t>
            </a:r>
            <a:br>
              <a:rPr lang="fr-FR" sz="1400" b="1" dirty="0"/>
            </a:br>
            <a:r>
              <a:rPr lang="fr-FR" sz="1400" dirty="0"/>
              <a:t>1-l´évènement a lieu une fois par an au minimum- Rare</a:t>
            </a:r>
            <a:br>
              <a:rPr lang="fr-FR" sz="1400" dirty="0"/>
            </a:br>
            <a:r>
              <a:rPr lang="fr-FR" sz="1400" dirty="0"/>
              <a:t>2-l´évènnement a lieu au moins une fois par mois- Peu fréquent</a:t>
            </a:r>
            <a:br>
              <a:rPr lang="fr-FR" sz="1400" dirty="0"/>
            </a:br>
            <a:r>
              <a:rPr lang="fr-FR" sz="1400" dirty="0"/>
              <a:t>3-l´évènnement a lieu au moins une fois par semaine- moyennement fréquent</a:t>
            </a:r>
            <a:br>
              <a:rPr lang="fr-FR" sz="1400" dirty="0"/>
            </a:br>
            <a:r>
              <a:rPr lang="fr-FR" sz="1400" dirty="0"/>
              <a:t>4- l´</a:t>
            </a:r>
            <a:r>
              <a:rPr lang="fr-FR" sz="1400" dirty="0" err="1"/>
              <a:t>évènnement</a:t>
            </a:r>
            <a:r>
              <a:rPr lang="fr-FR" sz="1400" dirty="0"/>
              <a:t> a lieu au moins une fois par jour- fréquent</a:t>
            </a:r>
            <a:br>
              <a:rPr lang="fr-FR" sz="1400" dirty="0"/>
            </a:br>
            <a:r>
              <a:rPr lang="fr-FR" sz="1400" dirty="0"/>
              <a:t>5- l´</a:t>
            </a:r>
            <a:r>
              <a:rPr lang="fr-FR" sz="1400" dirty="0" err="1"/>
              <a:t>évènnement</a:t>
            </a:r>
            <a:r>
              <a:rPr lang="fr-FR" sz="1400" dirty="0"/>
              <a:t> a lieu plusieurs fois par jour- très fréquent</a:t>
            </a:r>
            <a:br>
              <a:rPr lang="fr-FR" sz="1400" dirty="0"/>
            </a:br>
            <a:r>
              <a:rPr lang="fr-FR" sz="1400" b="1" dirty="0"/>
              <a:t>Fréquence en mode d´urgence</a:t>
            </a:r>
            <a:br>
              <a:rPr lang="fr-FR" sz="1400" b="1" dirty="0"/>
            </a:br>
            <a:r>
              <a:rPr lang="fr-FR" sz="1400" dirty="0"/>
              <a:t>1-l´évènnement n´a pas d´historique connue dans la profession. La probabilité de production de l´incident est pratiquement nulle</a:t>
            </a:r>
            <a:br>
              <a:rPr lang="fr-FR" sz="1400" dirty="0"/>
            </a:br>
            <a:r>
              <a:rPr lang="fr-FR" sz="1400" dirty="0"/>
              <a:t>2-l´évènnement est connu pour s´être produit une fois dans le passé, mais la probabilité qu´il se produit dans le site est très faible</a:t>
            </a:r>
            <a:br>
              <a:rPr lang="fr-FR" sz="1400" dirty="0"/>
            </a:br>
            <a:r>
              <a:rPr lang="fr-FR" sz="1400" dirty="0"/>
              <a:t>3-Peu probable</a:t>
            </a:r>
            <a:br>
              <a:rPr lang="fr-FR" sz="1400" dirty="0"/>
            </a:br>
            <a:r>
              <a:rPr lang="fr-FR" sz="1400" dirty="0"/>
              <a:t>4- l´</a:t>
            </a:r>
            <a:r>
              <a:rPr lang="fr-FR" sz="1400" dirty="0" err="1"/>
              <a:t>évènnement</a:t>
            </a:r>
            <a:r>
              <a:rPr lang="fr-FR" sz="1400" dirty="0"/>
              <a:t> est connu pour s´être produit sur un site ayant le même type d´activité et il est possible qu´il se produit dans le site – Probable</a:t>
            </a:r>
            <a:br>
              <a:rPr lang="fr-FR" sz="1400" dirty="0"/>
            </a:br>
            <a:r>
              <a:rPr lang="fr-FR" sz="1400" dirty="0"/>
              <a:t>5-l´évènnement est déjà produit au moins une fois sur le site et il est fort probable qu´il se reproduira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8DEC8692-3955-9D26-057F-C980F6A2FA94}"/>
              </a:ext>
            </a:extLst>
          </p:cNvPr>
          <p:cNvSpPr/>
          <p:nvPr/>
        </p:nvSpPr>
        <p:spPr>
          <a:xfrm>
            <a:off x="304800" y="1320800"/>
            <a:ext cx="1814285" cy="7982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BACC7D93-A437-D2F5-8459-DC9AAB059197}"/>
              </a:ext>
            </a:extLst>
          </p:cNvPr>
          <p:cNvSpPr txBox="1"/>
          <p:nvPr/>
        </p:nvSpPr>
        <p:spPr>
          <a:xfrm>
            <a:off x="566056" y="1367265"/>
            <a:ext cx="181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Grille de cotation 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xmlns="" id="{91982CA2-52DA-8560-D13D-A643ADF12395}"/>
              </a:ext>
            </a:extLst>
          </p:cNvPr>
          <p:cNvSpPr/>
          <p:nvPr/>
        </p:nvSpPr>
        <p:spPr>
          <a:xfrm>
            <a:off x="2447471" y="1584940"/>
            <a:ext cx="493488" cy="42865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26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5AF7C9-2F08-9C97-3413-AF49B22B378D}"/>
              </a:ext>
            </a:extLst>
          </p:cNvPr>
          <p:cNvSpPr/>
          <p:nvPr/>
        </p:nvSpPr>
        <p:spPr>
          <a:xfrm>
            <a:off x="0" y="0"/>
            <a:ext cx="12192000" cy="9612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2CD340C-6600-CEB8-300A-9A94973F927D}"/>
              </a:ext>
            </a:extLst>
          </p:cNvPr>
          <p:cNvSpPr txBox="1"/>
          <p:nvPr/>
        </p:nvSpPr>
        <p:spPr>
          <a:xfrm>
            <a:off x="3065585" y="188258"/>
            <a:ext cx="7789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masis MT Pro Black" panose="02040A04050005020304" pitchFamily="18" charset="0"/>
              </a:rPr>
              <a:t>Grille de cotation et d´évaluation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4B58E72-3802-3A89-5046-8740CC7B3D70}"/>
              </a:ext>
            </a:extLst>
          </p:cNvPr>
          <p:cNvSpPr txBox="1"/>
          <p:nvPr/>
        </p:nvSpPr>
        <p:spPr>
          <a:xfrm>
            <a:off x="3530601" y="1149550"/>
            <a:ext cx="809534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Sensibilité Milieu Air</a:t>
            </a:r>
            <a:br>
              <a:rPr lang="fr-FR" sz="1400" b="1" dirty="0"/>
            </a:br>
            <a:r>
              <a:rPr lang="fr-FR" sz="1400" dirty="0"/>
              <a:t>1-l´air est il déjà saturé par ce polluant</a:t>
            </a:r>
            <a:br>
              <a:rPr lang="fr-FR" sz="1400" dirty="0"/>
            </a:br>
            <a:r>
              <a:rPr lang="fr-FR" sz="1400" dirty="0"/>
              <a:t>2-la zone impacté est elle caractérisé par une capacité de dilution très réduite</a:t>
            </a:r>
            <a:br>
              <a:rPr lang="fr-FR" sz="1400" dirty="0"/>
            </a:br>
            <a:r>
              <a:rPr lang="fr-FR" sz="1400" dirty="0"/>
              <a:t>3-la zone impacté a fait l´objet sur les 3 dernières années d´une médiatisation ou réclamation sur la pollution de l´air par ce polluant</a:t>
            </a:r>
            <a:br>
              <a:rPr lang="fr-FR" sz="1400" dirty="0"/>
            </a:br>
            <a:r>
              <a:rPr lang="fr-FR" sz="1400" dirty="0"/>
              <a:t>4-la zone impactée comporte des espèces animales ou végétales sensibles à la pollution de l´air par ce polluant</a:t>
            </a:r>
            <a:br>
              <a:rPr lang="fr-FR" sz="1400" dirty="0"/>
            </a:br>
            <a:r>
              <a:rPr lang="fr-FR" sz="1400" dirty="0"/>
              <a:t>5-la zone impactée comporte des sites ou établissements sensibles à la pollution de l´air parce polluant</a:t>
            </a:r>
            <a:br>
              <a:rPr lang="fr-FR" sz="1400" dirty="0"/>
            </a:br>
            <a:r>
              <a:rPr lang="fr-FR" sz="1400" b="1" dirty="0"/>
              <a:t>Sensibilité Milieu eau</a:t>
            </a:r>
            <a:br>
              <a:rPr lang="fr-FR" sz="1400" b="1" dirty="0"/>
            </a:br>
            <a:r>
              <a:rPr lang="fr-FR" sz="1400" dirty="0"/>
              <a:t>1-l´eau impactée est il déjà saturé par ce polluant</a:t>
            </a:r>
            <a:br>
              <a:rPr lang="fr-FR" sz="1400" dirty="0"/>
            </a:br>
            <a:r>
              <a:rPr lang="fr-FR" sz="1400" dirty="0"/>
              <a:t>2- la zone impacté est elle caractérisé par une capacité de dilution très réduite</a:t>
            </a:r>
            <a:br>
              <a:rPr lang="fr-FR" sz="1400" dirty="0"/>
            </a:br>
            <a:r>
              <a:rPr lang="fr-FR" sz="1400" dirty="0"/>
              <a:t>3- la zone impacté a fait l´objet sur les 3 dernières années d´une médiatisation ou réclamation sur la pollution de l´air par ce polluant</a:t>
            </a:r>
            <a:br>
              <a:rPr lang="fr-FR" sz="1400" dirty="0"/>
            </a:br>
            <a:r>
              <a:rPr lang="fr-FR" sz="1400" dirty="0"/>
              <a:t>4- la zone impactée com porte des espèces animales ou végétales sensibles à la pollution de l´air par ce polluant</a:t>
            </a:r>
            <a:br>
              <a:rPr lang="fr-FR" sz="1400" dirty="0"/>
            </a:br>
            <a:r>
              <a:rPr lang="fr-FR" sz="1400" dirty="0"/>
              <a:t>5- la zone impactée représente-elle un intérêt biologique écologique ou économique particulier</a:t>
            </a:r>
            <a:br>
              <a:rPr lang="fr-FR" sz="1400" dirty="0"/>
            </a:br>
            <a:r>
              <a:rPr lang="fr-FR" sz="1400" b="1" dirty="0"/>
              <a:t>Sensibilité Milieu sol</a:t>
            </a:r>
            <a:br>
              <a:rPr lang="fr-FR" sz="1400" b="1" dirty="0"/>
            </a:br>
            <a:r>
              <a:rPr lang="fr-FR" sz="1400" dirty="0"/>
              <a:t>1-le sol impactée est-il perméable</a:t>
            </a:r>
            <a:br>
              <a:rPr lang="fr-FR" sz="1400" dirty="0"/>
            </a:br>
            <a:r>
              <a:rPr lang="fr-FR" sz="1400" dirty="0"/>
              <a:t>2-existe-t-il une nappe phréatique à une faible </a:t>
            </a:r>
            <a:r>
              <a:rPr lang="fr-FR" sz="1400" dirty="0" err="1"/>
              <a:t>proffondeur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1400" dirty="0"/>
              <a:t>3-le sol impactée se trouve-t-il à proximité des zones résidentielles ou accessible par des espèces animales sensibles à ce polluant </a:t>
            </a:r>
            <a:br>
              <a:rPr lang="fr-FR" sz="1400" dirty="0"/>
            </a:br>
            <a:r>
              <a:rPr lang="fr-FR" sz="1400" dirty="0"/>
              <a:t>4- le sol impacté a fait l´objet sur les 3 dernières années d´une médiatisation ou réclamation sur la pollution de sol par ce polluant</a:t>
            </a:r>
            <a:br>
              <a:rPr lang="fr-FR" sz="1400" dirty="0"/>
            </a:br>
            <a:r>
              <a:rPr lang="fr-FR" sz="1400" dirty="0"/>
              <a:t>5- la sol impactée représente-elle un intérêt biologique écologique ou économique particulier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8DEC8692-3955-9D26-057F-C980F6A2FA94}"/>
              </a:ext>
            </a:extLst>
          </p:cNvPr>
          <p:cNvSpPr/>
          <p:nvPr/>
        </p:nvSpPr>
        <p:spPr>
          <a:xfrm>
            <a:off x="304800" y="1320800"/>
            <a:ext cx="1814285" cy="7982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BACC7D93-A437-D2F5-8459-DC9AAB059197}"/>
              </a:ext>
            </a:extLst>
          </p:cNvPr>
          <p:cNvSpPr txBox="1"/>
          <p:nvPr/>
        </p:nvSpPr>
        <p:spPr>
          <a:xfrm>
            <a:off x="566056" y="1367265"/>
            <a:ext cx="181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Grille de cotation 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xmlns="" id="{91982CA2-52DA-8560-D13D-A643ADF12395}"/>
              </a:ext>
            </a:extLst>
          </p:cNvPr>
          <p:cNvSpPr/>
          <p:nvPr/>
        </p:nvSpPr>
        <p:spPr>
          <a:xfrm>
            <a:off x="2447471" y="1584940"/>
            <a:ext cx="493488" cy="42865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85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5AF7C9-2F08-9C97-3413-AF49B22B378D}"/>
              </a:ext>
            </a:extLst>
          </p:cNvPr>
          <p:cNvSpPr/>
          <p:nvPr/>
        </p:nvSpPr>
        <p:spPr>
          <a:xfrm>
            <a:off x="0" y="0"/>
            <a:ext cx="12192000" cy="9612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2CD340C-6600-CEB8-300A-9A94973F927D}"/>
              </a:ext>
            </a:extLst>
          </p:cNvPr>
          <p:cNvSpPr txBox="1"/>
          <p:nvPr/>
        </p:nvSpPr>
        <p:spPr>
          <a:xfrm>
            <a:off x="3065585" y="188258"/>
            <a:ext cx="7789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masis MT Pro Black" panose="02040A04050005020304" pitchFamily="18" charset="0"/>
              </a:rPr>
              <a:t>Grille de cotation et d´évaluation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4B58E72-3802-3A89-5046-8740CC7B3D70}"/>
              </a:ext>
            </a:extLst>
          </p:cNvPr>
          <p:cNvSpPr txBox="1"/>
          <p:nvPr/>
        </p:nvSpPr>
        <p:spPr>
          <a:xfrm>
            <a:off x="3530601" y="1584940"/>
            <a:ext cx="80953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Gravité pollution de l´air</a:t>
            </a:r>
            <a:br>
              <a:rPr lang="fr-FR" sz="1400" b="1" dirty="0"/>
            </a:br>
            <a:r>
              <a:rPr lang="fr-FR" sz="1400" dirty="0"/>
              <a:t>1- polluant pas dangereux étendu intra site et flux faible</a:t>
            </a:r>
            <a:br>
              <a:rPr lang="fr-FR" sz="1400" dirty="0"/>
            </a:br>
            <a:r>
              <a:rPr lang="fr-FR" sz="1400" dirty="0"/>
              <a:t>2- polluant moyennement dangereux étendu intra site et flux faible</a:t>
            </a:r>
            <a:br>
              <a:rPr lang="fr-FR" sz="1400" dirty="0"/>
            </a:br>
            <a:r>
              <a:rPr lang="fr-FR" sz="1400" dirty="0"/>
              <a:t>3- polluant moyennement dangereux étendu extra site et flux moyen</a:t>
            </a:r>
            <a:br>
              <a:rPr lang="fr-FR" sz="1400" dirty="0"/>
            </a:br>
            <a:r>
              <a:rPr lang="fr-FR" sz="1400" dirty="0"/>
              <a:t>4- polluant très dangereux </a:t>
            </a:r>
            <a:r>
              <a:rPr lang="fr-FR" sz="1400" dirty="0" err="1"/>
              <a:t>etendu</a:t>
            </a:r>
            <a:r>
              <a:rPr lang="fr-FR" sz="1400" dirty="0"/>
              <a:t> extra site et flux moyen</a:t>
            </a:r>
            <a:br>
              <a:rPr lang="fr-FR" sz="1400" dirty="0"/>
            </a:br>
            <a:r>
              <a:rPr lang="fr-FR" sz="1400" dirty="0"/>
              <a:t>5- polluant très dangereux étendu extra site et flux très important</a:t>
            </a:r>
            <a:br>
              <a:rPr lang="fr-FR" sz="1400" dirty="0"/>
            </a:br>
            <a:r>
              <a:rPr lang="fr-FR" sz="1400" b="1" dirty="0"/>
              <a:t>Gravité pollution de </a:t>
            </a:r>
            <a:r>
              <a:rPr lang="fr-FR" sz="1400" b="1" dirty="0" err="1"/>
              <a:t>leau</a:t>
            </a:r>
            <a:r>
              <a:rPr lang="fr-FR" sz="1400" b="1" dirty="0"/>
              <a:t/>
            </a:r>
            <a:br>
              <a:rPr lang="fr-FR" sz="1400" b="1" dirty="0"/>
            </a:br>
            <a:r>
              <a:rPr lang="fr-FR" sz="1400" dirty="0"/>
              <a:t>1- polluant pas dangereux étendu localisé et flux faible</a:t>
            </a:r>
            <a:br>
              <a:rPr lang="fr-FR" sz="1400" dirty="0"/>
            </a:br>
            <a:r>
              <a:rPr lang="fr-FR" sz="1400" dirty="0"/>
              <a:t>2- polluant moyennement dangereux étendu localisé et flux faible</a:t>
            </a:r>
            <a:br>
              <a:rPr lang="fr-FR" sz="1400" dirty="0"/>
            </a:br>
            <a:r>
              <a:rPr lang="fr-FR" sz="1400" dirty="0"/>
              <a:t>3- polluant moyennement dangereux étendu très large et flux moyen</a:t>
            </a:r>
            <a:br>
              <a:rPr lang="fr-FR" sz="1400" dirty="0"/>
            </a:br>
            <a:r>
              <a:rPr lang="fr-FR" sz="1400" dirty="0"/>
              <a:t>4- polluant très dangereux </a:t>
            </a:r>
            <a:r>
              <a:rPr lang="fr-FR" sz="1400" dirty="0" err="1"/>
              <a:t>etendu</a:t>
            </a:r>
            <a:r>
              <a:rPr lang="fr-FR" sz="1400" dirty="0"/>
              <a:t> très large et flux moyen</a:t>
            </a:r>
            <a:br>
              <a:rPr lang="fr-FR" sz="1400" dirty="0"/>
            </a:br>
            <a:r>
              <a:rPr lang="fr-FR" sz="1400" dirty="0"/>
              <a:t>5- polluant très dangereux étendu très large et flux très important</a:t>
            </a:r>
            <a:br>
              <a:rPr lang="fr-FR" sz="1400" dirty="0"/>
            </a:br>
            <a:r>
              <a:rPr lang="fr-FR" sz="1400" b="1" dirty="0"/>
              <a:t>Gravité pollution de sol</a:t>
            </a:r>
            <a:br>
              <a:rPr lang="fr-FR" sz="1400" b="1" dirty="0"/>
            </a:br>
            <a:r>
              <a:rPr lang="fr-FR" sz="1400" dirty="0"/>
              <a:t>1- polluant pas dangereux étendu localisé et flux faible</a:t>
            </a:r>
            <a:br>
              <a:rPr lang="fr-FR" sz="1400" dirty="0"/>
            </a:br>
            <a:r>
              <a:rPr lang="fr-FR" sz="1400" dirty="0"/>
              <a:t>2- polluant moyennement dangereux étendu localisé et flux faible</a:t>
            </a:r>
            <a:br>
              <a:rPr lang="fr-FR" sz="1400" dirty="0"/>
            </a:br>
            <a:r>
              <a:rPr lang="fr-FR" sz="1400" dirty="0"/>
              <a:t>3- polluant moyennement dangereux étendu très large et flux moyen</a:t>
            </a:r>
            <a:br>
              <a:rPr lang="fr-FR" sz="1400" dirty="0"/>
            </a:br>
            <a:r>
              <a:rPr lang="fr-FR" sz="1400" dirty="0"/>
              <a:t>4- polluant très dangereux </a:t>
            </a:r>
            <a:r>
              <a:rPr lang="fr-FR" sz="1400" dirty="0" err="1"/>
              <a:t>etendu</a:t>
            </a:r>
            <a:r>
              <a:rPr lang="fr-FR" sz="1400" dirty="0"/>
              <a:t> très large et flux moyen</a:t>
            </a:r>
            <a:br>
              <a:rPr lang="fr-FR" sz="1400" dirty="0"/>
            </a:br>
            <a:r>
              <a:rPr lang="fr-FR" sz="1400" dirty="0"/>
              <a:t>5- polluant très dangereux étendu très large et flux très important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8DEC8692-3955-9D26-057F-C980F6A2FA94}"/>
              </a:ext>
            </a:extLst>
          </p:cNvPr>
          <p:cNvSpPr/>
          <p:nvPr/>
        </p:nvSpPr>
        <p:spPr>
          <a:xfrm>
            <a:off x="304800" y="1320800"/>
            <a:ext cx="1814285" cy="7982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BACC7D93-A437-D2F5-8459-DC9AAB059197}"/>
              </a:ext>
            </a:extLst>
          </p:cNvPr>
          <p:cNvSpPr txBox="1"/>
          <p:nvPr/>
        </p:nvSpPr>
        <p:spPr>
          <a:xfrm>
            <a:off x="566056" y="1367265"/>
            <a:ext cx="181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Grille de cotation 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xmlns="" id="{91982CA2-52DA-8560-D13D-A643ADF12395}"/>
              </a:ext>
            </a:extLst>
          </p:cNvPr>
          <p:cNvSpPr/>
          <p:nvPr/>
        </p:nvSpPr>
        <p:spPr>
          <a:xfrm>
            <a:off x="2447471" y="1584940"/>
            <a:ext cx="493488" cy="42865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78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5AF7C9-2F08-9C97-3413-AF49B22B378D}"/>
              </a:ext>
            </a:extLst>
          </p:cNvPr>
          <p:cNvSpPr/>
          <p:nvPr/>
        </p:nvSpPr>
        <p:spPr>
          <a:xfrm>
            <a:off x="0" y="0"/>
            <a:ext cx="12192000" cy="9612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2CD340C-6600-CEB8-300A-9A94973F927D}"/>
              </a:ext>
            </a:extLst>
          </p:cNvPr>
          <p:cNvSpPr txBox="1"/>
          <p:nvPr/>
        </p:nvSpPr>
        <p:spPr>
          <a:xfrm>
            <a:off x="3065585" y="188258"/>
            <a:ext cx="7789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masis MT Pro Black" panose="02040A04050005020304" pitchFamily="18" charset="0"/>
              </a:rPr>
              <a:t>Grille de cotation et d´évaluation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xmlns="" id="{6307E636-F662-4758-4C1D-83A0072B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85555"/>
              </p:ext>
            </p:extLst>
          </p:nvPr>
        </p:nvGraphicFramePr>
        <p:xfrm>
          <a:off x="769939" y="1349829"/>
          <a:ext cx="8257947" cy="4194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690">
                  <a:extLst>
                    <a:ext uri="{9D8B030D-6E8A-4147-A177-3AD203B41FA5}">
                      <a16:colId xmlns:a16="http://schemas.microsoft.com/office/drawing/2014/main" xmlns="" val="2735837111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xmlns="" val="1245636140"/>
                    </a:ext>
                  </a:extLst>
                </a:gridCol>
                <a:gridCol w="1274690">
                  <a:extLst>
                    <a:ext uri="{9D8B030D-6E8A-4147-A177-3AD203B41FA5}">
                      <a16:colId xmlns:a16="http://schemas.microsoft.com/office/drawing/2014/main" xmlns="" val="1321762000"/>
                    </a:ext>
                  </a:extLst>
                </a:gridCol>
                <a:gridCol w="964005">
                  <a:extLst>
                    <a:ext uri="{9D8B030D-6E8A-4147-A177-3AD203B41FA5}">
                      <a16:colId xmlns:a16="http://schemas.microsoft.com/office/drawing/2014/main" xmlns="" val="150391111"/>
                    </a:ext>
                  </a:extLst>
                </a:gridCol>
                <a:gridCol w="867468">
                  <a:extLst>
                    <a:ext uri="{9D8B030D-6E8A-4147-A177-3AD203B41FA5}">
                      <a16:colId xmlns:a16="http://schemas.microsoft.com/office/drawing/2014/main" xmlns="" val="3795224963"/>
                    </a:ext>
                  </a:extLst>
                </a:gridCol>
                <a:gridCol w="867468">
                  <a:extLst>
                    <a:ext uri="{9D8B030D-6E8A-4147-A177-3AD203B41FA5}">
                      <a16:colId xmlns:a16="http://schemas.microsoft.com/office/drawing/2014/main" xmlns="" val="2101338579"/>
                    </a:ext>
                  </a:extLst>
                </a:gridCol>
                <a:gridCol w="867468">
                  <a:extLst>
                    <a:ext uri="{9D8B030D-6E8A-4147-A177-3AD203B41FA5}">
                      <a16:colId xmlns:a16="http://schemas.microsoft.com/office/drawing/2014/main" xmlns="" val="3656609919"/>
                    </a:ext>
                  </a:extLst>
                </a:gridCol>
                <a:gridCol w="867468">
                  <a:extLst>
                    <a:ext uri="{9D8B030D-6E8A-4147-A177-3AD203B41FA5}">
                      <a16:colId xmlns:a16="http://schemas.microsoft.com/office/drawing/2014/main" xmlns="" val="4223819148"/>
                    </a:ext>
                  </a:extLst>
                </a:gridCol>
              </a:tblGrid>
              <a:tr h="5471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     Impact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Numéro d´impact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Aspect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Activité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Fréquence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Sensibilité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Gravité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Criticité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3649685"/>
                  </a:ext>
                </a:extLst>
              </a:tr>
              <a:tr h="363077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  Emission de gaz à effet de serre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Fusion à haute température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Raffinage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240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33294274"/>
                  </a:ext>
                </a:extLst>
              </a:tr>
              <a:tr h="36307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Activités de transport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Extraction minière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175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07780432"/>
                  </a:ext>
                </a:extLst>
              </a:tr>
              <a:tr h="363077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   Pression sur ressources hydriques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Refroidissement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Raffinage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90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30011234"/>
                  </a:ext>
                </a:extLst>
              </a:tr>
              <a:tr h="36307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Processus gravimétrique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Métallurgie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90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79998673"/>
                  </a:ext>
                </a:extLst>
              </a:tr>
              <a:tr h="5471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     Erosion et Deforestation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Enlèvement de la végétation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Extraction minière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06393160"/>
                  </a:ext>
                </a:extLst>
              </a:tr>
              <a:tr h="5492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  Dégagement de poussières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Ecrasement et broyage de minerais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Métallurgie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315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8510018"/>
                  </a:ext>
                </a:extLst>
              </a:tr>
              <a:tr h="5492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Destruction de la faune et la flore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Ouverture des mines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Extraction minière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90488707"/>
                  </a:ext>
                </a:extLst>
              </a:tr>
              <a:tr h="5492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Problèmes de santé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Effluents toxiques (Pb, cyanure, Me,..)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Métallurgie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90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01679802"/>
                  </a:ext>
                </a:extLst>
              </a:tr>
            </a:tbl>
          </a:graphicData>
        </a:graphic>
      </p:graphicFrame>
      <p:sp>
        <p:nvSpPr>
          <p:cNvPr id="8" name="Flèche : droite 7">
            <a:extLst>
              <a:ext uri="{FF2B5EF4-FFF2-40B4-BE49-F238E27FC236}">
                <a16:creationId xmlns:a16="http://schemas.microsoft.com/office/drawing/2014/main" xmlns="" id="{47692473-7E8A-7C96-7BF0-467E2E7E14F8}"/>
              </a:ext>
            </a:extLst>
          </p:cNvPr>
          <p:cNvSpPr/>
          <p:nvPr/>
        </p:nvSpPr>
        <p:spPr>
          <a:xfrm>
            <a:off x="9144000" y="1429657"/>
            <a:ext cx="740229" cy="39188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49D7C20B-58F8-6B77-B100-E9DCBB25CA8C}"/>
              </a:ext>
            </a:extLst>
          </p:cNvPr>
          <p:cNvSpPr txBox="1"/>
          <p:nvPr/>
        </p:nvSpPr>
        <p:spPr>
          <a:xfrm>
            <a:off x="9869714" y="1429657"/>
            <a:ext cx="2249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criticité est déterminée par la relation suivante: </a:t>
            </a:r>
          </a:p>
          <a:p>
            <a:endParaRPr lang="fr-FR" sz="1400" dirty="0"/>
          </a:p>
          <a:p>
            <a:r>
              <a:rPr lang="fr-FR" sz="1400" dirty="0">
                <a:highlight>
                  <a:srgbClr val="FFFF00"/>
                </a:highlight>
              </a:rPr>
              <a:t>Criticité=F*S*G</a:t>
            </a:r>
          </a:p>
          <a:p>
            <a:endParaRPr lang="fr-FR" sz="1400" dirty="0">
              <a:highlight>
                <a:srgbClr val="FFFF00"/>
              </a:highlight>
            </a:endParaRPr>
          </a:p>
          <a:p>
            <a:r>
              <a:rPr lang="fr-FR" sz="1400" dirty="0"/>
              <a:t>Avec :</a:t>
            </a:r>
          </a:p>
          <a:p>
            <a:r>
              <a:rPr lang="fr-FR" sz="1400" dirty="0"/>
              <a:t>F: Fréquence</a:t>
            </a:r>
          </a:p>
          <a:p>
            <a:r>
              <a:rPr lang="fr-FR" sz="1400" dirty="0"/>
              <a:t>S: Sensibilité</a:t>
            </a:r>
          </a:p>
          <a:p>
            <a:r>
              <a:rPr lang="fr-FR" sz="1400" dirty="0"/>
              <a:t>G: Gravité</a:t>
            </a:r>
          </a:p>
        </p:txBody>
      </p:sp>
    </p:spTree>
    <p:extLst>
      <p:ext uri="{BB962C8B-B14F-4D97-AF65-F5344CB8AC3E}">
        <p14:creationId xmlns:p14="http://schemas.microsoft.com/office/powerpoint/2010/main" val="172547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5AF7C9-2F08-9C97-3413-AF49B22B378D}"/>
              </a:ext>
            </a:extLst>
          </p:cNvPr>
          <p:cNvSpPr/>
          <p:nvPr/>
        </p:nvSpPr>
        <p:spPr>
          <a:xfrm>
            <a:off x="0" y="0"/>
            <a:ext cx="12192000" cy="9612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2CD340C-6600-CEB8-300A-9A94973F927D}"/>
              </a:ext>
            </a:extLst>
          </p:cNvPr>
          <p:cNvSpPr txBox="1"/>
          <p:nvPr/>
        </p:nvSpPr>
        <p:spPr>
          <a:xfrm>
            <a:off x="3065585" y="188258"/>
            <a:ext cx="7789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masis MT Pro Black" panose="02040A04050005020304" pitchFamily="18" charset="0"/>
              </a:rPr>
              <a:t>Grille de cotation et d´évaluation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xmlns="" id="{0ECD17B8-5879-C63C-B5D0-7C88F9187770}"/>
              </a:ext>
            </a:extLst>
          </p:cNvPr>
          <p:cNvSpPr/>
          <p:nvPr/>
        </p:nvSpPr>
        <p:spPr>
          <a:xfrm>
            <a:off x="6960577" y="2016316"/>
            <a:ext cx="1028700" cy="6477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E1247DC9-E3DB-4783-0F56-CE21A7B912DF}"/>
              </a:ext>
            </a:extLst>
          </p:cNvPr>
          <p:cNvSpPr txBox="1"/>
          <p:nvPr/>
        </p:nvSpPr>
        <p:spPr>
          <a:xfrm>
            <a:off x="8261168" y="1985623"/>
            <a:ext cx="2761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Il faut agir sur  les  impacts significatifs</a:t>
            </a:r>
            <a:r>
              <a:rPr lang="fr-FR" sz="1400" dirty="0" smtClean="0"/>
              <a:t> 1 et </a:t>
            </a:r>
            <a:r>
              <a:rPr lang="fr-FR" sz="1400" dirty="0"/>
              <a:t>4</a:t>
            </a:r>
            <a:r>
              <a:rPr lang="fr-FR" sz="1400" dirty="0" smtClean="0"/>
              <a:t>: </a:t>
            </a:r>
            <a:r>
              <a:rPr lang="fr-FR" sz="1400" dirty="0"/>
              <a:t> Emission de gaz à effet de </a:t>
            </a:r>
            <a:r>
              <a:rPr lang="fr-FR" sz="1400" dirty="0" smtClean="0"/>
              <a:t>serre et </a:t>
            </a:r>
            <a:r>
              <a:rPr lang="fr-FR" sz="1400" dirty="0"/>
              <a:t>Dégagement de </a:t>
            </a:r>
            <a:r>
              <a:rPr lang="fr-FR" sz="1400" dirty="0" smtClean="0"/>
              <a:t>poussières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xmlns="" id="{E8A15BA4-6986-DD30-59A7-416066A61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37278"/>
              </p:ext>
            </p:extLst>
          </p:nvPr>
        </p:nvGraphicFramePr>
        <p:xfrm>
          <a:off x="7281091" y="3842599"/>
          <a:ext cx="3741420" cy="1896300"/>
        </p:xfrm>
        <a:graphic>
          <a:graphicData uri="http://schemas.openxmlformats.org/drawingml/2006/table">
            <a:tbl>
              <a:tblPr firstRow="1" firstCol="1" bandRow="1"/>
              <a:tblGrid>
                <a:gridCol w="1052830">
                  <a:extLst>
                    <a:ext uri="{9D8B030D-6E8A-4147-A177-3AD203B41FA5}">
                      <a16:colId xmlns:a16="http://schemas.microsoft.com/office/drawing/2014/main" xmlns="" val="229697479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xmlns="" val="2192509736"/>
                    </a:ext>
                  </a:extLst>
                </a:gridCol>
              </a:tblGrid>
              <a:tr h="4850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Numéro d´impact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Classification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69667895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Modéré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2074624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Faible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9015532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Mineur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65451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Modéré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2681095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Mineur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151890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Significatif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9343893"/>
                  </a:ext>
                </a:extLst>
              </a:tr>
            </a:tbl>
          </a:graphicData>
        </a:graphic>
      </p:graphicFrame>
      <p:graphicFrame>
        <p:nvGraphicFramePr>
          <p:cNvPr id="8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440914"/>
              </p:ext>
            </p:extLst>
          </p:nvPr>
        </p:nvGraphicFramePr>
        <p:xfrm>
          <a:off x="188687" y="1814286"/>
          <a:ext cx="64008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611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BBEEEE3-440D-3763-AEBF-1DD20D3F3040}"/>
              </a:ext>
            </a:extLst>
          </p:cNvPr>
          <p:cNvSpPr/>
          <p:nvPr/>
        </p:nvSpPr>
        <p:spPr>
          <a:xfrm>
            <a:off x="0" y="0"/>
            <a:ext cx="12192000" cy="103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ECBA5A5C-6652-E739-5721-B936108E7B5B}"/>
              </a:ext>
            </a:extLst>
          </p:cNvPr>
          <p:cNvSpPr txBox="1"/>
          <p:nvPr/>
        </p:nvSpPr>
        <p:spPr>
          <a:xfrm>
            <a:off x="2674594" y="190266"/>
            <a:ext cx="7262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200" dirty="0" smtClean="0">
                <a:latin typeface="Amasis MT Pro Black" panose="02040A04050005020304" pitchFamily="18" charset="0"/>
              </a:rPr>
              <a:t>Solutions</a:t>
            </a:r>
            <a:endParaRPr lang="fr-FR" sz="3200" dirty="0">
              <a:latin typeface="Amasis MT Pro Black" panose="02040A040500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8B57C8-1716-991E-2EE4-BCF5845A8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189786" y="856417"/>
            <a:ext cx="20604992" cy="892616"/>
          </a:xfr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sz="4200" b="1" dirty="0">
                <a:latin typeface="+mn-lt"/>
              </a:rPr>
              <a:t>La </a:t>
            </a:r>
            <a:r>
              <a:rPr lang="en-GB" sz="4200" b="1" dirty="0" err="1">
                <a:latin typeface="+mn-lt"/>
              </a:rPr>
              <a:t>maitrise</a:t>
            </a:r>
            <a:r>
              <a:rPr lang="en-GB" sz="4200" b="1" dirty="0">
                <a:latin typeface="+mn-lt"/>
              </a:rPr>
              <a:t> </a:t>
            </a:r>
            <a:r>
              <a:rPr lang="en-GB" sz="4200" b="1" dirty="0" err="1">
                <a:latin typeface="+mn-lt"/>
              </a:rPr>
              <a:t>empreinte</a:t>
            </a:r>
            <a:r>
              <a:rPr lang="en-GB" sz="4200" b="1" dirty="0">
                <a:latin typeface="+mn-lt"/>
              </a:rPr>
              <a:t> carbon</a:t>
            </a:r>
            <a:endParaRPr lang="x-none" sz="42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BA02A9-F830-F147-9A51-4E0C4C66B1B7}"/>
              </a:ext>
            </a:extLst>
          </p:cNvPr>
          <p:cNvSpPr/>
          <p:nvPr/>
        </p:nvSpPr>
        <p:spPr>
          <a:xfrm>
            <a:off x="723230" y="2063260"/>
            <a:ext cx="8233612" cy="1086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F5AC34C-0B49-D79B-586B-DC88A58DC917}"/>
              </a:ext>
            </a:extLst>
          </p:cNvPr>
          <p:cNvSpPr/>
          <p:nvPr/>
        </p:nvSpPr>
        <p:spPr>
          <a:xfrm>
            <a:off x="1979194" y="3429000"/>
            <a:ext cx="8233612" cy="10316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6261123-F189-D5B0-15D6-3D7C1F9BD1F9}"/>
              </a:ext>
            </a:extLst>
          </p:cNvPr>
          <p:cNvSpPr/>
          <p:nvPr/>
        </p:nvSpPr>
        <p:spPr>
          <a:xfrm>
            <a:off x="3107540" y="4877311"/>
            <a:ext cx="8233612" cy="10316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x-non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BA8A333-AECF-DB96-B389-D18E544C26F1}"/>
              </a:ext>
            </a:extLst>
          </p:cNvPr>
          <p:cNvSpPr txBox="1"/>
          <p:nvPr/>
        </p:nvSpPr>
        <p:spPr>
          <a:xfrm>
            <a:off x="3029284" y="252796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x-non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D99CA84-77F6-B883-D6DC-D3DB65DC78ED}"/>
              </a:ext>
            </a:extLst>
          </p:cNvPr>
          <p:cNvSpPr txBox="1"/>
          <p:nvPr/>
        </p:nvSpPr>
        <p:spPr>
          <a:xfrm>
            <a:off x="692149" y="2109900"/>
            <a:ext cx="8331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err="1">
                <a:effectLst/>
                <a:latin typeface="UICTFontTextStyleBody"/>
              </a:rPr>
              <a:t>L'optimisation</a:t>
            </a:r>
            <a:r>
              <a:rPr lang="en-US" sz="3200" b="1" i="0" dirty="0">
                <a:effectLst/>
                <a:latin typeface="UICTFontTextStyleBody"/>
              </a:rPr>
              <a:t> des </a:t>
            </a:r>
            <a:r>
              <a:rPr lang="en-US" sz="3200" b="1" i="0" dirty="0" err="1">
                <a:effectLst/>
                <a:latin typeface="UICTFontTextStyleBody"/>
              </a:rPr>
              <a:t>consommations</a:t>
            </a:r>
            <a:r>
              <a:rPr lang="en-US" sz="3200" b="1" i="0" dirty="0">
                <a:effectLst/>
                <a:latin typeface="UICTFontTextStyleBody"/>
              </a:rPr>
              <a:t> </a:t>
            </a:r>
            <a:r>
              <a:rPr lang="en-US" sz="3200" b="1" i="0" dirty="0" err="1">
                <a:effectLst/>
                <a:latin typeface="UICTFontTextStyleBody"/>
              </a:rPr>
              <a:t>énergétique</a:t>
            </a:r>
            <a:r>
              <a:rPr lang="en-US" sz="3200" b="1" i="0" dirty="0">
                <a:effectLst/>
                <a:latin typeface="UICTFontTextStyleBody"/>
              </a:rPr>
              <a:t>.</a:t>
            </a:r>
            <a:endParaRPr lang="en-US" sz="3200" b="1" dirty="0">
              <a:effectLst/>
              <a:latin typeface=".AppleSystemUIFont"/>
            </a:endParaRPr>
          </a:p>
          <a:p>
            <a:pPr algn="l"/>
            <a:endParaRPr lang="x-none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C77BDF7-DC25-EEF1-82F7-7FB32482DC8D}"/>
              </a:ext>
            </a:extLst>
          </p:cNvPr>
          <p:cNvSpPr txBox="1"/>
          <p:nvPr/>
        </p:nvSpPr>
        <p:spPr>
          <a:xfrm>
            <a:off x="3029284" y="252796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x-non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7AD17CF-3209-629C-57FD-8D8D5C4A7D17}"/>
              </a:ext>
            </a:extLst>
          </p:cNvPr>
          <p:cNvSpPr txBox="1"/>
          <p:nvPr/>
        </p:nvSpPr>
        <p:spPr>
          <a:xfrm>
            <a:off x="2012615" y="3429000"/>
            <a:ext cx="82001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i="0" dirty="0">
                <a:effectLst/>
                <a:latin typeface="UICTFontTextStyleBody"/>
              </a:rPr>
              <a:t>La conclusion de </a:t>
            </a:r>
            <a:r>
              <a:rPr lang="en-US" sz="2900" b="1" i="0" dirty="0" err="1">
                <a:effectLst/>
                <a:latin typeface="UICTFontTextStyleBody"/>
              </a:rPr>
              <a:t>contrats</a:t>
            </a:r>
            <a:r>
              <a:rPr lang="en-US" sz="2900" b="1" i="0" dirty="0">
                <a:effectLst/>
                <a:latin typeface="UICTFontTextStyleBody"/>
              </a:rPr>
              <a:t> </a:t>
            </a:r>
            <a:r>
              <a:rPr lang="en-US" sz="2900" b="1" i="0" dirty="0" err="1">
                <a:effectLst/>
                <a:latin typeface="UICTFontTextStyleBody"/>
              </a:rPr>
              <a:t>avec</a:t>
            </a:r>
            <a:r>
              <a:rPr lang="en-US" sz="2900" b="1" i="0" dirty="0">
                <a:effectLst/>
                <a:latin typeface="UICTFontTextStyleBody"/>
              </a:rPr>
              <a:t> des </a:t>
            </a:r>
            <a:r>
              <a:rPr lang="en-US" sz="2900" b="1" i="0" dirty="0" err="1">
                <a:effectLst/>
                <a:latin typeface="UICTFontTextStyleBody"/>
              </a:rPr>
              <a:t>sous-traitants</a:t>
            </a:r>
            <a:r>
              <a:rPr lang="en-US" sz="2900" b="1" i="0" dirty="0">
                <a:effectLst/>
                <a:latin typeface="UICTFontTextStyleBody"/>
              </a:rPr>
              <a:t> </a:t>
            </a:r>
            <a:r>
              <a:rPr lang="en-US" sz="2900" b="1" i="0" dirty="0" err="1">
                <a:effectLst/>
                <a:latin typeface="UICTFontTextStyleBody"/>
              </a:rPr>
              <a:t>d'électricité</a:t>
            </a:r>
            <a:r>
              <a:rPr lang="en-US" sz="2900" b="1" i="0" dirty="0">
                <a:effectLst/>
                <a:latin typeface="UICTFontTextStyleBody"/>
              </a:rPr>
              <a:t> </a:t>
            </a:r>
            <a:r>
              <a:rPr lang="en-US" sz="2900" b="1" i="0" dirty="0" err="1">
                <a:effectLst/>
                <a:latin typeface="UICTFontTextStyleBody"/>
              </a:rPr>
              <a:t>éolienne</a:t>
            </a:r>
            <a:endParaRPr lang="en-US" sz="2900" b="1" dirty="0">
              <a:effectLst/>
              <a:latin typeface=".AppleSystemUIFont"/>
            </a:endParaRPr>
          </a:p>
          <a:p>
            <a:pPr algn="l"/>
            <a:endParaRPr lang="x-non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AEF44CB-7F3F-4CF1-4FFC-C6675782C562}"/>
              </a:ext>
            </a:extLst>
          </p:cNvPr>
          <p:cNvSpPr txBox="1"/>
          <p:nvPr/>
        </p:nvSpPr>
        <p:spPr>
          <a:xfrm>
            <a:off x="3029284" y="252796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5D0583-60E8-00D2-2A77-F532C2C94E12}"/>
              </a:ext>
            </a:extLst>
          </p:cNvPr>
          <p:cNvSpPr txBox="1"/>
          <p:nvPr/>
        </p:nvSpPr>
        <p:spPr>
          <a:xfrm>
            <a:off x="3107540" y="4962426"/>
            <a:ext cx="82001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>
                <a:effectLst/>
                <a:latin typeface="UICTFontTextStyleBody"/>
              </a:rPr>
              <a:t>L'installation de</a:t>
            </a:r>
            <a:r>
              <a:rPr lang="en-GB" sz="3000" b="1" i="0" dirty="0">
                <a:effectLst/>
                <a:latin typeface="UICTFontTextStyleBody"/>
              </a:rPr>
              <a:t>s</a:t>
            </a:r>
            <a:r>
              <a:rPr lang="en-US" sz="3000" b="1" i="0" dirty="0">
                <a:effectLst/>
                <a:latin typeface="UICTFontTextStyleBody"/>
              </a:rPr>
              <a:t> </a:t>
            </a:r>
            <a:r>
              <a:rPr lang="en-US" sz="3000" b="1" i="0" dirty="0" err="1">
                <a:effectLst/>
                <a:latin typeface="UICTFontTextStyleBody"/>
              </a:rPr>
              <a:t>panneaux</a:t>
            </a:r>
            <a:r>
              <a:rPr lang="en-US" sz="3000" b="1" i="0" dirty="0">
                <a:effectLst/>
                <a:latin typeface="UICTFontTextStyleBody"/>
              </a:rPr>
              <a:t> </a:t>
            </a:r>
            <a:r>
              <a:rPr lang="en-US" sz="3000" b="1" i="0" dirty="0" err="1">
                <a:effectLst/>
                <a:latin typeface="UICTFontTextStyleBody"/>
              </a:rPr>
              <a:t>solaires</a:t>
            </a:r>
            <a:r>
              <a:rPr lang="en-US" sz="3000" b="1" i="0" dirty="0">
                <a:effectLst/>
                <a:latin typeface="UICTFontTextStyleBody"/>
              </a:rPr>
              <a:t> </a:t>
            </a:r>
            <a:r>
              <a:rPr lang="en-US" sz="3000" b="1" i="0" dirty="0" err="1">
                <a:effectLst/>
                <a:latin typeface="UICTFontTextStyleBody"/>
              </a:rPr>
              <a:t>sur</a:t>
            </a:r>
            <a:r>
              <a:rPr lang="en-US" sz="3000" b="1" i="0" dirty="0">
                <a:effectLst/>
                <a:latin typeface="UICTFontTextStyleBody"/>
              </a:rPr>
              <a:t> les sites. </a:t>
            </a:r>
            <a:endParaRPr lang="en-US" sz="3000" b="1" dirty="0">
              <a:effectLst/>
              <a:latin typeface=".AppleSystemUIFont"/>
            </a:endParaRPr>
          </a:p>
          <a:p>
            <a:pPr algn="l"/>
            <a:endParaRPr lang="x-none" sz="3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BCBF579B-B898-2508-F86A-9F8DF2B6DCB8}"/>
              </a:ext>
            </a:extLst>
          </p:cNvPr>
          <p:cNvSpPr/>
          <p:nvPr/>
        </p:nvSpPr>
        <p:spPr>
          <a:xfrm>
            <a:off x="-675789" y="2226012"/>
            <a:ext cx="1300762" cy="644303"/>
          </a:xfrm>
          <a:prstGeom prst="rightArrow">
            <a:avLst>
              <a:gd name="adj1" fmla="val 50000"/>
              <a:gd name="adj2" fmla="val 5344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2351BB0F-3FF2-8621-AEE9-D34EFD64F1C0}"/>
              </a:ext>
            </a:extLst>
          </p:cNvPr>
          <p:cNvSpPr/>
          <p:nvPr/>
        </p:nvSpPr>
        <p:spPr>
          <a:xfrm>
            <a:off x="553096" y="3584239"/>
            <a:ext cx="1300762" cy="644303"/>
          </a:xfrm>
          <a:prstGeom prst="rightArrow">
            <a:avLst>
              <a:gd name="adj1" fmla="val 50000"/>
              <a:gd name="adj2" fmla="val 534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x-non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2FE6831D-1283-447F-F467-4A2FF47189B7}"/>
              </a:ext>
            </a:extLst>
          </p:cNvPr>
          <p:cNvSpPr/>
          <p:nvPr/>
        </p:nvSpPr>
        <p:spPr>
          <a:xfrm>
            <a:off x="1728522" y="5089084"/>
            <a:ext cx="1300762" cy="644303"/>
          </a:xfrm>
          <a:prstGeom prst="rightArrow">
            <a:avLst>
              <a:gd name="adj1" fmla="val 50000"/>
              <a:gd name="adj2" fmla="val 53448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9633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BBEEEE3-440D-3763-AEBF-1DD20D3F3040}"/>
              </a:ext>
            </a:extLst>
          </p:cNvPr>
          <p:cNvSpPr/>
          <p:nvPr/>
        </p:nvSpPr>
        <p:spPr>
          <a:xfrm>
            <a:off x="0" y="0"/>
            <a:ext cx="12192000" cy="103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ECBA5A5C-6652-E739-5721-B936108E7B5B}"/>
              </a:ext>
            </a:extLst>
          </p:cNvPr>
          <p:cNvSpPr txBox="1"/>
          <p:nvPr/>
        </p:nvSpPr>
        <p:spPr>
          <a:xfrm>
            <a:off x="2613482" y="184844"/>
            <a:ext cx="7262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200" dirty="0" smtClean="0">
                <a:latin typeface="Amasis MT Pro Black" panose="02040A04050005020304" pitchFamily="18" charset="0"/>
              </a:rPr>
              <a:t>Solutions</a:t>
            </a:r>
            <a:endParaRPr lang="fr-FR" sz="3200" dirty="0">
              <a:latin typeface="Amasis MT Pro Black" panose="02040A04050005020304" pitchFamily="18" charset="0"/>
            </a:endParaRPr>
          </a:p>
        </p:txBody>
      </p:sp>
      <p:grpSp>
        <p:nvGrpSpPr>
          <p:cNvPr id="10" name="Google Shape;18119;p95">
            <a:extLst>
              <a:ext uri="{FF2B5EF4-FFF2-40B4-BE49-F238E27FC236}">
                <a16:creationId xmlns:a16="http://schemas.microsoft.com/office/drawing/2014/main" xmlns="" id="{A2BDFCDB-1425-97E1-216F-7AE4195B6E86}"/>
              </a:ext>
            </a:extLst>
          </p:cNvPr>
          <p:cNvGrpSpPr/>
          <p:nvPr/>
        </p:nvGrpSpPr>
        <p:grpSpPr>
          <a:xfrm>
            <a:off x="2149420" y="2502361"/>
            <a:ext cx="7893160" cy="3647113"/>
            <a:chOff x="238125" y="1188750"/>
            <a:chExt cx="7140450" cy="3335550"/>
          </a:xfrm>
        </p:grpSpPr>
        <p:sp>
          <p:nvSpPr>
            <p:cNvPr id="5" name="Google Shape;18120;p95">
              <a:extLst>
                <a:ext uri="{FF2B5EF4-FFF2-40B4-BE49-F238E27FC236}">
                  <a16:creationId xmlns:a16="http://schemas.microsoft.com/office/drawing/2014/main" xmlns="" id="{043BAF49-A011-D60B-55DE-DBD5BD0369C9}"/>
                </a:ext>
              </a:extLst>
            </p:cNvPr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18121;p95">
              <a:extLst>
                <a:ext uri="{FF2B5EF4-FFF2-40B4-BE49-F238E27FC236}">
                  <a16:creationId xmlns:a16="http://schemas.microsoft.com/office/drawing/2014/main" xmlns="" id="{EE3BD558-8C00-B78E-AC41-CDE448EC5327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8122;p95">
              <a:extLst>
                <a:ext uri="{FF2B5EF4-FFF2-40B4-BE49-F238E27FC236}">
                  <a16:creationId xmlns:a16="http://schemas.microsoft.com/office/drawing/2014/main" xmlns="" id="{55A4FEF9-4DB3-136C-2852-0D801239C113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8123;p95">
              <a:extLst>
                <a:ext uri="{FF2B5EF4-FFF2-40B4-BE49-F238E27FC236}">
                  <a16:creationId xmlns:a16="http://schemas.microsoft.com/office/drawing/2014/main" xmlns="" id="{24F0F423-8A0D-5D35-9FC8-185A8DAD78A2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8124;p95">
              <a:extLst>
                <a:ext uri="{FF2B5EF4-FFF2-40B4-BE49-F238E27FC236}">
                  <a16:creationId xmlns:a16="http://schemas.microsoft.com/office/drawing/2014/main" xmlns="" id="{1C7288E7-7902-97D0-151E-B1C3E4D8A9FF}"/>
                </a:ext>
              </a:extLst>
            </p:cNvPr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98AD1E-459F-A51F-315A-5A9B5242C34D}"/>
              </a:ext>
            </a:extLst>
          </p:cNvPr>
          <p:cNvSpPr txBox="1"/>
          <p:nvPr/>
        </p:nvSpPr>
        <p:spPr>
          <a:xfrm>
            <a:off x="5184942" y="252796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x-none" dirty="0"/>
          </a:p>
        </p:txBody>
      </p:sp>
      <p:sp>
        <p:nvSpPr>
          <p:cNvPr id="13" name="Google Shape;13118;p56">
            <a:extLst>
              <a:ext uri="{FF2B5EF4-FFF2-40B4-BE49-F238E27FC236}">
                <a16:creationId xmlns:a16="http://schemas.microsoft.com/office/drawing/2014/main" xmlns="" id="{51A7FF73-9F3C-DAC0-690E-2C4D5E33D426}"/>
              </a:ext>
            </a:extLst>
          </p:cNvPr>
          <p:cNvSpPr txBox="1">
            <a:spLocks/>
          </p:cNvSpPr>
          <p:nvPr/>
        </p:nvSpPr>
        <p:spPr>
          <a:xfrm>
            <a:off x="-237290" y="920643"/>
            <a:ext cx="12666579" cy="94454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800" b="1" kern="0" dirty="0"/>
              <a:t>Valorisation des rejets miniers</a:t>
            </a:r>
            <a:r>
              <a:rPr lang="fr-FR" kern="0" dirty="0"/>
              <a:t/>
            </a:r>
            <a:br>
              <a:rPr lang="fr-FR" kern="0" dirty="0"/>
            </a:br>
            <a:endParaRPr lang="fr-FR" i="1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79B98F4-3838-F455-6A75-163D0DC07D22}"/>
              </a:ext>
            </a:extLst>
          </p:cNvPr>
          <p:cNvSpPr txBox="1"/>
          <p:nvPr/>
        </p:nvSpPr>
        <p:spPr>
          <a:xfrm>
            <a:off x="2314228" y="2576170"/>
            <a:ext cx="310152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900" b="1" kern="0" dirty="0">
                <a:solidFill>
                  <a:srgbClr val="474747"/>
                </a:solidFill>
                <a:latin typeface="+mj-lt"/>
                <a:cs typeface="Arial"/>
                <a:sym typeface="Arial"/>
              </a:rPr>
              <a:t>1. Recyclage des stériles miniers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A057843-FF98-AA73-2ADE-D2877FF3BF16}"/>
              </a:ext>
            </a:extLst>
          </p:cNvPr>
          <p:cNvSpPr txBox="1"/>
          <p:nvPr/>
        </p:nvSpPr>
        <p:spPr>
          <a:xfrm>
            <a:off x="6508839" y="2429620"/>
            <a:ext cx="32716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 rtl="1">
              <a:buClr>
                <a:srgbClr val="000000"/>
              </a:buClr>
            </a:pPr>
            <a:r>
              <a:rPr lang="fr-FR" sz="2900" b="1" kern="0" dirty="0">
                <a:solidFill>
                  <a:srgbClr val="474747"/>
                </a:solidFill>
                <a:latin typeface="+mj-lt"/>
                <a:cs typeface="Arial"/>
                <a:sym typeface="Arial"/>
              </a:rPr>
              <a:t>2. Transformation des rejets miniers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8EB94B6-FBC1-7D2A-3768-B0D340DAB173}"/>
              </a:ext>
            </a:extLst>
          </p:cNvPr>
          <p:cNvSpPr txBox="1"/>
          <p:nvPr/>
        </p:nvSpPr>
        <p:spPr>
          <a:xfrm>
            <a:off x="2223305" y="4567915"/>
            <a:ext cx="259228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900" b="1" kern="0" dirty="0">
                <a:solidFill>
                  <a:srgbClr val="474747"/>
                </a:solidFill>
                <a:latin typeface="+mj-lt"/>
                <a:cs typeface="Arial"/>
                <a:sym typeface="Arial"/>
              </a:rPr>
              <a:t>3. Production de l’énergie propre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BE567AA-349B-D351-DA4F-7499FF73D4BA}"/>
              </a:ext>
            </a:extLst>
          </p:cNvPr>
          <p:cNvSpPr txBox="1"/>
          <p:nvPr/>
        </p:nvSpPr>
        <p:spPr>
          <a:xfrm>
            <a:off x="6503364" y="4539969"/>
            <a:ext cx="346533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buClr>
                <a:srgbClr val="000000"/>
              </a:buClr>
            </a:pPr>
            <a:r>
              <a:rPr lang="fr-FR" sz="2900" b="1" kern="0" dirty="0">
                <a:solidFill>
                  <a:srgbClr val="313131"/>
                </a:solidFill>
                <a:latin typeface="+mj-lt"/>
                <a:cs typeface="Arial"/>
                <a:sym typeface="Arial"/>
              </a:rPr>
              <a:t>4. La réduction des émissions  CO2</a:t>
            </a:r>
          </a:p>
        </p:txBody>
      </p:sp>
    </p:spTree>
    <p:extLst>
      <p:ext uri="{BB962C8B-B14F-4D97-AF65-F5344CB8AC3E}">
        <p14:creationId xmlns:p14="http://schemas.microsoft.com/office/powerpoint/2010/main" val="32450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BBEEEE3-440D-3763-AEBF-1DD20D3F3040}"/>
              </a:ext>
            </a:extLst>
          </p:cNvPr>
          <p:cNvSpPr/>
          <p:nvPr/>
        </p:nvSpPr>
        <p:spPr>
          <a:xfrm>
            <a:off x="0" y="0"/>
            <a:ext cx="12192000" cy="103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ECBA5A5C-6652-E739-5721-B936108E7B5B}"/>
              </a:ext>
            </a:extLst>
          </p:cNvPr>
          <p:cNvSpPr txBox="1"/>
          <p:nvPr/>
        </p:nvSpPr>
        <p:spPr>
          <a:xfrm>
            <a:off x="2464777" y="223427"/>
            <a:ext cx="7262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200" dirty="0" smtClean="0">
                <a:latin typeface="Amasis MT Pro Black" panose="02040A04050005020304" pitchFamily="18" charset="0"/>
              </a:rPr>
              <a:t>Solutions</a:t>
            </a:r>
            <a:endParaRPr lang="fr-FR" sz="3200" dirty="0">
              <a:latin typeface="Amasis MT Pro Black" panose="02040A04050005020304" pitchFamily="18" charset="0"/>
            </a:endParaRPr>
          </a:p>
        </p:txBody>
      </p:sp>
      <p:sp>
        <p:nvSpPr>
          <p:cNvPr id="5" name="Google Shape;13118;p56">
            <a:extLst>
              <a:ext uri="{FF2B5EF4-FFF2-40B4-BE49-F238E27FC236}">
                <a16:creationId xmlns:a16="http://schemas.microsoft.com/office/drawing/2014/main" xmlns="" id="{51A7FF73-9F3C-DAC0-690E-2C4D5E33D426}"/>
              </a:ext>
            </a:extLst>
          </p:cNvPr>
          <p:cNvSpPr txBox="1">
            <a:spLocks/>
          </p:cNvSpPr>
          <p:nvPr/>
        </p:nvSpPr>
        <p:spPr>
          <a:xfrm>
            <a:off x="-237290" y="920643"/>
            <a:ext cx="12666579" cy="94454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800" b="1" kern="0" dirty="0" smtClean="0"/>
              <a:t>La protection de la biodiversité</a:t>
            </a:r>
            <a:r>
              <a:rPr lang="fr-FR" kern="0" dirty="0"/>
              <a:t/>
            </a:r>
            <a:br>
              <a:rPr lang="fr-FR" kern="0" dirty="0"/>
            </a:br>
            <a:endParaRPr lang="fr-FR" i="1" kern="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94206617"/>
              </p:ext>
            </p:extLst>
          </p:nvPr>
        </p:nvGraphicFramePr>
        <p:xfrm>
          <a:off x="0" y="2743199"/>
          <a:ext cx="12017829" cy="2989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815771" y="3323771"/>
            <a:ext cx="14515" cy="17852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07313" y="3323771"/>
            <a:ext cx="14515" cy="17852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00456" y="3323771"/>
            <a:ext cx="14515" cy="17852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4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72" name="Zoom de section 71">
                <a:extLst>
                  <a:ext uri="{FF2B5EF4-FFF2-40B4-BE49-F238E27FC236}">
                    <a16:creationId xmlns:a16="http://schemas.microsoft.com/office/drawing/2014/main" id="{F8A8283C-98D1-3C21-E574-D0F612863E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6133914"/>
                  </p:ext>
                </p:extLst>
              </p:nvPr>
            </p:nvGraphicFramePr>
            <p:xfrm>
              <a:off x="4666158" y="1385390"/>
              <a:ext cx="2058194" cy="4394082"/>
            </p:xfrm>
            <a:graphic>
              <a:graphicData uri="http://schemas.microsoft.com/office/powerpoint/2016/sectionzoom">
                <psez:sectionZm>
                  <psez:sectionZmObj sectionId="{82E70F8E-5D76-4022-9F37-A2441E7CD817}">
                    <psez:zmPr id="{1A7A0496-6F59-4A70-8F11-603909DD30E7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58194" cy="439408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2" name="Zoom de section 7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F8A8283C-98D1-3C21-E574-D0F612863E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6158" y="1385390"/>
                <a:ext cx="2058194" cy="439408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65" name="Zoom de section 64">
                <a:extLst>
                  <a:ext uri="{FF2B5EF4-FFF2-40B4-BE49-F238E27FC236}">
                    <a16:creationId xmlns:a16="http://schemas.microsoft.com/office/drawing/2014/main" id="{28F2683C-B863-7BD4-AF92-0346C61C72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5077634"/>
                  </p:ext>
                </p:extLst>
              </p:nvPr>
            </p:nvGraphicFramePr>
            <p:xfrm>
              <a:off x="721247" y="1366149"/>
              <a:ext cx="2078031" cy="4328537"/>
            </p:xfrm>
            <a:graphic>
              <a:graphicData uri="http://schemas.microsoft.com/office/powerpoint/2016/sectionzoom">
                <psez:sectionZm>
                  <psez:sectionZmObj sectionId="{C1D87641-2E96-48D9-ACE2-AAC7F145E3A9}">
                    <psez:zmPr id="{9E4CA808-0E0B-49D0-8002-0E4387690222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78031" cy="432853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5" name="Zoom de section 6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28F2683C-B863-7BD4-AF92-0346C61C72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247" y="1366149"/>
                <a:ext cx="2078031" cy="432853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68" name="Zoom de section 67">
                <a:extLst>
                  <a:ext uri="{FF2B5EF4-FFF2-40B4-BE49-F238E27FC236}">
                    <a16:creationId xmlns:a16="http://schemas.microsoft.com/office/drawing/2014/main" id="{647C3F77-6B18-FFB9-CFC9-113A1435D7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4677770"/>
                  </p:ext>
                </p:extLst>
              </p:nvPr>
            </p:nvGraphicFramePr>
            <p:xfrm>
              <a:off x="2288638" y="1820182"/>
              <a:ext cx="2767961" cy="3861509"/>
            </p:xfrm>
            <a:graphic>
              <a:graphicData uri="http://schemas.microsoft.com/office/powerpoint/2016/sectionzoom">
                <psez:sectionZm>
                  <psez:sectionZmObj sectionId="{9C314829-BBEC-4EEF-960A-77F9C120583A}">
                    <psez:zmPr id="{30324E9A-24D1-4140-98BB-031C2560E875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7961" cy="386150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8" name="Zoom de section 6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647C3F77-6B18-FFB9-CFC9-113A1435D7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8638" y="1820182"/>
                <a:ext cx="2767961" cy="386150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8" name="TextBox 4">
            <a:extLst>
              <a:ext uri="{FF2B5EF4-FFF2-40B4-BE49-F238E27FC236}">
                <a16:creationId xmlns:a16="http://schemas.microsoft.com/office/drawing/2014/main" xmlns="" id="{718ABD73-2C5D-FA15-B4D8-42CF713C822B}"/>
              </a:ext>
            </a:extLst>
          </p:cNvPr>
          <p:cNvSpPr txBox="1"/>
          <p:nvPr/>
        </p:nvSpPr>
        <p:spPr>
          <a:xfrm>
            <a:off x="970896" y="46919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Plan</a:t>
            </a:r>
          </a:p>
        </p:txBody>
      </p:sp>
      <p:grpSp>
        <p:nvGrpSpPr>
          <p:cNvPr id="29" name="그룹 2">
            <a:extLst>
              <a:ext uri="{FF2B5EF4-FFF2-40B4-BE49-F238E27FC236}">
                <a16:creationId xmlns:a16="http://schemas.microsoft.com/office/drawing/2014/main" xmlns="" id="{AE26CA94-01DA-31FB-0090-FA8A367FFD7A}"/>
              </a:ext>
            </a:extLst>
          </p:cNvPr>
          <p:cNvGrpSpPr/>
          <p:nvPr/>
        </p:nvGrpSpPr>
        <p:grpSpPr>
          <a:xfrm>
            <a:off x="10522465" y="4824551"/>
            <a:ext cx="1310223" cy="1717396"/>
            <a:chOff x="908395" y="90"/>
            <a:chExt cx="5980019" cy="6857770"/>
          </a:xfrm>
        </p:grpSpPr>
        <p:sp>
          <p:nvSpPr>
            <p:cNvPr id="30" name="자유형: 도형 3">
              <a:extLst>
                <a:ext uri="{FF2B5EF4-FFF2-40B4-BE49-F238E27FC236}">
                  <a16:creationId xmlns:a16="http://schemas.microsoft.com/office/drawing/2014/main" xmlns="" id="{94B419AA-4D3E-CBDB-58A5-2202675ABA3A}"/>
                </a:ext>
              </a:extLst>
            </p:cNvPr>
            <p:cNvSpPr/>
            <p:nvPr/>
          </p:nvSpPr>
          <p:spPr>
            <a:xfrm>
              <a:off x="1795412" y="3619957"/>
              <a:ext cx="4888829" cy="3237903"/>
            </a:xfrm>
            <a:custGeom>
              <a:avLst/>
              <a:gdLst>
                <a:gd name="connsiteX0" fmla="*/ 4882071 w 4888829"/>
                <a:gd name="connsiteY0" fmla="*/ 725538 h 3237903"/>
                <a:gd name="connsiteX1" fmla="*/ 4689349 w 4888829"/>
                <a:gd name="connsiteY1" fmla="*/ 741413 h 3237903"/>
                <a:gd name="connsiteX2" fmla="*/ 4689349 w 4888829"/>
                <a:gd name="connsiteY2" fmla="*/ 741413 h 3237903"/>
                <a:gd name="connsiteX3" fmla="*/ 4689349 w 4888829"/>
                <a:gd name="connsiteY3" fmla="*/ 741413 h 3237903"/>
                <a:gd name="connsiteX4" fmla="*/ 4417251 w 4888829"/>
                <a:gd name="connsiteY4" fmla="*/ 654355 h 3237903"/>
                <a:gd name="connsiteX5" fmla="*/ 4280853 w 4888829"/>
                <a:gd name="connsiteY5" fmla="*/ 597522 h 3237903"/>
                <a:gd name="connsiteX6" fmla="*/ 4068573 w 4888829"/>
                <a:gd name="connsiteY6" fmla="*/ 435660 h 3237903"/>
                <a:gd name="connsiteX7" fmla="*/ 3921951 w 4888829"/>
                <a:gd name="connsiteY7" fmla="*/ 332092 h 3237903"/>
                <a:gd name="connsiteX8" fmla="*/ 3648075 w 4888829"/>
                <a:gd name="connsiteY8" fmla="*/ 222427 h 3237903"/>
                <a:gd name="connsiteX9" fmla="*/ 2078101 w 4888829"/>
                <a:gd name="connsiteY9" fmla="*/ 190868 h 3237903"/>
                <a:gd name="connsiteX10" fmla="*/ 1954911 w 4888829"/>
                <a:gd name="connsiteY10" fmla="*/ 78283 h 3237903"/>
                <a:gd name="connsiteX11" fmla="*/ 1873695 w 4888829"/>
                <a:gd name="connsiteY11" fmla="*/ 7797 h 3237903"/>
                <a:gd name="connsiteX12" fmla="*/ 1831086 w 4888829"/>
                <a:gd name="connsiteY12" fmla="*/ 368 h 3237903"/>
                <a:gd name="connsiteX13" fmla="*/ 375095 w 4888829"/>
                <a:gd name="connsiteY13" fmla="*/ 137083 h 3237903"/>
                <a:gd name="connsiteX14" fmla="*/ 128207 w 4888829"/>
                <a:gd name="connsiteY14" fmla="*/ 241795 h 3237903"/>
                <a:gd name="connsiteX15" fmla="*/ 98997 w 4888829"/>
                <a:gd name="connsiteY15" fmla="*/ 274497 h 3237903"/>
                <a:gd name="connsiteX16" fmla="*/ 2985 w 4888829"/>
                <a:gd name="connsiteY16" fmla="*/ 587235 h 3237903"/>
                <a:gd name="connsiteX17" fmla="*/ 7874 w 4888829"/>
                <a:gd name="connsiteY17" fmla="*/ 630987 h 3237903"/>
                <a:gd name="connsiteX18" fmla="*/ 98108 w 4888829"/>
                <a:gd name="connsiteY18" fmla="*/ 794880 h 3237903"/>
                <a:gd name="connsiteX19" fmla="*/ 230378 w 4888829"/>
                <a:gd name="connsiteY19" fmla="*/ 931024 h 3237903"/>
                <a:gd name="connsiteX20" fmla="*/ 1721422 w 4888829"/>
                <a:gd name="connsiteY20" fmla="*/ 1998903 h 3237903"/>
                <a:gd name="connsiteX21" fmla="*/ 2254060 w 4888829"/>
                <a:gd name="connsiteY21" fmla="*/ 2329104 h 3237903"/>
                <a:gd name="connsiteX22" fmla="*/ 2259394 w 4888829"/>
                <a:gd name="connsiteY22" fmla="*/ 2338692 h 3237903"/>
                <a:gd name="connsiteX23" fmla="*/ 2168462 w 4888829"/>
                <a:gd name="connsiteY23" fmla="*/ 2347074 h 3237903"/>
                <a:gd name="connsiteX24" fmla="*/ 2011490 w 4888829"/>
                <a:gd name="connsiteY24" fmla="*/ 2379586 h 3237903"/>
                <a:gd name="connsiteX25" fmla="*/ 1996885 w 4888829"/>
                <a:gd name="connsiteY25" fmla="*/ 2384793 h 3237903"/>
                <a:gd name="connsiteX26" fmla="*/ 1904365 w 4888829"/>
                <a:gd name="connsiteY26" fmla="*/ 2473185 h 3237903"/>
                <a:gd name="connsiteX27" fmla="*/ 1895920 w 4888829"/>
                <a:gd name="connsiteY27" fmla="*/ 2470074 h 3237903"/>
                <a:gd name="connsiteX28" fmla="*/ 1894523 w 4888829"/>
                <a:gd name="connsiteY28" fmla="*/ 2475916 h 3237903"/>
                <a:gd name="connsiteX29" fmla="*/ 1904111 w 4888829"/>
                <a:gd name="connsiteY29" fmla="*/ 2497252 h 3237903"/>
                <a:gd name="connsiteX30" fmla="*/ 1880680 w 4888829"/>
                <a:gd name="connsiteY30" fmla="*/ 2578976 h 3237903"/>
                <a:gd name="connsiteX31" fmla="*/ 1879600 w 4888829"/>
                <a:gd name="connsiteY31" fmla="*/ 2635110 h 3237903"/>
                <a:gd name="connsiteX32" fmla="*/ 1885315 w 4888829"/>
                <a:gd name="connsiteY32" fmla="*/ 2737853 h 3237903"/>
                <a:gd name="connsiteX33" fmla="*/ 1909382 w 4888829"/>
                <a:gd name="connsiteY33" fmla="*/ 2767190 h 3237903"/>
                <a:gd name="connsiteX34" fmla="*/ 2158048 w 4888829"/>
                <a:gd name="connsiteY34" fmla="*/ 2838818 h 3237903"/>
                <a:gd name="connsiteX35" fmla="*/ 2350516 w 4888829"/>
                <a:gd name="connsiteY35" fmla="*/ 2836342 h 3237903"/>
                <a:gd name="connsiteX36" fmla="*/ 2612454 w 4888829"/>
                <a:gd name="connsiteY36" fmla="*/ 2835897 h 3237903"/>
                <a:gd name="connsiteX37" fmla="*/ 2607437 w 4888829"/>
                <a:gd name="connsiteY37" fmla="*/ 2911145 h 3237903"/>
                <a:gd name="connsiteX38" fmla="*/ 2599055 w 4888829"/>
                <a:gd name="connsiteY38" fmla="*/ 2965564 h 3237903"/>
                <a:gd name="connsiteX39" fmla="*/ 2581275 w 4888829"/>
                <a:gd name="connsiteY39" fmla="*/ 3066338 h 3237903"/>
                <a:gd name="connsiteX40" fmla="*/ 2598801 w 4888829"/>
                <a:gd name="connsiteY40" fmla="*/ 3125330 h 3237903"/>
                <a:gd name="connsiteX41" fmla="*/ 2654681 w 4888829"/>
                <a:gd name="connsiteY41" fmla="*/ 3162287 h 3237903"/>
                <a:gd name="connsiteX42" fmla="*/ 3024632 w 4888829"/>
                <a:gd name="connsiteY42" fmla="*/ 3222802 h 3237903"/>
                <a:gd name="connsiteX43" fmla="*/ 3193543 w 4888829"/>
                <a:gd name="connsiteY43" fmla="*/ 3229661 h 3237903"/>
                <a:gd name="connsiteX44" fmla="*/ 3450273 w 4888829"/>
                <a:gd name="connsiteY44" fmla="*/ 3163748 h 3237903"/>
                <a:gd name="connsiteX45" fmla="*/ 3615563 w 4888829"/>
                <a:gd name="connsiteY45" fmla="*/ 3068942 h 3237903"/>
                <a:gd name="connsiteX46" fmla="*/ 3642297 w 4888829"/>
                <a:gd name="connsiteY46" fmla="*/ 3035350 h 3237903"/>
                <a:gd name="connsiteX47" fmla="*/ 3678555 w 4888829"/>
                <a:gd name="connsiteY47" fmla="*/ 2797988 h 3237903"/>
                <a:gd name="connsiteX48" fmla="*/ 3698875 w 4888829"/>
                <a:gd name="connsiteY48" fmla="*/ 2680703 h 3237903"/>
                <a:gd name="connsiteX49" fmla="*/ 3717100 w 4888829"/>
                <a:gd name="connsiteY49" fmla="*/ 2654477 h 3237903"/>
                <a:gd name="connsiteX50" fmla="*/ 3735007 w 4888829"/>
                <a:gd name="connsiteY50" fmla="*/ 2652954 h 3237903"/>
                <a:gd name="connsiteX51" fmla="*/ 3735007 w 4888829"/>
                <a:gd name="connsiteY51" fmla="*/ 2652954 h 3237903"/>
                <a:gd name="connsiteX52" fmla="*/ 3735007 w 4888829"/>
                <a:gd name="connsiteY52" fmla="*/ 2652954 h 3237903"/>
                <a:gd name="connsiteX53" fmla="*/ 3762693 w 4888829"/>
                <a:gd name="connsiteY53" fmla="*/ 2649652 h 3237903"/>
                <a:gd name="connsiteX54" fmla="*/ 3833495 w 4888829"/>
                <a:gd name="connsiteY54" fmla="*/ 2605329 h 3237903"/>
                <a:gd name="connsiteX55" fmla="*/ 3933318 w 4888829"/>
                <a:gd name="connsiteY55" fmla="*/ 2454452 h 3237903"/>
                <a:gd name="connsiteX56" fmla="*/ 3948240 w 4888829"/>
                <a:gd name="connsiteY56" fmla="*/ 2420607 h 3237903"/>
                <a:gd name="connsiteX57" fmla="*/ 3982276 w 4888829"/>
                <a:gd name="connsiteY57" fmla="*/ 2236711 h 3237903"/>
                <a:gd name="connsiteX58" fmla="*/ 3973195 w 4888829"/>
                <a:gd name="connsiteY58" fmla="*/ 2196706 h 3237903"/>
                <a:gd name="connsiteX59" fmla="*/ 3921951 w 4888829"/>
                <a:gd name="connsiteY59" fmla="*/ 2102980 h 3237903"/>
                <a:gd name="connsiteX60" fmla="*/ 3905631 w 4888829"/>
                <a:gd name="connsiteY60" fmla="*/ 2052752 h 3237903"/>
                <a:gd name="connsiteX61" fmla="*/ 3846830 w 4888829"/>
                <a:gd name="connsiteY61" fmla="*/ 1688960 h 3237903"/>
                <a:gd name="connsiteX62" fmla="*/ 3835210 w 4888829"/>
                <a:gd name="connsiteY62" fmla="*/ 1665021 h 3237903"/>
                <a:gd name="connsiteX63" fmla="*/ 3775393 w 4888829"/>
                <a:gd name="connsiteY63" fmla="*/ 1585011 h 3237903"/>
                <a:gd name="connsiteX64" fmla="*/ 3767074 w 4888829"/>
                <a:gd name="connsiteY64" fmla="*/ 1550847 h 3237903"/>
                <a:gd name="connsiteX65" fmla="*/ 3797618 w 4888829"/>
                <a:gd name="connsiteY65" fmla="*/ 1546847 h 3237903"/>
                <a:gd name="connsiteX66" fmla="*/ 4087559 w 4888829"/>
                <a:gd name="connsiteY66" fmla="*/ 1569771 h 3237903"/>
                <a:gd name="connsiteX67" fmla="*/ 4126167 w 4888829"/>
                <a:gd name="connsiteY67" fmla="*/ 1562087 h 3237903"/>
                <a:gd name="connsiteX68" fmla="*/ 4684396 w 4888829"/>
                <a:gd name="connsiteY68" fmla="*/ 1238237 h 3237903"/>
                <a:gd name="connsiteX69" fmla="*/ 4705350 w 4888829"/>
                <a:gd name="connsiteY69" fmla="*/ 1216711 h 3237903"/>
                <a:gd name="connsiteX70" fmla="*/ 4876039 w 4888829"/>
                <a:gd name="connsiteY70" fmla="*/ 817169 h 3237903"/>
                <a:gd name="connsiteX71" fmla="*/ 4882071 w 4888829"/>
                <a:gd name="connsiteY71" fmla="*/ 725538 h 3237903"/>
                <a:gd name="connsiteX72" fmla="*/ 4882071 w 4888829"/>
                <a:gd name="connsiteY72" fmla="*/ 725538 h 323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4888829" h="3237903">
                  <a:moveTo>
                    <a:pt x="4882071" y="725538"/>
                  </a:moveTo>
                  <a:cubicBezTo>
                    <a:pt x="4817873" y="731380"/>
                    <a:pt x="4756912" y="776656"/>
                    <a:pt x="4689349" y="741413"/>
                  </a:cubicBezTo>
                  <a:lnTo>
                    <a:pt x="4689349" y="741413"/>
                  </a:lnTo>
                  <a:lnTo>
                    <a:pt x="4689349" y="741413"/>
                  </a:lnTo>
                  <a:cubicBezTo>
                    <a:pt x="4600195" y="707504"/>
                    <a:pt x="4507358" y="685152"/>
                    <a:pt x="4417251" y="654355"/>
                  </a:cubicBezTo>
                  <a:cubicBezTo>
                    <a:pt x="4370769" y="638416"/>
                    <a:pt x="4321556" y="630923"/>
                    <a:pt x="4280853" y="597522"/>
                  </a:cubicBezTo>
                  <a:cubicBezTo>
                    <a:pt x="4212083" y="541134"/>
                    <a:pt x="4139883" y="488874"/>
                    <a:pt x="4068573" y="435660"/>
                  </a:cubicBezTo>
                  <a:cubicBezTo>
                    <a:pt x="4020567" y="399783"/>
                    <a:pt x="3975164" y="357619"/>
                    <a:pt x="3921951" y="332092"/>
                  </a:cubicBezTo>
                  <a:cubicBezTo>
                    <a:pt x="3833432" y="289674"/>
                    <a:pt x="3739643" y="258432"/>
                    <a:pt x="3648075" y="222427"/>
                  </a:cubicBezTo>
                  <a:cubicBezTo>
                    <a:pt x="3632899" y="239382"/>
                    <a:pt x="2094040" y="206045"/>
                    <a:pt x="2078101" y="190868"/>
                  </a:cubicBezTo>
                  <a:cubicBezTo>
                    <a:pt x="2037906" y="152387"/>
                    <a:pt x="1996377" y="115430"/>
                    <a:pt x="1954911" y="78283"/>
                  </a:cubicBezTo>
                  <a:cubicBezTo>
                    <a:pt x="1928241" y="54407"/>
                    <a:pt x="1904937" y="26530"/>
                    <a:pt x="1873695" y="7797"/>
                  </a:cubicBezTo>
                  <a:cubicBezTo>
                    <a:pt x="1859915" y="2527"/>
                    <a:pt x="1846073" y="-1219"/>
                    <a:pt x="1831086" y="368"/>
                  </a:cubicBezTo>
                  <a:cubicBezTo>
                    <a:pt x="1750314" y="8940"/>
                    <a:pt x="427165" y="116128"/>
                    <a:pt x="375095" y="137083"/>
                  </a:cubicBezTo>
                  <a:cubicBezTo>
                    <a:pt x="292164" y="170421"/>
                    <a:pt x="210693" y="207378"/>
                    <a:pt x="128207" y="241795"/>
                  </a:cubicBezTo>
                  <a:cubicBezTo>
                    <a:pt x="112205" y="248463"/>
                    <a:pt x="103886" y="258178"/>
                    <a:pt x="98997" y="274497"/>
                  </a:cubicBezTo>
                  <a:cubicBezTo>
                    <a:pt x="67628" y="378955"/>
                    <a:pt x="36005" y="483349"/>
                    <a:pt x="2985" y="587235"/>
                  </a:cubicBezTo>
                  <a:cubicBezTo>
                    <a:pt x="-2413" y="604063"/>
                    <a:pt x="-317" y="616508"/>
                    <a:pt x="7874" y="630987"/>
                  </a:cubicBezTo>
                  <a:cubicBezTo>
                    <a:pt x="38672" y="685215"/>
                    <a:pt x="71692" y="738492"/>
                    <a:pt x="98108" y="794880"/>
                  </a:cubicBezTo>
                  <a:cubicBezTo>
                    <a:pt x="127000" y="856539"/>
                    <a:pt x="176848" y="894829"/>
                    <a:pt x="230378" y="931024"/>
                  </a:cubicBezTo>
                  <a:cubicBezTo>
                    <a:pt x="497015" y="1184516"/>
                    <a:pt x="1587246" y="1911083"/>
                    <a:pt x="1721422" y="1998903"/>
                  </a:cubicBezTo>
                  <a:cubicBezTo>
                    <a:pt x="1896237" y="2113394"/>
                    <a:pt x="2060829" y="2244331"/>
                    <a:pt x="2254060" y="2329104"/>
                  </a:cubicBezTo>
                  <a:cubicBezTo>
                    <a:pt x="2255394" y="2329675"/>
                    <a:pt x="2255838" y="2332152"/>
                    <a:pt x="2259394" y="2338692"/>
                  </a:cubicBezTo>
                  <a:cubicBezTo>
                    <a:pt x="2227707" y="2341613"/>
                    <a:pt x="2198053" y="2344153"/>
                    <a:pt x="2168462" y="2347074"/>
                  </a:cubicBezTo>
                  <a:cubicBezTo>
                    <a:pt x="2114995" y="2352408"/>
                    <a:pt x="2059496" y="2348090"/>
                    <a:pt x="2011490" y="2379586"/>
                  </a:cubicBezTo>
                  <a:cubicBezTo>
                    <a:pt x="2006664" y="2381301"/>
                    <a:pt x="2001774" y="2382952"/>
                    <a:pt x="1996885" y="2384793"/>
                  </a:cubicBezTo>
                  <a:cubicBezTo>
                    <a:pt x="1953260" y="2400986"/>
                    <a:pt x="1908810" y="2416162"/>
                    <a:pt x="1904365" y="2473185"/>
                  </a:cubicBezTo>
                  <a:cubicBezTo>
                    <a:pt x="1901508" y="2472106"/>
                    <a:pt x="1898714" y="2469946"/>
                    <a:pt x="1895920" y="2470074"/>
                  </a:cubicBezTo>
                  <a:cubicBezTo>
                    <a:pt x="1891157" y="2470264"/>
                    <a:pt x="1893443" y="2474582"/>
                    <a:pt x="1894523" y="2475916"/>
                  </a:cubicBezTo>
                  <a:cubicBezTo>
                    <a:pt x="1899412" y="2482329"/>
                    <a:pt x="1905254" y="2488171"/>
                    <a:pt x="1904111" y="2497252"/>
                  </a:cubicBezTo>
                  <a:cubicBezTo>
                    <a:pt x="1893189" y="2523668"/>
                    <a:pt x="1885252" y="2550782"/>
                    <a:pt x="1880680" y="2578976"/>
                  </a:cubicBezTo>
                  <a:cubicBezTo>
                    <a:pt x="1875028" y="2597645"/>
                    <a:pt x="1873377" y="2616251"/>
                    <a:pt x="1879600" y="2635110"/>
                  </a:cubicBezTo>
                  <a:cubicBezTo>
                    <a:pt x="1876171" y="2669718"/>
                    <a:pt x="1886077" y="2703563"/>
                    <a:pt x="1885315" y="2737853"/>
                  </a:cubicBezTo>
                  <a:cubicBezTo>
                    <a:pt x="1884871" y="2756458"/>
                    <a:pt x="1893062" y="2762745"/>
                    <a:pt x="1909382" y="2767190"/>
                  </a:cubicBezTo>
                  <a:cubicBezTo>
                    <a:pt x="1992567" y="2790114"/>
                    <a:pt x="2077022" y="2809862"/>
                    <a:pt x="2158048" y="2838818"/>
                  </a:cubicBezTo>
                  <a:cubicBezTo>
                    <a:pt x="2224532" y="2862504"/>
                    <a:pt x="2286572" y="2849232"/>
                    <a:pt x="2350516" y="2836342"/>
                  </a:cubicBezTo>
                  <a:cubicBezTo>
                    <a:pt x="2437829" y="2827134"/>
                    <a:pt x="2525142" y="2824975"/>
                    <a:pt x="2612454" y="2835897"/>
                  </a:cubicBezTo>
                  <a:cubicBezTo>
                    <a:pt x="2613152" y="2861107"/>
                    <a:pt x="2603374" y="2885681"/>
                    <a:pt x="2607437" y="2911145"/>
                  </a:cubicBezTo>
                  <a:cubicBezTo>
                    <a:pt x="2604643" y="2929306"/>
                    <a:pt x="2601849" y="2947467"/>
                    <a:pt x="2599055" y="2965564"/>
                  </a:cubicBezTo>
                  <a:cubicBezTo>
                    <a:pt x="2593277" y="2999219"/>
                    <a:pt x="2588324" y="3033001"/>
                    <a:pt x="2581275" y="3066338"/>
                  </a:cubicBezTo>
                  <a:cubicBezTo>
                    <a:pt x="2576323" y="3089897"/>
                    <a:pt x="2573719" y="3110535"/>
                    <a:pt x="2598801" y="3125330"/>
                  </a:cubicBezTo>
                  <a:cubicBezTo>
                    <a:pt x="2617915" y="3136633"/>
                    <a:pt x="2628837" y="3158286"/>
                    <a:pt x="2654681" y="3162287"/>
                  </a:cubicBezTo>
                  <a:cubicBezTo>
                    <a:pt x="2778125" y="3181655"/>
                    <a:pt x="2901062" y="3203943"/>
                    <a:pt x="3024632" y="3222802"/>
                  </a:cubicBezTo>
                  <a:cubicBezTo>
                    <a:pt x="3080258" y="3231311"/>
                    <a:pt x="3134742" y="3247949"/>
                    <a:pt x="3193543" y="3229661"/>
                  </a:cubicBezTo>
                  <a:cubicBezTo>
                    <a:pt x="3277807" y="3203372"/>
                    <a:pt x="3363723" y="3180893"/>
                    <a:pt x="3450273" y="3163748"/>
                  </a:cubicBezTo>
                  <a:cubicBezTo>
                    <a:pt x="3517710" y="3150349"/>
                    <a:pt x="3573590" y="3123552"/>
                    <a:pt x="3615563" y="3068942"/>
                  </a:cubicBezTo>
                  <a:cubicBezTo>
                    <a:pt x="3624263" y="3057639"/>
                    <a:pt x="3639820" y="3051225"/>
                    <a:pt x="3642297" y="3035350"/>
                  </a:cubicBezTo>
                  <a:cubicBezTo>
                    <a:pt x="3654616" y="2956230"/>
                    <a:pt x="3671443" y="2877807"/>
                    <a:pt x="3678555" y="2797988"/>
                  </a:cubicBezTo>
                  <a:cubicBezTo>
                    <a:pt x="3685350" y="2758871"/>
                    <a:pt x="3692081" y="2719756"/>
                    <a:pt x="3698875" y="2680703"/>
                  </a:cubicBezTo>
                  <a:cubicBezTo>
                    <a:pt x="3706051" y="2672702"/>
                    <a:pt x="3701098" y="2656319"/>
                    <a:pt x="3717100" y="2654477"/>
                  </a:cubicBezTo>
                  <a:cubicBezTo>
                    <a:pt x="3723069" y="2653970"/>
                    <a:pt x="3729038" y="2653462"/>
                    <a:pt x="3735007" y="2652954"/>
                  </a:cubicBezTo>
                  <a:lnTo>
                    <a:pt x="3735007" y="2652954"/>
                  </a:lnTo>
                  <a:lnTo>
                    <a:pt x="3735007" y="2652954"/>
                  </a:lnTo>
                  <a:cubicBezTo>
                    <a:pt x="3744278" y="2651683"/>
                    <a:pt x="3753676" y="2648826"/>
                    <a:pt x="3762693" y="2649652"/>
                  </a:cubicBezTo>
                  <a:cubicBezTo>
                    <a:pt x="3797999" y="2652827"/>
                    <a:pt x="3816477" y="2633014"/>
                    <a:pt x="3833495" y="2605329"/>
                  </a:cubicBezTo>
                  <a:cubicBezTo>
                    <a:pt x="3865055" y="2554021"/>
                    <a:pt x="3899853" y="2504618"/>
                    <a:pt x="3933318" y="2454452"/>
                  </a:cubicBezTo>
                  <a:cubicBezTo>
                    <a:pt x="3940302" y="2444039"/>
                    <a:pt x="3945954" y="2433371"/>
                    <a:pt x="3948240" y="2420607"/>
                  </a:cubicBezTo>
                  <a:cubicBezTo>
                    <a:pt x="3959035" y="2359202"/>
                    <a:pt x="3969767" y="2297798"/>
                    <a:pt x="3982276" y="2236711"/>
                  </a:cubicBezTo>
                  <a:cubicBezTo>
                    <a:pt x="3985514" y="2220773"/>
                    <a:pt x="3983737" y="2208390"/>
                    <a:pt x="3973195" y="2196706"/>
                  </a:cubicBezTo>
                  <a:cubicBezTo>
                    <a:pt x="3956114" y="2165464"/>
                    <a:pt x="3938969" y="2134158"/>
                    <a:pt x="3921951" y="2102980"/>
                  </a:cubicBezTo>
                  <a:cubicBezTo>
                    <a:pt x="3911981" y="2087740"/>
                    <a:pt x="3908489" y="2069833"/>
                    <a:pt x="3905631" y="2052752"/>
                  </a:cubicBezTo>
                  <a:cubicBezTo>
                    <a:pt x="3885947" y="1931530"/>
                    <a:pt x="3857689" y="1811578"/>
                    <a:pt x="3846830" y="1688960"/>
                  </a:cubicBezTo>
                  <a:cubicBezTo>
                    <a:pt x="3850069" y="1677594"/>
                    <a:pt x="3840417" y="1672133"/>
                    <a:pt x="3835210" y="1665021"/>
                  </a:cubicBezTo>
                  <a:cubicBezTo>
                    <a:pt x="3815716" y="1638033"/>
                    <a:pt x="3796221" y="1610919"/>
                    <a:pt x="3775393" y="1585011"/>
                  </a:cubicBezTo>
                  <a:cubicBezTo>
                    <a:pt x="3766567" y="1574089"/>
                    <a:pt x="3761994" y="1561643"/>
                    <a:pt x="3767074" y="1550847"/>
                  </a:cubicBezTo>
                  <a:cubicBezTo>
                    <a:pt x="3772917" y="1538402"/>
                    <a:pt x="3787268" y="1546085"/>
                    <a:pt x="3797618" y="1546847"/>
                  </a:cubicBezTo>
                  <a:cubicBezTo>
                    <a:pt x="3894265" y="1554150"/>
                    <a:pt x="3990912" y="1561960"/>
                    <a:pt x="4087559" y="1569771"/>
                  </a:cubicBezTo>
                  <a:cubicBezTo>
                    <a:pt x="4101212" y="1570850"/>
                    <a:pt x="4113467" y="1569517"/>
                    <a:pt x="4126167" y="1562087"/>
                  </a:cubicBezTo>
                  <a:cubicBezTo>
                    <a:pt x="4312031" y="1453756"/>
                    <a:pt x="4498150" y="1345933"/>
                    <a:pt x="4684396" y="1238237"/>
                  </a:cubicBezTo>
                  <a:cubicBezTo>
                    <a:pt x="4693667" y="1232903"/>
                    <a:pt x="4701858" y="1227506"/>
                    <a:pt x="4705350" y="1216711"/>
                  </a:cubicBezTo>
                  <a:cubicBezTo>
                    <a:pt x="4750118" y="1078408"/>
                    <a:pt x="4817682" y="949693"/>
                    <a:pt x="4876039" y="817169"/>
                  </a:cubicBezTo>
                  <a:cubicBezTo>
                    <a:pt x="4890009" y="785546"/>
                    <a:pt x="4893311" y="756971"/>
                    <a:pt x="4882071" y="725538"/>
                  </a:cubicBezTo>
                  <a:lnTo>
                    <a:pt x="4882071" y="725538"/>
                  </a:lnTo>
                  <a:close/>
                </a:path>
              </a:pathLst>
            </a:custGeom>
            <a:solidFill>
              <a:srgbClr val="880C1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4">
              <a:extLst>
                <a:ext uri="{FF2B5EF4-FFF2-40B4-BE49-F238E27FC236}">
                  <a16:creationId xmlns:a16="http://schemas.microsoft.com/office/drawing/2014/main" xmlns="" id="{99AEBF8F-E3EC-43D4-2D59-B558C4A4FC39}"/>
                </a:ext>
              </a:extLst>
            </p:cNvPr>
            <p:cNvSpPr/>
            <p:nvPr/>
          </p:nvSpPr>
          <p:spPr>
            <a:xfrm>
              <a:off x="2385795" y="926377"/>
              <a:ext cx="4500395" cy="3453097"/>
            </a:xfrm>
            <a:custGeom>
              <a:avLst/>
              <a:gdLst>
                <a:gd name="connsiteX0" fmla="*/ 4495777 w 4500395"/>
                <a:gd name="connsiteY0" fmla="*/ 2871050 h 3453097"/>
                <a:gd name="connsiteX1" fmla="*/ 4467075 w 4500395"/>
                <a:gd name="connsiteY1" fmla="*/ 2802025 h 3453097"/>
                <a:gd name="connsiteX2" fmla="*/ 4209772 w 4500395"/>
                <a:gd name="connsiteY2" fmla="*/ 2173502 h 3453097"/>
                <a:gd name="connsiteX3" fmla="*/ 4071978 w 4500395"/>
                <a:gd name="connsiteY3" fmla="*/ 1888768 h 3453097"/>
                <a:gd name="connsiteX4" fmla="*/ 3972346 w 4500395"/>
                <a:gd name="connsiteY4" fmla="*/ 1738273 h 3453097"/>
                <a:gd name="connsiteX5" fmla="*/ 3436152 w 4500395"/>
                <a:gd name="connsiteY5" fmla="*/ 921219 h 3453097"/>
                <a:gd name="connsiteX6" fmla="*/ 3372652 w 4500395"/>
                <a:gd name="connsiteY6" fmla="*/ 815047 h 3453097"/>
                <a:gd name="connsiteX7" fmla="*/ 3281212 w 4500395"/>
                <a:gd name="connsiteY7" fmla="*/ 439190 h 3453097"/>
                <a:gd name="connsiteX8" fmla="*/ 3224506 w 4500395"/>
                <a:gd name="connsiteY8" fmla="*/ 336955 h 3453097"/>
                <a:gd name="connsiteX9" fmla="*/ 3099348 w 4500395"/>
                <a:gd name="connsiteY9" fmla="*/ 234720 h 3453097"/>
                <a:gd name="connsiteX10" fmla="*/ 2941614 w 4500395"/>
                <a:gd name="connsiteY10" fmla="*/ 165823 h 3453097"/>
                <a:gd name="connsiteX11" fmla="*/ 2289850 w 4500395"/>
                <a:gd name="connsiteY11" fmla="*/ 84225 h 3453097"/>
                <a:gd name="connsiteX12" fmla="*/ 1744067 w 4500395"/>
                <a:gd name="connsiteY12" fmla="*/ 12089 h 3453097"/>
                <a:gd name="connsiteX13" fmla="*/ 1638784 w 4500395"/>
                <a:gd name="connsiteY13" fmla="*/ 1167 h 3453097"/>
                <a:gd name="connsiteX14" fmla="*/ 1450062 w 4500395"/>
                <a:gd name="connsiteY14" fmla="*/ 42823 h 3453097"/>
                <a:gd name="connsiteX15" fmla="*/ 1450062 w 4500395"/>
                <a:gd name="connsiteY15" fmla="*/ 42823 h 3453097"/>
                <a:gd name="connsiteX16" fmla="*/ 1290233 w 4500395"/>
                <a:gd name="connsiteY16" fmla="*/ 43585 h 3453097"/>
                <a:gd name="connsiteX17" fmla="*/ 499340 w 4500395"/>
                <a:gd name="connsiteY17" fmla="*/ 1287106 h 3453097"/>
                <a:gd name="connsiteX18" fmla="*/ 425680 w 4500395"/>
                <a:gd name="connsiteY18" fmla="*/ 1301076 h 3453097"/>
                <a:gd name="connsiteX19" fmla="*/ 399328 w 4500395"/>
                <a:gd name="connsiteY19" fmla="*/ 1331492 h 3453097"/>
                <a:gd name="connsiteX20" fmla="*/ 388279 w 4500395"/>
                <a:gd name="connsiteY20" fmla="*/ 1465604 h 3453097"/>
                <a:gd name="connsiteX21" fmla="*/ 321350 w 4500395"/>
                <a:gd name="connsiteY21" fmla="*/ 1895182 h 3453097"/>
                <a:gd name="connsiteX22" fmla="*/ 284075 w 4500395"/>
                <a:gd name="connsiteY22" fmla="*/ 2097874 h 3453097"/>
                <a:gd name="connsiteX23" fmla="*/ 33695 w 4500395"/>
                <a:gd name="connsiteY23" fmla="*/ 2768116 h 3453097"/>
                <a:gd name="connsiteX24" fmla="*/ 1437 w 4500395"/>
                <a:gd name="connsiteY24" fmla="*/ 2831743 h 3453097"/>
                <a:gd name="connsiteX25" fmla="*/ 23852 w 4500395"/>
                <a:gd name="connsiteY25" fmla="*/ 2868192 h 3453097"/>
                <a:gd name="connsiteX26" fmla="*/ 219051 w 4500395"/>
                <a:gd name="connsiteY26" fmla="*/ 2899244 h 3453097"/>
                <a:gd name="connsiteX27" fmla="*/ 916726 w 4500395"/>
                <a:gd name="connsiteY27" fmla="*/ 2831426 h 3453097"/>
                <a:gd name="connsiteX28" fmla="*/ 946190 w 4500395"/>
                <a:gd name="connsiteY28" fmla="*/ 2800057 h 3453097"/>
                <a:gd name="connsiteX29" fmla="*/ 958191 w 4500395"/>
                <a:gd name="connsiteY29" fmla="*/ 2584982 h 3453097"/>
                <a:gd name="connsiteX30" fmla="*/ 1031788 w 4500395"/>
                <a:gd name="connsiteY30" fmla="*/ 2271102 h 3453097"/>
                <a:gd name="connsiteX31" fmla="*/ 1051219 w 4500395"/>
                <a:gd name="connsiteY31" fmla="*/ 2220429 h 3453097"/>
                <a:gd name="connsiteX32" fmla="*/ 1101193 w 4500395"/>
                <a:gd name="connsiteY32" fmla="*/ 2335745 h 3453097"/>
                <a:gd name="connsiteX33" fmla="*/ 1214033 w 4500395"/>
                <a:gd name="connsiteY33" fmla="*/ 2633179 h 3453097"/>
                <a:gd name="connsiteX34" fmla="*/ 1234734 w 4500395"/>
                <a:gd name="connsiteY34" fmla="*/ 2660039 h 3453097"/>
                <a:gd name="connsiteX35" fmla="*/ 1284772 w 4500395"/>
                <a:gd name="connsiteY35" fmla="*/ 2702457 h 3453097"/>
                <a:gd name="connsiteX36" fmla="*/ 1487400 w 4500395"/>
                <a:gd name="connsiteY36" fmla="*/ 2883877 h 3453097"/>
                <a:gd name="connsiteX37" fmla="*/ 1544614 w 4500395"/>
                <a:gd name="connsiteY37" fmla="*/ 2917341 h 3453097"/>
                <a:gd name="connsiteX38" fmla="*/ 1544296 w 4500395"/>
                <a:gd name="connsiteY38" fmla="*/ 2918230 h 3453097"/>
                <a:gd name="connsiteX39" fmla="*/ 1560997 w 4500395"/>
                <a:gd name="connsiteY39" fmla="*/ 2934550 h 3453097"/>
                <a:gd name="connsiteX40" fmla="*/ 1602653 w 4500395"/>
                <a:gd name="connsiteY40" fmla="*/ 2921914 h 3453097"/>
                <a:gd name="connsiteX41" fmla="*/ 1899071 w 4500395"/>
                <a:gd name="connsiteY41" fmla="*/ 2804565 h 3453097"/>
                <a:gd name="connsiteX42" fmla="*/ 2219302 w 4500395"/>
                <a:gd name="connsiteY42" fmla="*/ 2679026 h 3453097"/>
                <a:gd name="connsiteX43" fmla="*/ 2247686 w 4500395"/>
                <a:gd name="connsiteY43" fmla="*/ 2656801 h 3453097"/>
                <a:gd name="connsiteX44" fmla="*/ 2327378 w 4500395"/>
                <a:gd name="connsiteY44" fmla="*/ 2660293 h 3453097"/>
                <a:gd name="connsiteX45" fmla="*/ 2498193 w 4500395"/>
                <a:gd name="connsiteY45" fmla="*/ 2693758 h 3453097"/>
                <a:gd name="connsiteX46" fmla="*/ 2669009 w 4500395"/>
                <a:gd name="connsiteY46" fmla="*/ 2727349 h 3453097"/>
                <a:gd name="connsiteX47" fmla="*/ 2834616 w 4500395"/>
                <a:gd name="connsiteY47" fmla="*/ 2754845 h 3453097"/>
                <a:gd name="connsiteX48" fmla="*/ 3090014 w 4500395"/>
                <a:gd name="connsiteY48" fmla="*/ 2772625 h 3453097"/>
                <a:gd name="connsiteX49" fmla="*/ 3077694 w 4500395"/>
                <a:gd name="connsiteY49" fmla="*/ 2926104 h 3453097"/>
                <a:gd name="connsiteX50" fmla="*/ 3208441 w 4500395"/>
                <a:gd name="connsiteY50" fmla="*/ 2978555 h 3453097"/>
                <a:gd name="connsiteX51" fmla="*/ 3360142 w 4500395"/>
                <a:gd name="connsiteY51" fmla="*/ 3044659 h 3453097"/>
                <a:gd name="connsiteX52" fmla="*/ 3588869 w 4500395"/>
                <a:gd name="connsiteY52" fmla="*/ 3214712 h 3453097"/>
                <a:gd name="connsiteX53" fmla="*/ 3842044 w 4500395"/>
                <a:gd name="connsiteY53" fmla="*/ 3357904 h 3453097"/>
                <a:gd name="connsiteX54" fmla="*/ 4105252 w 4500395"/>
                <a:gd name="connsiteY54" fmla="*/ 3439121 h 3453097"/>
                <a:gd name="connsiteX55" fmla="*/ 4298101 w 4500395"/>
                <a:gd name="connsiteY55" fmla="*/ 3415943 h 3453097"/>
                <a:gd name="connsiteX56" fmla="*/ 4358616 w 4500395"/>
                <a:gd name="connsiteY56" fmla="*/ 3401211 h 3453097"/>
                <a:gd name="connsiteX57" fmla="*/ 4384906 w 4500395"/>
                <a:gd name="connsiteY57" fmla="*/ 3374795 h 3453097"/>
                <a:gd name="connsiteX58" fmla="*/ 4483394 w 4500395"/>
                <a:gd name="connsiteY58" fmla="*/ 2968522 h 3453097"/>
                <a:gd name="connsiteX59" fmla="*/ 4495777 w 4500395"/>
                <a:gd name="connsiteY59" fmla="*/ 2871050 h 3453097"/>
                <a:gd name="connsiteX60" fmla="*/ 4495777 w 4500395"/>
                <a:gd name="connsiteY60" fmla="*/ 2871050 h 345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500395" h="3453097">
                  <a:moveTo>
                    <a:pt x="4495777" y="2871050"/>
                  </a:moveTo>
                  <a:cubicBezTo>
                    <a:pt x="4486887" y="2847809"/>
                    <a:pt x="4476472" y="2825076"/>
                    <a:pt x="4467075" y="2802025"/>
                  </a:cubicBezTo>
                  <a:cubicBezTo>
                    <a:pt x="4381350" y="2592475"/>
                    <a:pt x="4296196" y="2382735"/>
                    <a:pt x="4209772" y="2173502"/>
                  </a:cubicBezTo>
                  <a:cubicBezTo>
                    <a:pt x="4169514" y="2075966"/>
                    <a:pt x="4136049" y="1975255"/>
                    <a:pt x="4071978" y="1888768"/>
                  </a:cubicBezTo>
                  <a:cubicBezTo>
                    <a:pt x="4036227" y="1840445"/>
                    <a:pt x="4005366" y="1788565"/>
                    <a:pt x="3972346" y="1738273"/>
                  </a:cubicBezTo>
                  <a:cubicBezTo>
                    <a:pt x="3793593" y="1465922"/>
                    <a:pt x="3614714" y="1193697"/>
                    <a:pt x="3436152" y="921219"/>
                  </a:cubicBezTo>
                  <a:cubicBezTo>
                    <a:pt x="3413483" y="886611"/>
                    <a:pt x="3383320" y="853337"/>
                    <a:pt x="3372652" y="815047"/>
                  </a:cubicBezTo>
                  <a:cubicBezTo>
                    <a:pt x="3338172" y="690841"/>
                    <a:pt x="3311057" y="564603"/>
                    <a:pt x="3281212" y="439190"/>
                  </a:cubicBezTo>
                  <a:cubicBezTo>
                    <a:pt x="3271878" y="399820"/>
                    <a:pt x="3262162" y="362800"/>
                    <a:pt x="3224506" y="336955"/>
                  </a:cubicBezTo>
                  <a:cubicBezTo>
                    <a:pt x="3180247" y="306539"/>
                    <a:pt x="3138147" y="271995"/>
                    <a:pt x="3099348" y="234720"/>
                  </a:cubicBezTo>
                  <a:cubicBezTo>
                    <a:pt x="3054390" y="191540"/>
                    <a:pt x="3003209" y="172808"/>
                    <a:pt x="2941614" y="165823"/>
                  </a:cubicBezTo>
                  <a:cubicBezTo>
                    <a:pt x="2724127" y="141121"/>
                    <a:pt x="2507020" y="112292"/>
                    <a:pt x="2289850" y="84225"/>
                  </a:cubicBezTo>
                  <a:cubicBezTo>
                    <a:pt x="2107859" y="60730"/>
                    <a:pt x="1925995" y="36092"/>
                    <a:pt x="1744067" y="12089"/>
                  </a:cubicBezTo>
                  <a:cubicBezTo>
                    <a:pt x="1708952" y="7454"/>
                    <a:pt x="1672693" y="-3595"/>
                    <a:pt x="1638784" y="1167"/>
                  </a:cubicBezTo>
                  <a:cubicBezTo>
                    <a:pt x="1575221" y="10057"/>
                    <a:pt x="1512864" y="28472"/>
                    <a:pt x="1450062" y="42823"/>
                  </a:cubicBezTo>
                  <a:lnTo>
                    <a:pt x="1450062" y="42823"/>
                  </a:lnTo>
                  <a:cubicBezTo>
                    <a:pt x="1396595" y="5295"/>
                    <a:pt x="1340334" y="15645"/>
                    <a:pt x="1290233" y="43585"/>
                  </a:cubicBezTo>
                  <a:cubicBezTo>
                    <a:pt x="1155295" y="118896"/>
                    <a:pt x="581827" y="1107147"/>
                    <a:pt x="499340" y="1287106"/>
                  </a:cubicBezTo>
                  <a:cubicBezTo>
                    <a:pt x="474829" y="1291932"/>
                    <a:pt x="450445" y="1298980"/>
                    <a:pt x="425680" y="1301076"/>
                  </a:cubicBezTo>
                  <a:cubicBezTo>
                    <a:pt x="404281" y="1302790"/>
                    <a:pt x="400534" y="1313776"/>
                    <a:pt x="399328" y="1331492"/>
                  </a:cubicBezTo>
                  <a:cubicBezTo>
                    <a:pt x="396407" y="1376260"/>
                    <a:pt x="394819" y="1421345"/>
                    <a:pt x="388279" y="1465604"/>
                  </a:cubicBezTo>
                  <a:cubicBezTo>
                    <a:pt x="367197" y="1608987"/>
                    <a:pt x="345416" y="1752307"/>
                    <a:pt x="321350" y="1895182"/>
                  </a:cubicBezTo>
                  <a:cubicBezTo>
                    <a:pt x="309856" y="1962873"/>
                    <a:pt x="307951" y="2033040"/>
                    <a:pt x="284075" y="2097874"/>
                  </a:cubicBezTo>
                  <a:cubicBezTo>
                    <a:pt x="201779" y="2321711"/>
                    <a:pt x="116816" y="2544596"/>
                    <a:pt x="33695" y="2768116"/>
                  </a:cubicBezTo>
                  <a:cubicBezTo>
                    <a:pt x="25821" y="2789389"/>
                    <a:pt x="4802" y="2819678"/>
                    <a:pt x="1437" y="2831743"/>
                  </a:cubicBezTo>
                  <a:cubicBezTo>
                    <a:pt x="-3897" y="2850984"/>
                    <a:pt x="6072" y="2862350"/>
                    <a:pt x="23852" y="2868192"/>
                  </a:cubicBezTo>
                  <a:cubicBezTo>
                    <a:pt x="77383" y="2897085"/>
                    <a:pt x="165902" y="2898037"/>
                    <a:pt x="219051" y="2899244"/>
                  </a:cubicBezTo>
                  <a:cubicBezTo>
                    <a:pt x="291124" y="2900831"/>
                    <a:pt x="733909" y="2890227"/>
                    <a:pt x="916726" y="2831426"/>
                  </a:cubicBezTo>
                  <a:cubicBezTo>
                    <a:pt x="933109" y="2826155"/>
                    <a:pt x="945618" y="2818599"/>
                    <a:pt x="946190" y="2800057"/>
                  </a:cubicBezTo>
                  <a:cubicBezTo>
                    <a:pt x="946952" y="2775038"/>
                    <a:pt x="960477" y="2631274"/>
                    <a:pt x="958191" y="2584982"/>
                  </a:cubicBezTo>
                  <a:cubicBezTo>
                    <a:pt x="954064" y="2501924"/>
                    <a:pt x="1028168" y="2279928"/>
                    <a:pt x="1031788" y="2271102"/>
                  </a:cubicBezTo>
                  <a:cubicBezTo>
                    <a:pt x="1038646" y="2254401"/>
                    <a:pt x="1045250" y="2237510"/>
                    <a:pt x="1051219" y="2220429"/>
                  </a:cubicBezTo>
                  <a:cubicBezTo>
                    <a:pt x="1053378" y="2227731"/>
                    <a:pt x="1094145" y="2301963"/>
                    <a:pt x="1101193" y="2335745"/>
                  </a:cubicBezTo>
                  <a:cubicBezTo>
                    <a:pt x="1123164" y="2440901"/>
                    <a:pt x="1172186" y="2535643"/>
                    <a:pt x="1214033" y="2633179"/>
                  </a:cubicBezTo>
                  <a:cubicBezTo>
                    <a:pt x="1218605" y="2643847"/>
                    <a:pt x="1224701" y="2654007"/>
                    <a:pt x="1234734" y="2660039"/>
                  </a:cubicBezTo>
                  <a:cubicBezTo>
                    <a:pt x="1253720" y="2671533"/>
                    <a:pt x="1267944" y="2688360"/>
                    <a:pt x="1284772" y="2702457"/>
                  </a:cubicBezTo>
                  <a:cubicBezTo>
                    <a:pt x="1355384" y="2759480"/>
                    <a:pt x="1418312" y="2825139"/>
                    <a:pt x="1487400" y="2883877"/>
                  </a:cubicBezTo>
                  <a:cubicBezTo>
                    <a:pt x="1504482" y="2898418"/>
                    <a:pt x="1520039" y="2915945"/>
                    <a:pt x="1544614" y="2917341"/>
                  </a:cubicBezTo>
                  <a:cubicBezTo>
                    <a:pt x="1544550" y="2917659"/>
                    <a:pt x="1544423" y="2917913"/>
                    <a:pt x="1544296" y="2918230"/>
                  </a:cubicBezTo>
                  <a:cubicBezTo>
                    <a:pt x="1546582" y="2926993"/>
                    <a:pt x="1552234" y="2932391"/>
                    <a:pt x="1560997" y="2934550"/>
                  </a:cubicBezTo>
                  <a:cubicBezTo>
                    <a:pt x="1576110" y="2934423"/>
                    <a:pt x="1589127" y="2927184"/>
                    <a:pt x="1602653" y="2921914"/>
                  </a:cubicBezTo>
                  <a:cubicBezTo>
                    <a:pt x="1701776" y="2883623"/>
                    <a:pt x="1799947" y="2842729"/>
                    <a:pt x="1899071" y="2804565"/>
                  </a:cubicBezTo>
                  <a:cubicBezTo>
                    <a:pt x="2006068" y="2763354"/>
                    <a:pt x="2111542" y="2718269"/>
                    <a:pt x="2219302" y="2679026"/>
                  </a:cubicBezTo>
                  <a:cubicBezTo>
                    <a:pt x="2231303" y="2674645"/>
                    <a:pt x="2242733" y="2669437"/>
                    <a:pt x="2247686" y="2656801"/>
                  </a:cubicBezTo>
                  <a:cubicBezTo>
                    <a:pt x="2274229" y="2657753"/>
                    <a:pt x="2300709" y="2654515"/>
                    <a:pt x="2327378" y="2660293"/>
                  </a:cubicBezTo>
                  <a:cubicBezTo>
                    <a:pt x="2384021" y="2672612"/>
                    <a:pt x="2441234" y="2682645"/>
                    <a:pt x="2498193" y="2693758"/>
                  </a:cubicBezTo>
                  <a:cubicBezTo>
                    <a:pt x="2555153" y="2704870"/>
                    <a:pt x="2611922" y="2716808"/>
                    <a:pt x="2669009" y="2727349"/>
                  </a:cubicBezTo>
                  <a:cubicBezTo>
                    <a:pt x="2724063" y="2737509"/>
                    <a:pt x="2779054" y="2749130"/>
                    <a:pt x="2834616" y="2754845"/>
                  </a:cubicBezTo>
                  <a:cubicBezTo>
                    <a:pt x="2914309" y="2763036"/>
                    <a:pt x="3010067" y="2767164"/>
                    <a:pt x="3090014" y="2772625"/>
                  </a:cubicBezTo>
                  <a:cubicBezTo>
                    <a:pt x="3090585" y="2776625"/>
                    <a:pt x="3076171" y="2890100"/>
                    <a:pt x="3077694" y="2926104"/>
                  </a:cubicBezTo>
                  <a:cubicBezTo>
                    <a:pt x="3124558" y="2945408"/>
                    <a:pt x="3165388" y="2959759"/>
                    <a:pt x="3208441" y="2978555"/>
                  </a:cubicBezTo>
                  <a:cubicBezTo>
                    <a:pt x="3259114" y="3000653"/>
                    <a:pt x="3315248" y="3011893"/>
                    <a:pt x="3360142" y="3044659"/>
                  </a:cubicBezTo>
                  <a:cubicBezTo>
                    <a:pt x="3436850" y="3100729"/>
                    <a:pt x="3514130" y="3155974"/>
                    <a:pt x="3588869" y="3214712"/>
                  </a:cubicBezTo>
                  <a:cubicBezTo>
                    <a:pt x="3665831" y="3275227"/>
                    <a:pt x="3741968" y="3334664"/>
                    <a:pt x="3842044" y="3357904"/>
                  </a:cubicBezTo>
                  <a:cubicBezTo>
                    <a:pt x="3931261" y="3378605"/>
                    <a:pt x="4018384" y="3409022"/>
                    <a:pt x="4105252" y="3439121"/>
                  </a:cubicBezTo>
                  <a:cubicBezTo>
                    <a:pt x="4174403" y="3472204"/>
                    <a:pt x="4235617" y="3439184"/>
                    <a:pt x="4298101" y="3415943"/>
                  </a:cubicBezTo>
                  <a:cubicBezTo>
                    <a:pt x="4318294" y="3410990"/>
                    <a:pt x="4338233" y="3405148"/>
                    <a:pt x="4358616" y="3401211"/>
                  </a:cubicBezTo>
                  <a:cubicBezTo>
                    <a:pt x="4374110" y="3398164"/>
                    <a:pt x="4381222" y="3389591"/>
                    <a:pt x="4384906" y="3374795"/>
                  </a:cubicBezTo>
                  <a:cubicBezTo>
                    <a:pt x="4417798" y="3239350"/>
                    <a:pt x="4452470" y="3104412"/>
                    <a:pt x="4483394" y="2968522"/>
                  </a:cubicBezTo>
                  <a:cubicBezTo>
                    <a:pt x="4490379" y="2937153"/>
                    <a:pt x="4508984" y="2905467"/>
                    <a:pt x="4495777" y="2871050"/>
                  </a:cubicBezTo>
                  <a:lnTo>
                    <a:pt x="4495777" y="2871050"/>
                  </a:lnTo>
                  <a:close/>
                </a:path>
              </a:pathLst>
            </a:custGeom>
            <a:solidFill>
              <a:srgbClr val="1F878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5">
              <a:extLst>
                <a:ext uri="{FF2B5EF4-FFF2-40B4-BE49-F238E27FC236}">
                  <a16:creationId xmlns:a16="http://schemas.microsoft.com/office/drawing/2014/main" xmlns="" id="{549BF87B-CEBA-A927-C6CA-6EEE34D596DD}"/>
                </a:ext>
              </a:extLst>
            </p:cNvPr>
            <p:cNvSpPr/>
            <p:nvPr/>
          </p:nvSpPr>
          <p:spPr>
            <a:xfrm>
              <a:off x="2888501" y="926440"/>
              <a:ext cx="3999913" cy="3453097"/>
            </a:xfrm>
            <a:custGeom>
              <a:avLst/>
              <a:gdLst>
                <a:gd name="connsiteX0" fmla="*/ 3995293 w 3999913"/>
                <a:gd name="connsiteY0" fmla="*/ 2870732 h 3453097"/>
                <a:gd name="connsiteX1" fmla="*/ 3966655 w 3999913"/>
                <a:gd name="connsiteY1" fmla="*/ 2801708 h 3453097"/>
                <a:gd name="connsiteX2" fmla="*/ 3709416 w 3999913"/>
                <a:gd name="connsiteY2" fmla="*/ 2173248 h 3453097"/>
                <a:gd name="connsiteX3" fmla="*/ 3571685 w 3999913"/>
                <a:gd name="connsiteY3" fmla="*/ 1888578 h 3453097"/>
                <a:gd name="connsiteX4" fmla="*/ 3472053 w 3999913"/>
                <a:gd name="connsiteY4" fmla="*/ 1738083 h 3453097"/>
                <a:gd name="connsiteX5" fmla="*/ 2935986 w 3999913"/>
                <a:gd name="connsiteY5" fmla="*/ 921092 h 3453097"/>
                <a:gd name="connsiteX6" fmla="*/ 2872486 w 3999913"/>
                <a:gd name="connsiteY6" fmla="*/ 814920 h 3453097"/>
                <a:gd name="connsiteX7" fmla="*/ 2781110 w 3999913"/>
                <a:gd name="connsiteY7" fmla="*/ 439063 h 3453097"/>
                <a:gd name="connsiteX8" fmla="*/ 2724404 w 3999913"/>
                <a:gd name="connsiteY8" fmla="*/ 336892 h 3453097"/>
                <a:gd name="connsiteX9" fmla="*/ 2599309 w 3999913"/>
                <a:gd name="connsiteY9" fmla="*/ 234720 h 3453097"/>
                <a:gd name="connsiteX10" fmla="*/ 2441575 w 3999913"/>
                <a:gd name="connsiteY10" fmla="*/ 165823 h 3453097"/>
                <a:gd name="connsiteX11" fmla="*/ 1789938 w 3999913"/>
                <a:gd name="connsiteY11" fmla="*/ 84225 h 3453097"/>
                <a:gd name="connsiteX12" fmla="*/ 1244283 w 3999913"/>
                <a:gd name="connsiteY12" fmla="*/ 12089 h 3453097"/>
                <a:gd name="connsiteX13" fmla="*/ 1139000 w 3999913"/>
                <a:gd name="connsiteY13" fmla="*/ 1167 h 3453097"/>
                <a:gd name="connsiteX14" fmla="*/ 950341 w 3999913"/>
                <a:gd name="connsiteY14" fmla="*/ 42823 h 3453097"/>
                <a:gd name="connsiteX15" fmla="*/ 1020636 w 3999913"/>
                <a:gd name="connsiteY15" fmla="*/ 116356 h 3453097"/>
                <a:gd name="connsiteX16" fmla="*/ 1100773 w 3999913"/>
                <a:gd name="connsiteY16" fmla="*/ 291553 h 3453097"/>
                <a:gd name="connsiteX17" fmla="*/ 1141794 w 3999913"/>
                <a:gd name="connsiteY17" fmla="*/ 400963 h 3453097"/>
                <a:gd name="connsiteX18" fmla="*/ 1131062 w 3999913"/>
                <a:gd name="connsiteY18" fmla="*/ 571969 h 3453097"/>
                <a:gd name="connsiteX19" fmla="*/ 1115568 w 3999913"/>
                <a:gd name="connsiteY19" fmla="*/ 733449 h 3453097"/>
                <a:gd name="connsiteX20" fmla="*/ 1095883 w 3999913"/>
                <a:gd name="connsiteY20" fmla="*/ 962049 h 3453097"/>
                <a:gd name="connsiteX21" fmla="*/ 1123506 w 3999913"/>
                <a:gd name="connsiteY21" fmla="*/ 1273009 h 3453097"/>
                <a:gd name="connsiteX22" fmla="*/ 1088962 w 3999913"/>
                <a:gd name="connsiteY22" fmla="*/ 1335175 h 3453097"/>
                <a:gd name="connsiteX23" fmla="*/ 1047496 w 3999913"/>
                <a:gd name="connsiteY23" fmla="*/ 1362798 h 3453097"/>
                <a:gd name="connsiteX24" fmla="*/ 1050481 w 3999913"/>
                <a:gd name="connsiteY24" fmla="*/ 1380832 h 3453097"/>
                <a:gd name="connsiteX25" fmla="*/ 1048322 w 3999913"/>
                <a:gd name="connsiteY25" fmla="*/ 1454047 h 3453097"/>
                <a:gd name="connsiteX26" fmla="*/ 1014984 w 3999913"/>
                <a:gd name="connsiteY26" fmla="*/ 1753450 h 3453097"/>
                <a:gd name="connsiteX27" fmla="*/ 978662 w 3999913"/>
                <a:gd name="connsiteY27" fmla="*/ 2055710 h 3453097"/>
                <a:gd name="connsiteX28" fmla="*/ 972947 w 3999913"/>
                <a:gd name="connsiteY28" fmla="*/ 2076728 h 3453097"/>
                <a:gd name="connsiteX29" fmla="*/ 949960 w 3999913"/>
                <a:gd name="connsiteY29" fmla="*/ 2083269 h 3453097"/>
                <a:gd name="connsiteX30" fmla="*/ 772414 w 3999913"/>
                <a:gd name="connsiteY30" fmla="*/ 1808250 h 3453097"/>
                <a:gd name="connsiteX31" fmla="*/ 707708 w 3999913"/>
                <a:gd name="connsiteY31" fmla="*/ 1655723 h 3453097"/>
                <a:gd name="connsiteX32" fmla="*/ 691007 w 3999913"/>
                <a:gd name="connsiteY32" fmla="*/ 1559203 h 3453097"/>
                <a:gd name="connsiteX33" fmla="*/ 671386 w 3999913"/>
                <a:gd name="connsiteY33" fmla="*/ 1461540 h 3453097"/>
                <a:gd name="connsiteX34" fmla="*/ 403924 w 3999913"/>
                <a:gd name="connsiteY34" fmla="*/ 1288249 h 3453097"/>
                <a:gd name="connsiteX35" fmla="*/ 400495 w 3999913"/>
                <a:gd name="connsiteY35" fmla="*/ 1245958 h 3453097"/>
                <a:gd name="connsiteX36" fmla="*/ 462089 w 3999913"/>
                <a:gd name="connsiteY36" fmla="*/ 1123022 h 3453097"/>
                <a:gd name="connsiteX37" fmla="*/ 453517 w 3999913"/>
                <a:gd name="connsiteY37" fmla="*/ 1072603 h 3453097"/>
                <a:gd name="connsiteX38" fmla="*/ 238125 w 3999913"/>
                <a:gd name="connsiteY38" fmla="*/ 1211096 h 3453097"/>
                <a:gd name="connsiteX39" fmla="*/ 128842 w 3999913"/>
                <a:gd name="connsiteY39" fmla="*/ 1238465 h 3453097"/>
                <a:gd name="connsiteX40" fmla="*/ 106489 w 3999913"/>
                <a:gd name="connsiteY40" fmla="*/ 1231670 h 3453097"/>
                <a:gd name="connsiteX41" fmla="*/ 39052 w 3999913"/>
                <a:gd name="connsiteY41" fmla="*/ 1196999 h 3453097"/>
                <a:gd name="connsiteX42" fmla="*/ 0 w 3999913"/>
                <a:gd name="connsiteY42" fmla="*/ 1287106 h 3453097"/>
                <a:gd name="connsiteX43" fmla="*/ 55689 w 3999913"/>
                <a:gd name="connsiteY43" fmla="*/ 1301139 h 3453097"/>
                <a:gd name="connsiteX44" fmla="*/ 55689 w 3999913"/>
                <a:gd name="connsiteY44" fmla="*/ 1301139 h 3453097"/>
                <a:gd name="connsiteX45" fmla="*/ 55689 w 3999913"/>
                <a:gd name="connsiteY45" fmla="*/ 1301139 h 3453097"/>
                <a:gd name="connsiteX46" fmla="*/ 182626 w 3999913"/>
                <a:gd name="connsiteY46" fmla="*/ 1520532 h 3453097"/>
                <a:gd name="connsiteX47" fmla="*/ 515557 w 3999913"/>
                <a:gd name="connsiteY47" fmla="*/ 2053932 h 3453097"/>
                <a:gd name="connsiteX48" fmla="*/ 526796 w 3999913"/>
                <a:gd name="connsiteY48" fmla="*/ 2069108 h 3453097"/>
                <a:gd name="connsiteX49" fmla="*/ 549783 w 3999913"/>
                <a:gd name="connsiteY49" fmla="*/ 2200172 h 3453097"/>
                <a:gd name="connsiteX50" fmla="*/ 601408 w 3999913"/>
                <a:gd name="connsiteY50" fmla="*/ 2335745 h 3453097"/>
                <a:gd name="connsiteX51" fmla="*/ 714185 w 3999913"/>
                <a:gd name="connsiteY51" fmla="*/ 2633179 h 3453097"/>
                <a:gd name="connsiteX52" fmla="*/ 734886 w 3999913"/>
                <a:gd name="connsiteY52" fmla="*/ 2660039 h 3453097"/>
                <a:gd name="connsiteX53" fmla="*/ 784924 w 3999913"/>
                <a:gd name="connsiteY53" fmla="*/ 2702457 h 3453097"/>
                <a:gd name="connsiteX54" fmla="*/ 987552 w 3999913"/>
                <a:gd name="connsiteY54" fmla="*/ 2883877 h 3453097"/>
                <a:gd name="connsiteX55" fmla="*/ 1044766 w 3999913"/>
                <a:gd name="connsiteY55" fmla="*/ 2917341 h 3453097"/>
                <a:gd name="connsiteX56" fmla="*/ 1044448 w 3999913"/>
                <a:gd name="connsiteY56" fmla="*/ 2918231 h 3453097"/>
                <a:gd name="connsiteX57" fmla="*/ 1061149 w 3999913"/>
                <a:gd name="connsiteY57" fmla="*/ 2934550 h 3453097"/>
                <a:gd name="connsiteX58" fmla="*/ 1102805 w 3999913"/>
                <a:gd name="connsiteY58" fmla="*/ 2921913 h 3453097"/>
                <a:gd name="connsiteX59" fmla="*/ 1399159 w 3999913"/>
                <a:gd name="connsiteY59" fmla="*/ 2804565 h 3453097"/>
                <a:gd name="connsiteX60" fmla="*/ 1765872 w 3999913"/>
                <a:gd name="connsiteY60" fmla="*/ 2655086 h 3453097"/>
                <a:gd name="connsiteX61" fmla="*/ 1785620 w 3999913"/>
                <a:gd name="connsiteY61" fmla="*/ 2428900 h 3453097"/>
                <a:gd name="connsiteX62" fmla="*/ 1798765 w 3999913"/>
                <a:gd name="connsiteY62" fmla="*/ 2283421 h 3453097"/>
                <a:gd name="connsiteX63" fmla="*/ 1777683 w 3999913"/>
                <a:gd name="connsiteY63" fmla="*/ 2053868 h 3453097"/>
                <a:gd name="connsiteX64" fmla="*/ 1770063 w 3999913"/>
                <a:gd name="connsiteY64" fmla="*/ 1427631 h 3453097"/>
                <a:gd name="connsiteX65" fmla="*/ 1761871 w 3999913"/>
                <a:gd name="connsiteY65" fmla="*/ 1287169 h 3453097"/>
                <a:gd name="connsiteX66" fmla="*/ 1728279 w 3999913"/>
                <a:gd name="connsiteY66" fmla="*/ 948206 h 3453097"/>
                <a:gd name="connsiteX67" fmla="*/ 1731582 w 3999913"/>
                <a:gd name="connsiteY67" fmla="*/ 914107 h 3453097"/>
                <a:gd name="connsiteX68" fmla="*/ 1795082 w 3999913"/>
                <a:gd name="connsiteY68" fmla="*/ 730719 h 3453097"/>
                <a:gd name="connsiteX69" fmla="*/ 1837500 w 3999913"/>
                <a:gd name="connsiteY69" fmla="*/ 612482 h 3453097"/>
                <a:gd name="connsiteX70" fmla="*/ 1839532 w 3999913"/>
                <a:gd name="connsiteY70" fmla="*/ 596988 h 3453097"/>
                <a:gd name="connsiteX71" fmla="*/ 1936941 w 3999913"/>
                <a:gd name="connsiteY71" fmla="*/ 320064 h 3453097"/>
                <a:gd name="connsiteX72" fmla="*/ 1978597 w 3999913"/>
                <a:gd name="connsiteY72" fmla="*/ 295045 h 3453097"/>
                <a:gd name="connsiteX73" fmla="*/ 2297811 w 3999913"/>
                <a:gd name="connsiteY73" fmla="*/ 271106 h 3453097"/>
                <a:gd name="connsiteX74" fmla="*/ 2408365 w 3999913"/>
                <a:gd name="connsiteY74" fmla="*/ 305650 h 3453097"/>
                <a:gd name="connsiteX75" fmla="*/ 2465070 w 3999913"/>
                <a:gd name="connsiteY75" fmla="*/ 363435 h 3453097"/>
                <a:gd name="connsiteX76" fmla="*/ 2705418 w 3999913"/>
                <a:gd name="connsiteY76" fmla="*/ 609688 h 3453097"/>
                <a:gd name="connsiteX77" fmla="*/ 2792540 w 3999913"/>
                <a:gd name="connsiteY77" fmla="*/ 832382 h 3453097"/>
                <a:gd name="connsiteX78" fmla="*/ 2834450 w 3999913"/>
                <a:gd name="connsiteY78" fmla="*/ 926553 h 3453097"/>
                <a:gd name="connsiteX79" fmla="*/ 2847531 w 3999913"/>
                <a:gd name="connsiteY79" fmla="*/ 967955 h 3453097"/>
                <a:gd name="connsiteX80" fmla="*/ 2861437 w 3999913"/>
                <a:gd name="connsiteY80" fmla="*/ 1264119 h 3453097"/>
                <a:gd name="connsiteX81" fmla="*/ 2861310 w 3999913"/>
                <a:gd name="connsiteY81" fmla="*/ 1517674 h 3453097"/>
                <a:gd name="connsiteX82" fmla="*/ 2842514 w 3999913"/>
                <a:gd name="connsiteY82" fmla="*/ 1647024 h 3453097"/>
                <a:gd name="connsiteX83" fmla="*/ 2798128 w 3999913"/>
                <a:gd name="connsiteY83" fmla="*/ 1870290 h 3453097"/>
                <a:gd name="connsiteX84" fmla="*/ 2755392 w 3999913"/>
                <a:gd name="connsiteY84" fmla="*/ 2084348 h 3453097"/>
                <a:gd name="connsiteX85" fmla="*/ 2711006 w 3999913"/>
                <a:gd name="connsiteY85" fmla="*/ 2304439 h 3453097"/>
                <a:gd name="connsiteX86" fmla="*/ 2665286 w 3999913"/>
                <a:gd name="connsiteY86" fmla="*/ 2533675 h 3453097"/>
                <a:gd name="connsiteX87" fmla="*/ 2629472 w 3999913"/>
                <a:gd name="connsiteY87" fmla="*/ 2758782 h 3453097"/>
                <a:gd name="connsiteX88" fmla="*/ 2588006 w 3999913"/>
                <a:gd name="connsiteY88" fmla="*/ 2772625 h 3453097"/>
                <a:gd name="connsiteX89" fmla="*/ 2574163 w 3999913"/>
                <a:gd name="connsiteY89" fmla="*/ 2924644 h 3453097"/>
                <a:gd name="connsiteX90" fmla="*/ 2708402 w 3999913"/>
                <a:gd name="connsiteY90" fmla="*/ 2978556 h 3453097"/>
                <a:gd name="connsiteX91" fmla="*/ 2860103 w 3999913"/>
                <a:gd name="connsiteY91" fmla="*/ 3044659 h 3453097"/>
                <a:gd name="connsiteX92" fmla="*/ 3088767 w 3999913"/>
                <a:gd name="connsiteY92" fmla="*/ 3214712 h 3453097"/>
                <a:gd name="connsiteX93" fmla="*/ 3341878 w 3999913"/>
                <a:gd name="connsiteY93" fmla="*/ 3357904 h 3453097"/>
                <a:gd name="connsiteX94" fmla="*/ 3605022 w 3999913"/>
                <a:gd name="connsiteY94" fmla="*/ 3439121 h 3453097"/>
                <a:gd name="connsiteX95" fmla="*/ 3797808 w 3999913"/>
                <a:gd name="connsiteY95" fmla="*/ 3415944 h 3453097"/>
                <a:gd name="connsiteX96" fmla="*/ 3858324 w 3999913"/>
                <a:gd name="connsiteY96" fmla="*/ 3401211 h 3453097"/>
                <a:gd name="connsiteX97" fmla="*/ 3884549 w 3999913"/>
                <a:gd name="connsiteY97" fmla="*/ 3374795 h 3453097"/>
                <a:gd name="connsiteX98" fmla="*/ 3982974 w 3999913"/>
                <a:gd name="connsiteY98" fmla="*/ 2968586 h 3453097"/>
                <a:gd name="connsiteX99" fmla="*/ 3995293 w 3999913"/>
                <a:gd name="connsiteY99" fmla="*/ 2870732 h 3453097"/>
                <a:gd name="connsiteX100" fmla="*/ 3995293 w 3999913"/>
                <a:gd name="connsiteY100" fmla="*/ 2870732 h 345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999913" h="3453097">
                  <a:moveTo>
                    <a:pt x="3995293" y="2870732"/>
                  </a:moveTo>
                  <a:cubicBezTo>
                    <a:pt x="3986403" y="2847491"/>
                    <a:pt x="3976053" y="2824758"/>
                    <a:pt x="3966655" y="2801708"/>
                  </a:cubicBezTo>
                  <a:cubicBezTo>
                    <a:pt x="3880930" y="2592221"/>
                    <a:pt x="3795840" y="2382481"/>
                    <a:pt x="3709416" y="2173248"/>
                  </a:cubicBezTo>
                  <a:cubicBezTo>
                    <a:pt x="3669157" y="2075776"/>
                    <a:pt x="3635693" y="1975001"/>
                    <a:pt x="3571685" y="1888578"/>
                  </a:cubicBezTo>
                  <a:cubicBezTo>
                    <a:pt x="3535997" y="1840254"/>
                    <a:pt x="3505073" y="1788375"/>
                    <a:pt x="3472053" y="1738083"/>
                  </a:cubicBezTo>
                  <a:cubicBezTo>
                    <a:pt x="3293364" y="1465731"/>
                    <a:pt x="3114485" y="1193570"/>
                    <a:pt x="2935986" y="921092"/>
                  </a:cubicBezTo>
                  <a:cubicBezTo>
                    <a:pt x="2913316" y="886484"/>
                    <a:pt x="2883154" y="853210"/>
                    <a:pt x="2872486" y="814920"/>
                  </a:cubicBezTo>
                  <a:cubicBezTo>
                    <a:pt x="2838006" y="690777"/>
                    <a:pt x="2810955" y="564476"/>
                    <a:pt x="2781110" y="439063"/>
                  </a:cubicBezTo>
                  <a:cubicBezTo>
                    <a:pt x="2771775" y="399693"/>
                    <a:pt x="2762060" y="362736"/>
                    <a:pt x="2724404" y="336892"/>
                  </a:cubicBezTo>
                  <a:cubicBezTo>
                    <a:pt x="2680145" y="306475"/>
                    <a:pt x="2638044" y="271931"/>
                    <a:pt x="2599309" y="234720"/>
                  </a:cubicBezTo>
                  <a:cubicBezTo>
                    <a:pt x="2554351" y="191540"/>
                    <a:pt x="2503234" y="172808"/>
                    <a:pt x="2441575" y="165823"/>
                  </a:cubicBezTo>
                  <a:cubicBezTo>
                    <a:pt x="2224151" y="141185"/>
                    <a:pt x="2007108" y="112292"/>
                    <a:pt x="1789938" y="84225"/>
                  </a:cubicBezTo>
                  <a:cubicBezTo>
                    <a:pt x="1608010" y="60730"/>
                    <a:pt x="1426147" y="36092"/>
                    <a:pt x="1244283" y="12089"/>
                  </a:cubicBezTo>
                  <a:cubicBezTo>
                    <a:pt x="1209167" y="7454"/>
                    <a:pt x="1172909" y="-3595"/>
                    <a:pt x="1139000" y="1167"/>
                  </a:cubicBezTo>
                  <a:cubicBezTo>
                    <a:pt x="1075373" y="10057"/>
                    <a:pt x="1013142" y="28472"/>
                    <a:pt x="950341" y="42823"/>
                  </a:cubicBezTo>
                  <a:cubicBezTo>
                    <a:pt x="985266" y="63651"/>
                    <a:pt x="1011047" y="94385"/>
                    <a:pt x="1020636" y="116356"/>
                  </a:cubicBezTo>
                  <a:cubicBezTo>
                    <a:pt x="1046226" y="175284"/>
                    <a:pt x="1071753" y="234212"/>
                    <a:pt x="1100773" y="291553"/>
                  </a:cubicBezTo>
                  <a:cubicBezTo>
                    <a:pt x="1123506" y="326224"/>
                    <a:pt x="1143064" y="362990"/>
                    <a:pt x="1141794" y="400963"/>
                  </a:cubicBezTo>
                  <a:cubicBezTo>
                    <a:pt x="1139952" y="457986"/>
                    <a:pt x="1138809" y="515200"/>
                    <a:pt x="1131062" y="571969"/>
                  </a:cubicBezTo>
                  <a:cubicBezTo>
                    <a:pt x="1123760" y="625563"/>
                    <a:pt x="1121664" y="679855"/>
                    <a:pt x="1115568" y="733449"/>
                  </a:cubicBezTo>
                  <a:cubicBezTo>
                    <a:pt x="1106805" y="809967"/>
                    <a:pt x="1099693" y="885214"/>
                    <a:pt x="1095883" y="962049"/>
                  </a:cubicBezTo>
                  <a:cubicBezTo>
                    <a:pt x="1090739" y="1063459"/>
                    <a:pt x="1111441" y="1172615"/>
                    <a:pt x="1123506" y="1273009"/>
                  </a:cubicBezTo>
                  <a:cubicBezTo>
                    <a:pt x="1126744" y="1300123"/>
                    <a:pt x="1114235" y="1321713"/>
                    <a:pt x="1088962" y="1335175"/>
                  </a:cubicBezTo>
                  <a:cubicBezTo>
                    <a:pt x="1074357" y="1342922"/>
                    <a:pt x="1057148" y="1348320"/>
                    <a:pt x="1047496" y="1362798"/>
                  </a:cubicBezTo>
                  <a:cubicBezTo>
                    <a:pt x="1043686" y="1370989"/>
                    <a:pt x="1047750" y="1372704"/>
                    <a:pt x="1050481" y="1380832"/>
                  </a:cubicBezTo>
                  <a:cubicBezTo>
                    <a:pt x="1058672" y="1405533"/>
                    <a:pt x="1058355" y="1429917"/>
                    <a:pt x="1048322" y="1454047"/>
                  </a:cubicBezTo>
                  <a:cubicBezTo>
                    <a:pt x="1043051" y="1466811"/>
                    <a:pt x="1023239" y="1718144"/>
                    <a:pt x="1014984" y="1753450"/>
                  </a:cubicBezTo>
                  <a:cubicBezTo>
                    <a:pt x="1003110" y="1804123"/>
                    <a:pt x="976249" y="2005418"/>
                    <a:pt x="978662" y="2055710"/>
                  </a:cubicBezTo>
                  <a:cubicBezTo>
                    <a:pt x="978980" y="2062822"/>
                    <a:pt x="974725" y="2069680"/>
                    <a:pt x="972947" y="2076728"/>
                  </a:cubicBezTo>
                  <a:cubicBezTo>
                    <a:pt x="968947" y="2092540"/>
                    <a:pt x="963295" y="2094572"/>
                    <a:pt x="949960" y="2083269"/>
                  </a:cubicBezTo>
                  <a:cubicBezTo>
                    <a:pt x="897700" y="2038946"/>
                    <a:pt x="788416" y="1846858"/>
                    <a:pt x="772414" y="1808250"/>
                  </a:cubicBezTo>
                  <a:cubicBezTo>
                    <a:pt x="751332" y="1757196"/>
                    <a:pt x="728599" y="1706841"/>
                    <a:pt x="707708" y="1655723"/>
                  </a:cubicBezTo>
                  <a:cubicBezTo>
                    <a:pt x="695071" y="1624926"/>
                    <a:pt x="693357" y="1592541"/>
                    <a:pt x="691007" y="1559203"/>
                  </a:cubicBezTo>
                  <a:cubicBezTo>
                    <a:pt x="688658" y="1525675"/>
                    <a:pt x="680657" y="1493544"/>
                    <a:pt x="671386" y="1461540"/>
                  </a:cubicBezTo>
                  <a:cubicBezTo>
                    <a:pt x="663702" y="1446745"/>
                    <a:pt x="404622" y="1289963"/>
                    <a:pt x="403924" y="1288249"/>
                  </a:cubicBezTo>
                  <a:cubicBezTo>
                    <a:pt x="390271" y="1275104"/>
                    <a:pt x="392303" y="1261515"/>
                    <a:pt x="400495" y="1245958"/>
                  </a:cubicBezTo>
                  <a:cubicBezTo>
                    <a:pt x="421704" y="1205318"/>
                    <a:pt x="441960" y="1164233"/>
                    <a:pt x="462089" y="1123022"/>
                  </a:cubicBezTo>
                  <a:cubicBezTo>
                    <a:pt x="470027" y="1106829"/>
                    <a:pt x="467360" y="1089367"/>
                    <a:pt x="453517" y="1072603"/>
                  </a:cubicBezTo>
                  <a:cubicBezTo>
                    <a:pt x="425895" y="1086446"/>
                    <a:pt x="304546" y="1172552"/>
                    <a:pt x="238125" y="1211096"/>
                  </a:cubicBezTo>
                  <a:cubicBezTo>
                    <a:pt x="191008" y="1238465"/>
                    <a:pt x="183833" y="1250530"/>
                    <a:pt x="128842" y="1238465"/>
                  </a:cubicBezTo>
                  <a:cubicBezTo>
                    <a:pt x="123571" y="1235607"/>
                    <a:pt x="106489" y="1231670"/>
                    <a:pt x="106489" y="1231670"/>
                  </a:cubicBezTo>
                  <a:cubicBezTo>
                    <a:pt x="106489" y="1231670"/>
                    <a:pt x="59817" y="1210779"/>
                    <a:pt x="39052" y="1196999"/>
                  </a:cubicBezTo>
                  <a:cubicBezTo>
                    <a:pt x="24765" y="1225574"/>
                    <a:pt x="7176" y="1254784"/>
                    <a:pt x="0" y="1287106"/>
                  </a:cubicBezTo>
                  <a:cubicBezTo>
                    <a:pt x="22542" y="1276057"/>
                    <a:pt x="42355" y="1275676"/>
                    <a:pt x="55689" y="1301139"/>
                  </a:cubicBezTo>
                  <a:lnTo>
                    <a:pt x="55689" y="1301139"/>
                  </a:lnTo>
                  <a:lnTo>
                    <a:pt x="55689" y="1301139"/>
                  </a:lnTo>
                  <a:cubicBezTo>
                    <a:pt x="61468" y="1322348"/>
                    <a:pt x="176467" y="1509737"/>
                    <a:pt x="182626" y="1520532"/>
                  </a:cubicBezTo>
                  <a:cubicBezTo>
                    <a:pt x="227648" y="1598129"/>
                    <a:pt x="501777" y="2047010"/>
                    <a:pt x="515557" y="2053932"/>
                  </a:cubicBezTo>
                  <a:cubicBezTo>
                    <a:pt x="515557" y="2060853"/>
                    <a:pt x="524510" y="2066695"/>
                    <a:pt x="526796" y="2069108"/>
                  </a:cubicBezTo>
                  <a:cubicBezTo>
                    <a:pt x="564007" y="2107716"/>
                    <a:pt x="574230" y="2150833"/>
                    <a:pt x="549783" y="2200172"/>
                  </a:cubicBezTo>
                  <a:cubicBezTo>
                    <a:pt x="549339" y="2200998"/>
                    <a:pt x="594360" y="2301899"/>
                    <a:pt x="601408" y="2335745"/>
                  </a:cubicBezTo>
                  <a:cubicBezTo>
                    <a:pt x="623380" y="2440901"/>
                    <a:pt x="672338" y="2535643"/>
                    <a:pt x="714185" y="2633179"/>
                  </a:cubicBezTo>
                  <a:cubicBezTo>
                    <a:pt x="718757" y="2643847"/>
                    <a:pt x="724852" y="2654007"/>
                    <a:pt x="734886" y="2660039"/>
                  </a:cubicBezTo>
                  <a:cubicBezTo>
                    <a:pt x="753872" y="2671533"/>
                    <a:pt x="768096" y="2688360"/>
                    <a:pt x="784924" y="2702457"/>
                  </a:cubicBezTo>
                  <a:cubicBezTo>
                    <a:pt x="855536" y="2759481"/>
                    <a:pt x="918464" y="2825139"/>
                    <a:pt x="987552" y="2883877"/>
                  </a:cubicBezTo>
                  <a:cubicBezTo>
                    <a:pt x="1004633" y="2898419"/>
                    <a:pt x="1020127" y="2915944"/>
                    <a:pt x="1044766" y="2917341"/>
                  </a:cubicBezTo>
                  <a:cubicBezTo>
                    <a:pt x="1044702" y="2917659"/>
                    <a:pt x="1044575" y="2917913"/>
                    <a:pt x="1044448" y="2918231"/>
                  </a:cubicBezTo>
                  <a:cubicBezTo>
                    <a:pt x="1046734" y="2926994"/>
                    <a:pt x="1052386" y="2932391"/>
                    <a:pt x="1061149" y="2934550"/>
                  </a:cubicBezTo>
                  <a:cubicBezTo>
                    <a:pt x="1076262" y="2934423"/>
                    <a:pt x="1089279" y="2927184"/>
                    <a:pt x="1102805" y="2921913"/>
                  </a:cubicBezTo>
                  <a:cubicBezTo>
                    <a:pt x="1201928" y="2883623"/>
                    <a:pt x="1300035" y="2842729"/>
                    <a:pt x="1399159" y="2804565"/>
                  </a:cubicBezTo>
                  <a:cubicBezTo>
                    <a:pt x="1506157" y="2763354"/>
                    <a:pt x="1724470" y="2675851"/>
                    <a:pt x="1765872" y="2655086"/>
                  </a:cubicBezTo>
                  <a:cubicBezTo>
                    <a:pt x="1772793" y="2592920"/>
                    <a:pt x="1774825" y="2496908"/>
                    <a:pt x="1785620" y="2428900"/>
                  </a:cubicBezTo>
                  <a:cubicBezTo>
                    <a:pt x="1793303" y="2380830"/>
                    <a:pt x="1812925" y="2331808"/>
                    <a:pt x="1798765" y="2283421"/>
                  </a:cubicBezTo>
                  <a:cubicBezTo>
                    <a:pt x="1776666" y="2207729"/>
                    <a:pt x="1778635" y="2130513"/>
                    <a:pt x="1777683" y="2053868"/>
                  </a:cubicBezTo>
                  <a:cubicBezTo>
                    <a:pt x="1775016" y="1845144"/>
                    <a:pt x="1779334" y="1636292"/>
                    <a:pt x="1770063" y="1427631"/>
                  </a:cubicBezTo>
                  <a:cubicBezTo>
                    <a:pt x="1767967" y="1380768"/>
                    <a:pt x="1768475" y="1333334"/>
                    <a:pt x="1761871" y="1287169"/>
                  </a:cubicBezTo>
                  <a:cubicBezTo>
                    <a:pt x="1745615" y="1174584"/>
                    <a:pt x="1747012" y="1060474"/>
                    <a:pt x="1728279" y="948206"/>
                  </a:cubicBezTo>
                  <a:cubicBezTo>
                    <a:pt x="1726375" y="936713"/>
                    <a:pt x="1728089" y="925219"/>
                    <a:pt x="1731582" y="914107"/>
                  </a:cubicBezTo>
                  <a:cubicBezTo>
                    <a:pt x="1751203" y="852448"/>
                    <a:pt x="1772222" y="791234"/>
                    <a:pt x="1795082" y="730719"/>
                  </a:cubicBezTo>
                  <a:cubicBezTo>
                    <a:pt x="1805432" y="689888"/>
                    <a:pt x="1822704" y="651598"/>
                    <a:pt x="1837500" y="612482"/>
                  </a:cubicBezTo>
                  <a:cubicBezTo>
                    <a:pt x="1838389" y="607338"/>
                    <a:pt x="1837817" y="601814"/>
                    <a:pt x="1839532" y="596988"/>
                  </a:cubicBezTo>
                  <a:cubicBezTo>
                    <a:pt x="1871409" y="504468"/>
                    <a:pt x="1905953" y="412901"/>
                    <a:pt x="1936941" y="320064"/>
                  </a:cubicBezTo>
                  <a:cubicBezTo>
                    <a:pt x="1943926" y="299046"/>
                    <a:pt x="1959801" y="296887"/>
                    <a:pt x="1978597" y="295045"/>
                  </a:cubicBezTo>
                  <a:cubicBezTo>
                    <a:pt x="2084134" y="284568"/>
                    <a:pt x="2192020" y="280758"/>
                    <a:pt x="2297811" y="271106"/>
                  </a:cubicBezTo>
                  <a:cubicBezTo>
                    <a:pt x="2373821" y="264184"/>
                    <a:pt x="2378202" y="274090"/>
                    <a:pt x="2408365" y="305650"/>
                  </a:cubicBezTo>
                  <a:cubicBezTo>
                    <a:pt x="2427732" y="325970"/>
                    <a:pt x="2445004" y="343750"/>
                    <a:pt x="2465070" y="363435"/>
                  </a:cubicBezTo>
                  <a:cubicBezTo>
                    <a:pt x="2480564" y="378548"/>
                    <a:pt x="2657031" y="499134"/>
                    <a:pt x="2705418" y="609688"/>
                  </a:cubicBezTo>
                  <a:cubicBezTo>
                    <a:pt x="2710180" y="619530"/>
                    <a:pt x="2760663" y="761707"/>
                    <a:pt x="2792540" y="832382"/>
                  </a:cubicBezTo>
                  <a:cubicBezTo>
                    <a:pt x="2809050" y="872260"/>
                    <a:pt x="2819083" y="895819"/>
                    <a:pt x="2834450" y="926553"/>
                  </a:cubicBezTo>
                  <a:cubicBezTo>
                    <a:pt x="2840990" y="939697"/>
                    <a:pt x="2848547" y="952969"/>
                    <a:pt x="2847531" y="967955"/>
                  </a:cubicBezTo>
                  <a:cubicBezTo>
                    <a:pt x="2840800" y="1067205"/>
                    <a:pt x="2865374" y="1164805"/>
                    <a:pt x="2861437" y="1264119"/>
                  </a:cubicBezTo>
                  <a:cubicBezTo>
                    <a:pt x="2858135" y="1348510"/>
                    <a:pt x="2859405" y="1433219"/>
                    <a:pt x="2861310" y="1517674"/>
                  </a:cubicBezTo>
                  <a:cubicBezTo>
                    <a:pt x="2862263" y="1562251"/>
                    <a:pt x="2850769" y="1604352"/>
                    <a:pt x="2842514" y="1647024"/>
                  </a:cubicBezTo>
                  <a:cubicBezTo>
                    <a:pt x="2828227" y="1721509"/>
                    <a:pt x="2812923" y="1795868"/>
                    <a:pt x="2798128" y="1870290"/>
                  </a:cubicBezTo>
                  <a:cubicBezTo>
                    <a:pt x="2783903" y="1941664"/>
                    <a:pt x="2769807" y="2013038"/>
                    <a:pt x="2755392" y="2084348"/>
                  </a:cubicBezTo>
                  <a:cubicBezTo>
                    <a:pt x="2740533" y="2157691"/>
                    <a:pt x="2726246" y="2231097"/>
                    <a:pt x="2711006" y="2304439"/>
                  </a:cubicBezTo>
                  <a:cubicBezTo>
                    <a:pt x="2695131" y="2380703"/>
                    <a:pt x="2679891" y="2457157"/>
                    <a:pt x="2665286" y="2533675"/>
                  </a:cubicBezTo>
                  <a:cubicBezTo>
                    <a:pt x="2657729" y="2573108"/>
                    <a:pt x="2635568" y="2728492"/>
                    <a:pt x="2629472" y="2758782"/>
                  </a:cubicBezTo>
                  <a:cubicBezTo>
                    <a:pt x="2622550" y="2793326"/>
                    <a:pt x="2594928" y="2779483"/>
                    <a:pt x="2588006" y="2772625"/>
                  </a:cubicBezTo>
                  <a:cubicBezTo>
                    <a:pt x="2581085" y="2814090"/>
                    <a:pt x="2574163" y="2903943"/>
                    <a:pt x="2574163" y="2924644"/>
                  </a:cubicBezTo>
                  <a:cubicBezTo>
                    <a:pt x="2617534" y="2942551"/>
                    <a:pt x="2665349" y="2959759"/>
                    <a:pt x="2708402" y="2978556"/>
                  </a:cubicBezTo>
                  <a:cubicBezTo>
                    <a:pt x="2759012" y="3000653"/>
                    <a:pt x="2815209" y="3011893"/>
                    <a:pt x="2860103" y="3044659"/>
                  </a:cubicBezTo>
                  <a:cubicBezTo>
                    <a:pt x="2936748" y="3100729"/>
                    <a:pt x="3014091" y="3155975"/>
                    <a:pt x="3088767" y="3214712"/>
                  </a:cubicBezTo>
                  <a:cubicBezTo>
                    <a:pt x="3165729" y="3275227"/>
                    <a:pt x="3241866" y="3334663"/>
                    <a:pt x="3341878" y="3357904"/>
                  </a:cubicBezTo>
                  <a:cubicBezTo>
                    <a:pt x="3431032" y="3378606"/>
                    <a:pt x="3518154" y="3409022"/>
                    <a:pt x="3605022" y="3439121"/>
                  </a:cubicBezTo>
                  <a:cubicBezTo>
                    <a:pt x="3674174" y="3472204"/>
                    <a:pt x="3735388" y="3439184"/>
                    <a:pt x="3797808" y="3415944"/>
                  </a:cubicBezTo>
                  <a:cubicBezTo>
                    <a:pt x="3818001" y="3410990"/>
                    <a:pt x="3837940" y="3405148"/>
                    <a:pt x="3858324" y="3401211"/>
                  </a:cubicBezTo>
                  <a:cubicBezTo>
                    <a:pt x="3873818" y="3398163"/>
                    <a:pt x="3880930" y="3389591"/>
                    <a:pt x="3884549" y="3374795"/>
                  </a:cubicBezTo>
                  <a:cubicBezTo>
                    <a:pt x="3917442" y="3239350"/>
                    <a:pt x="3952113" y="3104413"/>
                    <a:pt x="3982974" y="2968586"/>
                  </a:cubicBezTo>
                  <a:cubicBezTo>
                    <a:pt x="3989896" y="2936772"/>
                    <a:pt x="4008501" y="2905150"/>
                    <a:pt x="3995293" y="2870732"/>
                  </a:cubicBezTo>
                  <a:lnTo>
                    <a:pt x="3995293" y="2870732"/>
                  </a:lnTo>
                  <a:close/>
                </a:path>
              </a:pathLst>
            </a:custGeom>
            <a:solidFill>
              <a:srgbClr val="FE6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6">
              <a:extLst>
                <a:ext uri="{FF2B5EF4-FFF2-40B4-BE49-F238E27FC236}">
                  <a16:creationId xmlns:a16="http://schemas.microsoft.com/office/drawing/2014/main" xmlns="" id="{5AEDF45B-7D39-F42C-9E83-83D456467EA0}"/>
                </a:ext>
              </a:extLst>
            </p:cNvPr>
            <p:cNvSpPr/>
            <p:nvPr/>
          </p:nvSpPr>
          <p:spPr>
            <a:xfrm>
              <a:off x="2208120" y="498284"/>
              <a:ext cx="1716658" cy="1672831"/>
            </a:xfrm>
            <a:custGeom>
              <a:avLst/>
              <a:gdLst>
                <a:gd name="connsiteX0" fmla="*/ 1700699 w 1716658"/>
                <a:gd name="connsiteY0" fmla="*/ 847788 h 1672831"/>
                <a:gd name="connsiteX1" fmla="*/ 1652693 w 1716658"/>
                <a:gd name="connsiteY1" fmla="*/ 664083 h 1672831"/>
                <a:gd name="connsiteX2" fmla="*/ 1580176 w 1716658"/>
                <a:gd name="connsiteY2" fmla="*/ 571881 h 1672831"/>
                <a:gd name="connsiteX3" fmla="*/ 1429617 w 1716658"/>
                <a:gd name="connsiteY3" fmla="*/ 519240 h 1672831"/>
                <a:gd name="connsiteX4" fmla="*/ 1281155 w 1716658"/>
                <a:gd name="connsiteY4" fmla="*/ 357886 h 1672831"/>
                <a:gd name="connsiteX5" fmla="*/ 1255310 w 1716658"/>
                <a:gd name="connsiteY5" fmla="*/ 290259 h 1672831"/>
                <a:gd name="connsiteX6" fmla="*/ 979911 w 1716658"/>
                <a:gd name="connsiteY6" fmla="*/ 699 h 1672831"/>
                <a:gd name="connsiteX7" fmla="*/ 980037 w 1716658"/>
                <a:gd name="connsiteY7" fmla="*/ 0 h 1672831"/>
                <a:gd name="connsiteX8" fmla="*/ 979720 w 1716658"/>
                <a:gd name="connsiteY8" fmla="*/ 571 h 1672831"/>
                <a:gd name="connsiteX9" fmla="*/ 979530 w 1716658"/>
                <a:gd name="connsiteY9" fmla="*/ 444 h 1672831"/>
                <a:gd name="connsiteX10" fmla="*/ 858625 w 1716658"/>
                <a:gd name="connsiteY10" fmla="*/ 198310 h 1672831"/>
                <a:gd name="connsiteX11" fmla="*/ 269599 w 1716658"/>
                <a:gd name="connsiteY11" fmla="*/ 844677 h 1672831"/>
                <a:gd name="connsiteX12" fmla="*/ 42 w 1716658"/>
                <a:gd name="connsiteY12" fmla="*/ 1155764 h 1672831"/>
                <a:gd name="connsiteX13" fmla="*/ 81639 w 1716658"/>
                <a:gd name="connsiteY13" fmla="*/ 1208088 h 1672831"/>
                <a:gd name="connsiteX14" fmla="*/ 111865 w 1716658"/>
                <a:gd name="connsiteY14" fmla="*/ 1250379 h 1672831"/>
                <a:gd name="connsiteX15" fmla="*/ 214545 w 1716658"/>
                <a:gd name="connsiteY15" fmla="*/ 1528445 h 1672831"/>
                <a:gd name="connsiteX16" fmla="*/ 246803 w 1716658"/>
                <a:gd name="connsiteY16" fmla="*/ 1538542 h 1672831"/>
                <a:gd name="connsiteX17" fmla="*/ 375898 w 1716658"/>
                <a:gd name="connsiteY17" fmla="*/ 1440307 h 1672831"/>
                <a:gd name="connsiteX18" fmla="*/ 403775 w 1716658"/>
                <a:gd name="connsiteY18" fmla="*/ 1437069 h 1672831"/>
                <a:gd name="connsiteX19" fmla="*/ 712258 w 1716658"/>
                <a:gd name="connsiteY19" fmla="*/ 1620076 h 1672831"/>
                <a:gd name="connsiteX20" fmla="*/ 912283 w 1716658"/>
                <a:gd name="connsiteY20" fmla="*/ 1646619 h 1672831"/>
                <a:gd name="connsiteX21" fmla="*/ 1181840 w 1716658"/>
                <a:gd name="connsiteY21" fmla="*/ 1473772 h 1672831"/>
                <a:gd name="connsiteX22" fmla="*/ 1517819 w 1716658"/>
                <a:gd name="connsiteY22" fmla="*/ 1643761 h 1672831"/>
                <a:gd name="connsiteX23" fmla="*/ 1537631 w 1716658"/>
                <a:gd name="connsiteY23" fmla="*/ 1649920 h 1672831"/>
                <a:gd name="connsiteX24" fmla="*/ 1665393 w 1716658"/>
                <a:gd name="connsiteY24" fmla="*/ 1445895 h 1672831"/>
                <a:gd name="connsiteX25" fmla="*/ 1699111 w 1716658"/>
                <a:gd name="connsiteY25" fmla="*/ 1261555 h 1672831"/>
                <a:gd name="connsiteX26" fmla="*/ 1716574 w 1716658"/>
                <a:gd name="connsiteY26" fmla="*/ 1112965 h 1672831"/>
                <a:gd name="connsiteX27" fmla="*/ 1700699 w 1716658"/>
                <a:gd name="connsiteY27" fmla="*/ 847788 h 1672831"/>
                <a:gd name="connsiteX28" fmla="*/ 1700699 w 1716658"/>
                <a:gd name="connsiteY28" fmla="*/ 847788 h 1672831"/>
                <a:gd name="connsiteX29" fmla="*/ 807762 w 1716658"/>
                <a:gd name="connsiteY29" fmla="*/ 427101 h 1672831"/>
                <a:gd name="connsiteX30" fmla="*/ 845290 w 1716658"/>
                <a:gd name="connsiteY30" fmla="*/ 423545 h 1672831"/>
                <a:gd name="connsiteX31" fmla="*/ 837480 w 1716658"/>
                <a:gd name="connsiteY31" fmla="*/ 424180 h 1672831"/>
                <a:gd name="connsiteX32" fmla="*/ 807762 w 1716658"/>
                <a:gd name="connsiteY32" fmla="*/ 427101 h 1672831"/>
                <a:gd name="connsiteX33" fmla="*/ 807762 w 1716658"/>
                <a:gd name="connsiteY33" fmla="*/ 427101 h 167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16658" h="1672831">
                  <a:moveTo>
                    <a:pt x="1700699" y="847788"/>
                  </a:moveTo>
                  <a:cubicBezTo>
                    <a:pt x="1698921" y="784860"/>
                    <a:pt x="1686475" y="726377"/>
                    <a:pt x="1652693" y="664083"/>
                  </a:cubicBezTo>
                  <a:cubicBezTo>
                    <a:pt x="1638088" y="637223"/>
                    <a:pt x="1610465" y="595694"/>
                    <a:pt x="1580176" y="571881"/>
                  </a:cubicBezTo>
                  <a:cubicBezTo>
                    <a:pt x="1547982" y="560705"/>
                    <a:pt x="1465305" y="540449"/>
                    <a:pt x="1429617" y="519240"/>
                  </a:cubicBezTo>
                  <a:cubicBezTo>
                    <a:pt x="1403074" y="505841"/>
                    <a:pt x="1319191" y="402399"/>
                    <a:pt x="1281155" y="357886"/>
                  </a:cubicBezTo>
                  <a:cubicBezTo>
                    <a:pt x="1287314" y="329692"/>
                    <a:pt x="1273534" y="310007"/>
                    <a:pt x="1255310" y="290259"/>
                  </a:cubicBezTo>
                  <a:cubicBezTo>
                    <a:pt x="1230926" y="263906"/>
                    <a:pt x="1008612" y="20066"/>
                    <a:pt x="979911" y="699"/>
                  </a:cubicBezTo>
                  <a:cubicBezTo>
                    <a:pt x="979974" y="508"/>
                    <a:pt x="980037" y="254"/>
                    <a:pt x="980037" y="0"/>
                  </a:cubicBezTo>
                  <a:cubicBezTo>
                    <a:pt x="979911" y="190"/>
                    <a:pt x="979847" y="317"/>
                    <a:pt x="979720" y="571"/>
                  </a:cubicBezTo>
                  <a:cubicBezTo>
                    <a:pt x="979656" y="508"/>
                    <a:pt x="979593" y="508"/>
                    <a:pt x="979530" y="444"/>
                  </a:cubicBezTo>
                  <a:cubicBezTo>
                    <a:pt x="978069" y="1207"/>
                    <a:pt x="884216" y="164782"/>
                    <a:pt x="858625" y="198310"/>
                  </a:cubicBezTo>
                  <a:cubicBezTo>
                    <a:pt x="810683" y="261175"/>
                    <a:pt x="290999" y="820547"/>
                    <a:pt x="269599" y="844677"/>
                  </a:cubicBezTo>
                  <a:cubicBezTo>
                    <a:pt x="189399" y="934974"/>
                    <a:pt x="-3260" y="1143191"/>
                    <a:pt x="42" y="1155764"/>
                  </a:cubicBezTo>
                  <a:cubicBezTo>
                    <a:pt x="22648" y="1174115"/>
                    <a:pt x="58017" y="1191197"/>
                    <a:pt x="81639" y="1208088"/>
                  </a:cubicBezTo>
                  <a:cubicBezTo>
                    <a:pt x="97133" y="1219137"/>
                    <a:pt x="105706" y="1233678"/>
                    <a:pt x="111865" y="1250379"/>
                  </a:cubicBezTo>
                  <a:cubicBezTo>
                    <a:pt x="146282" y="1343025"/>
                    <a:pt x="180763" y="1435608"/>
                    <a:pt x="214545" y="1528445"/>
                  </a:cubicBezTo>
                  <a:cubicBezTo>
                    <a:pt x="221530" y="1547749"/>
                    <a:pt x="227943" y="1553655"/>
                    <a:pt x="246803" y="1538542"/>
                  </a:cubicBezTo>
                  <a:cubicBezTo>
                    <a:pt x="288967" y="1504760"/>
                    <a:pt x="333227" y="1473391"/>
                    <a:pt x="375898" y="1440307"/>
                  </a:cubicBezTo>
                  <a:cubicBezTo>
                    <a:pt x="385487" y="1432941"/>
                    <a:pt x="392980" y="1431036"/>
                    <a:pt x="403775" y="1437069"/>
                  </a:cubicBezTo>
                  <a:cubicBezTo>
                    <a:pt x="508359" y="1495171"/>
                    <a:pt x="611102" y="1555814"/>
                    <a:pt x="712258" y="1620076"/>
                  </a:cubicBezTo>
                  <a:cubicBezTo>
                    <a:pt x="808587" y="1681163"/>
                    <a:pt x="850053" y="1688084"/>
                    <a:pt x="912283" y="1646619"/>
                  </a:cubicBezTo>
                  <a:cubicBezTo>
                    <a:pt x="967655" y="1609725"/>
                    <a:pt x="1162536" y="1477772"/>
                    <a:pt x="1181840" y="1473772"/>
                  </a:cubicBezTo>
                  <a:cubicBezTo>
                    <a:pt x="1214416" y="1475613"/>
                    <a:pt x="1447905" y="1583309"/>
                    <a:pt x="1517819" y="1643761"/>
                  </a:cubicBezTo>
                  <a:cubicBezTo>
                    <a:pt x="1523217" y="1648460"/>
                    <a:pt x="1529567" y="1652651"/>
                    <a:pt x="1537631" y="1649920"/>
                  </a:cubicBezTo>
                  <a:cubicBezTo>
                    <a:pt x="1579096" y="1609535"/>
                    <a:pt x="1660948" y="1469835"/>
                    <a:pt x="1665393" y="1445895"/>
                  </a:cubicBezTo>
                  <a:cubicBezTo>
                    <a:pt x="1676823" y="1384491"/>
                    <a:pt x="1687808" y="1322959"/>
                    <a:pt x="1699111" y="1261555"/>
                  </a:cubicBezTo>
                  <a:cubicBezTo>
                    <a:pt x="1708192" y="1212596"/>
                    <a:pt x="1717654" y="1163701"/>
                    <a:pt x="1716574" y="1112965"/>
                  </a:cubicBezTo>
                  <a:cubicBezTo>
                    <a:pt x="1714859" y="1024319"/>
                    <a:pt x="1703239" y="936435"/>
                    <a:pt x="1700699" y="847788"/>
                  </a:cubicBezTo>
                  <a:lnTo>
                    <a:pt x="1700699" y="847788"/>
                  </a:lnTo>
                  <a:close/>
                  <a:moveTo>
                    <a:pt x="807762" y="427101"/>
                  </a:moveTo>
                  <a:cubicBezTo>
                    <a:pt x="820145" y="423926"/>
                    <a:pt x="832845" y="422974"/>
                    <a:pt x="845290" y="423545"/>
                  </a:cubicBezTo>
                  <a:cubicBezTo>
                    <a:pt x="842687" y="423735"/>
                    <a:pt x="840020" y="423863"/>
                    <a:pt x="837480" y="424180"/>
                  </a:cubicBezTo>
                  <a:cubicBezTo>
                    <a:pt x="827701" y="425387"/>
                    <a:pt x="817668" y="425894"/>
                    <a:pt x="807762" y="427101"/>
                  </a:cubicBezTo>
                  <a:lnTo>
                    <a:pt x="807762" y="427101"/>
                  </a:lnTo>
                  <a:close/>
                </a:path>
              </a:pathLst>
            </a:custGeom>
            <a:solidFill>
              <a:srgbClr val="F39E7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7">
              <a:extLst>
                <a:ext uri="{FF2B5EF4-FFF2-40B4-BE49-F238E27FC236}">
                  <a16:creationId xmlns:a16="http://schemas.microsoft.com/office/drawing/2014/main" xmlns="" id="{07E85DDA-CA33-F54F-4FE5-6AB36E978596}"/>
                </a:ext>
              </a:extLst>
            </p:cNvPr>
            <p:cNvSpPr/>
            <p:nvPr/>
          </p:nvSpPr>
          <p:spPr>
            <a:xfrm>
              <a:off x="908395" y="3793355"/>
              <a:ext cx="2109709" cy="3040495"/>
            </a:xfrm>
            <a:custGeom>
              <a:avLst/>
              <a:gdLst>
                <a:gd name="connsiteX0" fmla="*/ 922831 w 2109709"/>
                <a:gd name="connsiteY0" fmla="*/ 2052392 h 3040495"/>
                <a:gd name="connsiteX1" fmla="*/ 907083 w 2109709"/>
                <a:gd name="connsiteY1" fmla="*/ 2140974 h 3040495"/>
                <a:gd name="connsiteX2" fmla="*/ 915592 w 2109709"/>
                <a:gd name="connsiteY2" fmla="*/ 2278070 h 3040495"/>
                <a:gd name="connsiteX3" fmla="*/ 904099 w 2109709"/>
                <a:gd name="connsiteY3" fmla="*/ 2313059 h 3040495"/>
                <a:gd name="connsiteX4" fmla="*/ 777480 w 2109709"/>
                <a:gd name="connsiteY4" fmla="*/ 2553152 h 3040495"/>
                <a:gd name="connsiteX5" fmla="*/ 760271 w 2109709"/>
                <a:gd name="connsiteY5" fmla="*/ 2663135 h 3040495"/>
                <a:gd name="connsiteX6" fmla="*/ 788465 w 2109709"/>
                <a:gd name="connsiteY6" fmla="*/ 2816233 h 3040495"/>
                <a:gd name="connsiteX7" fmla="*/ 771384 w 2109709"/>
                <a:gd name="connsiteY7" fmla="*/ 2849634 h 3040495"/>
                <a:gd name="connsiteX8" fmla="*/ 651178 w 2109709"/>
                <a:gd name="connsiteY8" fmla="*/ 2909895 h 3040495"/>
                <a:gd name="connsiteX9" fmla="*/ 395400 w 2109709"/>
                <a:gd name="connsiteY9" fmla="*/ 2868430 h 3040495"/>
                <a:gd name="connsiteX10" fmla="*/ 333170 w 2109709"/>
                <a:gd name="connsiteY10" fmla="*/ 2730317 h 3040495"/>
                <a:gd name="connsiteX11" fmla="*/ 283323 w 2109709"/>
                <a:gd name="connsiteY11" fmla="*/ 2699583 h 3040495"/>
                <a:gd name="connsiteX12" fmla="*/ 243826 w 2109709"/>
                <a:gd name="connsiteY12" fmla="*/ 2748161 h 3040495"/>
                <a:gd name="connsiteX13" fmla="*/ 166991 w 2109709"/>
                <a:gd name="connsiteY13" fmla="*/ 2955933 h 3040495"/>
                <a:gd name="connsiteX14" fmla="*/ 62660 w 2109709"/>
                <a:gd name="connsiteY14" fmla="*/ 3033657 h 3040495"/>
                <a:gd name="connsiteX15" fmla="*/ 30847 w 2109709"/>
                <a:gd name="connsiteY15" fmla="*/ 3040325 h 3040495"/>
                <a:gd name="connsiteX16" fmla="*/ 1510 w 2109709"/>
                <a:gd name="connsiteY16" fmla="*/ 3003431 h 3040495"/>
                <a:gd name="connsiteX17" fmla="*/ 226173 w 2109709"/>
                <a:gd name="connsiteY17" fmla="*/ 2473650 h 3040495"/>
                <a:gd name="connsiteX18" fmla="*/ 437437 w 2109709"/>
                <a:gd name="connsiteY18" fmla="*/ 2175708 h 3040495"/>
                <a:gd name="connsiteX19" fmla="*/ 567104 w 2109709"/>
                <a:gd name="connsiteY19" fmla="*/ 1992320 h 3040495"/>
                <a:gd name="connsiteX20" fmla="*/ 659560 w 2109709"/>
                <a:gd name="connsiteY20" fmla="*/ 1794645 h 3040495"/>
                <a:gd name="connsiteX21" fmla="*/ 1053133 w 2109709"/>
                <a:gd name="connsiteY21" fmla="*/ 925076 h 3040495"/>
                <a:gd name="connsiteX22" fmla="*/ 1123174 w 2109709"/>
                <a:gd name="connsiteY22" fmla="*/ 755277 h 3040495"/>
                <a:gd name="connsiteX23" fmla="*/ 1131683 w 2109709"/>
                <a:gd name="connsiteY23" fmla="*/ 716542 h 3040495"/>
                <a:gd name="connsiteX24" fmla="*/ 1311769 w 2109709"/>
                <a:gd name="connsiteY24" fmla="*/ 290266 h 3040495"/>
                <a:gd name="connsiteX25" fmla="*/ 1358886 w 2109709"/>
                <a:gd name="connsiteY25" fmla="*/ 209431 h 3040495"/>
                <a:gd name="connsiteX26" fmla="*/ 1498332 w 2109709"/>
                <a:gd name="connsiteY26" fmla="*/ 1786 h 3040495"/>
                <a:gd name="connsiteX27" fmla="*/ 1542147 w 2109709"/>
                <a:gd name="connsiteY27" fmla="*/ 15883 h 3040495"/>
                <a:gd name="connsiteX28" fmla="*/ 1871458 w 2109709"/>
                <a:gd name="connsiteY28" fmla="*/ 20137 h 3040495"/>
                <a:gd name="connsiteX29" fmla="*/ 2109710 w 2109709"/>
                <a:gd name="connsiteY29" fmla="*/ 16137 h 3040495"/>
                <a:gd name="connsiteX30" fmla="*/ 1892476 w 2109709"/>
                <a:gd name="connsiteY30" fmla="*/ 654185 h 3040495"/>
                <a:gd name="connsiteX31" fmla="*/ 1370125 w 2109709"/>
                <a:gd name="connsiteY31" fmla="*/ 1459555 h 3040495"/>
                <a:gd name="connsiteX32" fmla="*/ 922831 w 2109709"/>
                <a:gd name="connsiteY32" fmla="*/ 2052392 h 3040495"/>
                <a:gd name="connsiteX33" fmla="*/ 922831 w 2109709"/>
                <a:gd name="connsiteY33" fmla="*/ 2052392 h 304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09709" h="3040495">
                  <a:moveTo>
                    <a:pt x="922831" y="2052392"/>
                  </a:moveTo>
                  <a:cubicBezTo>
                    <a:pt x="901178" y="2079061"/>
                    <a:pt x="902384" y="2109224"/>
                    <a:pt x="907083" y="2140974"/>
                  </a:cubicBezTo>
                  <a:cubicBezTo>
                    <a:pt x="913878" y="2186376"/>
                    <a:pt x="907718" y="2232604"/>
                    <a:pt x="915592" y="2278070"/>
                  </a:cubicBezTo>
                  <a:cubicBezTo>
                    <a:pt x="917878" y="2291151"/>
                    <a:pt x="909941" y="2302010"/>
                    <a:pt x="904099" y="2313059"/>
                  </a:cubicBezTo>
                  <a:cubicBezTo>
                    <a:pt x="862189" y="2393260"/>
                    <a:pt x="822057" y="2474476"/>
                    <a:pt x="777480" y="2553152"/>
                  </a:cubicBezTo>
                  <a:cubicBezTo>
                    <a:pt x="757033" y="2589220"/>
                    <a:pt x="751953" y="2623637"/>
                    <a:pt x="760271" y="2663135"/>
                  </a:cubicBezTo>
                  <a:cubicBezTo>
                    <a:pt x="771003" y="2713871"/>
                    <a:pt x="778242" y="2765433"/>
                    <a:pt x="788465" y="2816233"/>
                  </a:cubicBezTo>
                  <a:cubicBezTo>
                    <a:pt x="791894" y="2833568"/>
                    <a:pt x="788973" y="2842522"/>
                    <a:pt x="771384" y="2849634"/>
                  </a:cubicBezTo>
                  <a:cubicBezTo>
                    <a:pt x="741729" y="2861572"/>
                    <a:pt x="671943" y="2903038"/>
                    <a:pt x="651178" y="2909895"/>
                  </a:cubicBezTo>
                  <a:cubicBezTo>
                    <a:pt x="575169" y="2889194"/>
                    <a:pt x="430008" y="2896052"/>
                    <a:pt x="395400" y="2868430"/>
                  </a:cubicBezTo>
                  <a:cubicBezTo>
                    <a:pt x="374636" y="2854587"/>
                    <a:pt x="347013" y="2799342"/>
                    <a:pt x="333170" y="2730317"/>
                  </a:cubicBezTo>
                  <a:cubicBezTo>
                    <a:pt x="312406" y="2695773"/>
                    <a:pt x="295578" y="2685296"/>
                    <a:pt x="283323" y="2699583"/>
                  </a:cubicBezTo>
                  <a:cubicBezTo>
                    <a:pt x="262050" y="2709172"/>
                    <a:pt x="251446" y="2725745"/>
                    <a:pt x="243826" y="2748161"/>
                  </a:cubicBezTo>
                  <a:cubicBezTo>
                    <a:pt x="220077" y="2818075"/>
                    <a:pt x="196137" y="2888178"/>
                    <a:pt x="166991" y="2955933"/>
                  </a:cubicBezTo>
                  <a:cubicBezTo>
                    <a:pt x="148385" y="2999240"/>
                    <a:pt x="104507" y="3018480"/>
                    <a:pt x="62660" y="3033657"/>
                  </a:cubicBezTo>
                  <a:cubicBezTo>
                    <a:pt x="52500" y="3037340"/>
                    <a:pt x="41705" y="3039181"/>
                    <a:pt x="30847" y="3040325"/>
                  </a:cubicBezTo>
                  <a:cubicBezTo>
                    <a:pt x="10590" y="3042547"/>
                    <a:pt x="-5031" y="3022735"/>
                    <a:pt x="1510" y="3003431"/>
                  </a:cubicBezTo>
                  <a:cubicBezTo>
                    <a:pt x="63549" y="2821059"/>
                    <a:pt x="119937" y="2636401"/>
                    <a:pt x="226173" y="2473650"/>
                  </a:cubicBezTo>
                  <a:cubicBezTo>
                    <a:pt x="292657" y="2371797"/>
                    <a:pt x="366635" y="2274832"/>
                    <a:pt x="437437" y="2175708"/>
                  </a:cubicBezTo>
                  <a:cubicBezTo>
                    <a:pt x="480998" y="2114748"/>
                    <a:pt x="529449" y="2056709"/>
                    <a:pt x="567104" y="1992320"/>
                  </a:cubicBezTo>
                  <a:cubicBezTo>
                    <a:pt x="603680" y="1929773"/>
                    <a:pt x="629525" y="1860939"/>
                    <a:pt x="659560" y="1794645"/>
                  </a:cubicBezTo>
                  <a:cubicBezTo>
                    <a:pt x="790942" y="1504831"/>
                    <a:pt x="922450" y="1215207"/>
                    <a:pt x="1053133" y="925076"/>
                  </a:cubicBezTo>
                  <a:cubicBezTo>
                    <a:pt x="1078279" y="869259"/>
                    <a:pt x="1099933" y="811855"/>
                    <a:pt x="1123174" y="755277"/>
                  </a:cubicBezTo>
                  <a:cubicBezTo>
                    <a:pt x="1118602" y="740799"/>
                    <a:pt x="1126349" y="728607"/>
                    <a:pt x="1131683" y="716542"/>
                  </a:cubicBezTo>
                  <a:cubicBezTo>
                    <a:pt x="1193468" y="575191"/>
                    <a:pt x="1250872" y="431998"/>
                    <a:pt x="1311769" y="290266"/>
                  </a:cubicBezTo>
                  <a:cubicBezTo>
                    <a:pt x="1324278" y="261120"/>
                    <a:pt x="1341423" y="235275"/>
                    <a:pt x="1358886" y="209431"/>
                  </a:cubicBezTo>
                  <a:cubicBezTo>
                    <a:pt x="1405558" y="140343"/>
                    <a:pt x="1450389" y="70048"/>
                    <a:pt x="1498332" y="1786"/>
                  </a:cubicBezTo>
                  <a:cubicBezTo>
                    <a:pt x="1516810" y="-5390"/>
                    <a:pt x="1527542" y="11057"/>
                    <a:pt x="1542147" y="15883"/>
                  </a:cubicBezTo>
                  <a:cubicBezTo>
                    <a:pt x="1597455" y="28646"/>
                    <a:pt x="1830183" y="20455"/>
                    <a:pt x="1871458" y="20137"/>
                  </a:cubicBezTo>
                  <a:cubicBezTo>
                    <a:pt x="1915273" y="19883"/>
                    <a:pt x="2052814" y="11628"/>
                    <a:pt x="2109710" y="16137"/>
                  </a:cubicBezTo>
                  <a:cubicBezTo>
                    <a:pt x="2102788" y="43759"/>
                    <a:pt x="1947086" y="547632"/>
                    <a:pt x="1892476" y="654185"/>
                  </a:cubicBezTo>
                  <a:cubicBezTo>
                    <a:pt x="1764587" y="951047"/>
                    <a:pt x="1554593" y="1223589"/>
                    <a:pt x="1370125" y="1459555"/>
                  </a:cubicBezTo>
                  <a:cubicBezTo>
                    <a:pt x="1169846" y="1715461"/>
                    <a:pt x="997253" y="1927169"/>
                    <a:pt x="922831" y="2052392"/>
                  </a:cubicBezTo>
                  <a:lnTo>
                    <a:pt x="922831" y="2052392"/>
                  </a:lnTo>
                  <a:close/>
                </a:path>
              </a:pathLst>
            </a:custGeom>
            <a:solidFill>
              <a:srgbClr val="F39E7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8">
              <a:extLst>
                <a:ext uri="{FF2B5EF4-FFF2-40B4-BE49-F238E27FC236}">
                  <a16:creationId xmlns:a16="http://schemas.microsoft.com/office/drawing/2014/main" xmlns="" id="{EFEFDDB6-B003-58BA-C60B-FC1B8ABCB57C}"/>
                </a:ext>
              </a:extLst>
            </p:cNvPr>
            <p:cNvSpPr/>
            <p:nvPr/>
          </p:nvSpPr>
          <p:spPr>
            <a:xfrm>
              <a:off x="1191717" y="3813205"/>
              <a:ext cx="1743011" cy="2886757"/>
            </a:xfrm>
            <a:custGeom>
              <a:avLst/>
              <a:gdLst>
                <a:gd name="connsiteX0" fmla="*/ 346075 w 1743011"/>
                <a:gd name="connsiteY0" fmla="*/ 2318164 h 2886757"/>
                <a:gd name="connsiteX1" fmla="*/ 347917 w 1743011"/>
                <a:gd name="connsiteY1" fmla="*/ 2337722 h 2886757"/>
                <a:gd name="connsiteX2" fmla="*/ 375730 w 1743011"/>
                <a:gd name="connsiteY2" fmla="*/ 2449926 h 2886757"/>
                <a:gd name="connsiteX3" fmla="*/ 387985 w 1743011"/>
                <a:gd name="connsiteY3" fmla="*/ 2519395 h 2886757"/>
                <a:gd name="connsiteX4" fmla="*/ 361442 w 1743011"/>
                <a:gd name="connsiteY4" fmla="*/ 2743995 h 2886757"/>
                <a:gd name="connsiteX5" fmla="*/ 400558 w 1743011"/>
                <a:gd name="connsiteY5" fmla="*/ 2870868 h 2886757"/>
                <a:gd name="connsiteX6" fmla="*/ 343408 w 1743011"/>
                <a:gd name="connsiteY6" fmla="*/ 2885219 h 2886757"/>
                <a:gd name="connsiteX7" fmla="*/ 121666 w 1743011"/>
                <a:gd name="connsiteY7" fmla="*/ 2852263 h 2886757"/>
                <a:gd name="connsiteX8" fmla="*/ 87884 w 1743011"/>
                <a:gd name="connsiteY8" fmla="*/ 2825592 h 2886757"/>
                <a:gd name="connsiteX9" fmla="*/ 38291 w 1743011"/>
                <a:gd name="connsiteY9" fmla="*/ 2694592 h 2886757"/>
                <a:gd name="connsiteX10" fmla="*/ 0 w 1743011"/>
                <a:gd name="connsiteY10" fmla="*/ 2680558 h 2886757"/>
                <a:gd name="connsiteX11" fmla="*/ 82804 w 1743011"/>
                <a:gd name="connsiteY11" fmla="*/ 2579974 h 2886757"/>
                <a:gd name="connsiteX12" fmla="*/ 237363 w 1743011"/>
                <a:gd name="connsiteY12" fmla="*/ 2412842 h 2886757"/>
                <a:gd name="connsiteX13" fmla="*/ 330645 w 1743011"/>
                <a:gd name="connsiteY13" fmla="*/ 2325403 h 2886757"/>
                <a:gd name="connsiteX14" fmla="*/ 346075 w 1743011"/>
                <a:gd name="connsiteY14" fmla="*/ 2318164 h 2886757"/>
                <a:gd name="connsiteX15" fmla="*/ 346075 w 1743011"/>
                <a:gd name="connsiteY15" fmla="*/ 2318164 h 2886757"/>
                <a:gd name="connsiteX16" fmla="*/ 1604455 w 1743011"/>
                <a:gd name="connsiteY16" fmla="*/ 633953 h 2886757"/>
                <a:gd name="connsiteX17" fmla="*/ 1187831 w 1743011"/>
                <a:gd name="connsiteY17" fmla="*/ 1300703 h 2886757"/>
                <a:gd name="connsiteX18" fmla="*/ 639318 w 1743011"/>
                <a:gd name="connsiteY18" fmla="*/ 2032795 h 2886757"/>
                <a:gd name="connsiteX19" fmla="*/ 618935 w 1743011"/>
                <a:gd name="connsiteY19" fmla="*/ 1944974 h 2886757"/>
                <a:gd name="connsiteX20" fmla="*/ 593789 w 1743011"/>
                <a:gd name="connsiteY20" fmla="*/ 1933417 h 2886757"/>
                <a:gd name="connsiteX21" fmla="*/ 505143 w 1743011"/>
                <a:gd name="connsiteY21" fmla="*/ 1948975 h 2886757"/>
                <a:gd name="connsiteX22" fmla="*/ 488379 w 1743011"/>
                <a:gd name="connsiteY22" fmla="*/ 1930115 h 2886757"/>
                <a:gd name="connsiteX23" fmla="*/ 564388 w 1743011"/>
                <a:gd name="connsiteY23" fmla="*/ 1705516 h 2886757"/>
                <a:gd name="connsiteX24" fmla="*/ 627761 w 1743011"/>
                <a:gd name="connsiteY24" fmla="*/ 1516540 h 2886757"/>
                <a:gd name="connsiteX25" fmla="*/ 711200 w 1743011"/>
                <a:gd name="connsiteY25" fmla="*/ 1426624 h 2886757"/>
                <a:gd name="connsiteX26" fmla="*/ 999109 w 1743011"/>
                <a:gd name="connsiteY26" fmla="*/ 1192880 h 2886757"/>
                <a:gd name="connsiteX27" fmla="*/ 1346835 w 1743011"/>
                <a:gd name="connsiteY27" fmla="*/ 894240 h 2886757"/>
                <a:gd name="connsiteX28" fmla="*/ 1604455 w 1743011"/>
                <a:gd name="connsiteY28" fmla="*/ 633953 h 2886757"/>
                <a:gd name="connsiteX29" fmla="*/ 1604455 w 1743011"/>
                <a:gd name="connsiteY29" fmla="*/ 633953 h 2886757"/>
                <a:gd name="connsiteX30" fmla="*/ 1576959 w 1743011"/>
                <a:gd name="connsiteY30" fmla="*/ 33 h 2886757"/>
                <a:gd name="connsiteX31" fmla="*/ 1743012 w 1743011"/>
                <a:gd name="connsiteY31" fmla="*/ 731 h 2886757"/>
                <a:gd name="connsiteX32" fmla="*/ 1713738 w 1743011"/>
                <a:gd name="connsiteY32" fmla="*/ 7017 h 2886757"/>
                <a:gd name="connsiteX33" fmla="*/ 1576070 w 1743011"/>
                <a:gd name="connsiteY33" fmla="*/ 6573 h 2886757"/>
                <a:gd name="connsiteX34" fmla="*/ 1542987 w 1743011"/>
                <a:gd name="connsiteY34" fmla="*/ 34259 h 2886757"/>
                <a:gd name="connsiteX35" fmla="*/ 1529398 w 1743011"/>
                <a:gd name="connsiteY35" fmla="*/ 113825 h 2886757"/>
                <a:gd name="connsiteX36" fmla="*/ 1420559 w 1743011"/>
                <a:gd name="connsiteY36" fmla="*/ 261589 h 2886757"/>
                <a:gd name="connsiteX37" fmla="*/ 1248791 w 1743011"/>
                <a:gd name="connsiteY37" fmla="*/ 410306 h 2886757"/>
                <a:gd name="connsiteX38" fmla="*/ 1201547 w 1743011"/>
                <a:gd name="connsiteY38" fmla="*/ 450883 h 2886757"/>
                <a:gd name="connsiteX39" fmla="*/ 1178687 w 1743011"/>
                <a:gd name="connsiteY39" fmla="*/ 439960 h 2886757"/>
                <a:gd name="connsiteX40" fmla="*/ 1160590 w 1743011"/>
                <a:gd name="connsiteY40" fmla="*/ 285910 h 2886757"/>
                <a:gd name="connsiteX41" fmla="*/ 1190498 w 1743011"/>
                <a:gd name="connsiteY41" fmla="*/ 205646 h 2886757"/>
                <a:gd name="connsiteX42" fmla="*/ 1301369 w 1743011"/>
                <a:gd name="connsiteY42" fmla="*/ 11272 h 2886757"/>
                <a:gd name="connsiteX43" fmla="*/ 1254316 w 1743011"/>
                <a:gd name="connsiteY43" fmla="*/ 1810 h 2886757"/>
                <a:gd name="connsiteX44" fmla="*/ 1576959 w 1743011"/>
                <a:gd name="connsiteY44" fmla="*/ 33 h 2886757"/>
                <a:gd name="connsiteX45" fmla="*/ 1576959 w 1743011"/>
                <a:gd name="connsiteY45" fmla="*/ 33 h 288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3011" h="2886757">
                  <a:moveTo>
                    <a:pt x="346075" y="2318164"/>
                  </a:moveTo>
                  <a:cubicBezTo>
                    <a:pt x="353632" y="2322799"/>
                    <a:pt x="351727" y="2331753"/>
                    <a:pt x="347917" y="2337722"/>
                  </a:cubicBezTo>
                  <a:cubicBezTo>
                    <a:pt x="318072" y="2384966"/>
                    <a:pt x="327724" y="2421097"/>
                    <a:pt x="375730" y="2449926"/>
                  </a:cubicBezTo>
                  <a:cubicBezTo>
                    <a:pt x="404368" y="2467135"/>
                    <a:pt x="404813" y="2487836"/>
                    <a:pt x="387985" y="2519395"/>
                  </a:cubicBezTo>
                  <a:cubicBezTo>
                    <a:pt x="350711" y="2589499"/>
                    <a:pt x="338709" y="2665572"/>
                    <a:pt x="361442" y="2743995"/>
                  </a:cubicBezTo>
                  <a:cubicBezTo>
                    <a:pt x="373761" y="2786476"/>
                    <a:pt x="375095" y="2832451"/>
                    <a:pt x="400558" y="2870868"/>
                  </a:cubicBezTo>
                  <a:cubicBezTo>
                    <a:pt x="384239" y="2886488"/>
                    <a:pt x="365824" y="2888965"/>
                    <a:pt x="343408" y="2885219"/>
                  </a:cubicBezTo>
                  <a:cubicBezTo>
                    <a:pt x="269685" y="2873026"/>
                    <a:pt x="195644" y="2862867"/>
                    <a:pt x="121666" y="2852263"/>
                  </a:cubicBezTo>
                  <a:cubicBezTo>
                    <a:pt x="104902" y="2849850"/>
                    <a:pt x="94107" y="2842927"/>
                    <a:pt x="87884" y="2825592"/>
                  </a:cubicBezTo>
                  <a:cubicBezTo>
                    <a:pt x="72327" y="2781651"/>
                    <a:pt x="53213" y="2738851"/>
                    <a:pt x="38291" y="2694592"/>
                  </a:cubicBezTo>
                  <a:cubicBezTo>
                    <a:pt x="30290" y="2670716"/>
                    <a:pt x="18796" y="2668938"/>
                    <a:pt x="0" y="2680558"/>
                  </a:cubicBezTo>
                  <a:cubicBezTo>
                    <a:pt x="27496" y="2646967"/>
                    <a:pt x="53912" y="2612359"/>
                    <a:pt x="82804" y="2579974"/>
                  </a:cubicBezTo>
                  <a:cubicBezTo>
                    <a:pt x="133414" y="2523459"/>
                    <a:pt x="184785" y="2467579"/>
                    <a:pt x="237363" y="2412842"/>
                  </a:cubicBezTo>
                  <a:cubicBezTo>
                    <a:pt x="266891" y="2382172"/>
                    <a:pt x="299339" y="2354359"/>
                    <a:pt x="330645" y="2325403"/>
                  </a:cubicBezTo>
                  <a:cubicBezTo>
                    <a:pt x="334963" y="2321339"/>
                    <a:pt x="339471" y="2314100"/>
                    <a:pt x="346075" y="2318164"/>
                  </a:cubicBezTo>
                  <a:lnTo>
                    <a:pt x="346075" y="2318164"/>
                  </a:lnTo>
                  <a:close/>
                  <a:moveTo>
                    <a:pt x="1604455" y="633953"/>
                  </a:moveTo>
                  <a:cubicBezTo>
                    <a:pt x="1522032" y="893351"/>
                    <a:pt x="1232472" y="1240822"/>
                    <a:pt x="1187831" y="1300703"/>
                  </a:cubicBezTo>
                  <a:cubicBezTo>
                    <a:pt x="1008317" y="1541051"/>
                    <a:pt x="643065" y="2029302"/>
                    <a:pt x="639318" y="2032795"/>
                  </a:cubicBezTo>
                  <a:cubicBezTo>
                    <a:pt x="639191" y="2002061"/>
                    <a:pt x="623824" y="1974756"/>
                    <a:pt x="618935" y="1944974"/>
                  </a:cubicBezTo>
                  <a:cubicBezTo>
                    <a:pt x="616776" y="1932020"/>
                    <a:pt x="605092" y="1931449"/>
                    <a:pt x="593789" y="1933417"/>
                  </a:cubicBezTo>
                  <a:cubicBezTo>
                    <a:pt x="564198" y="1938688"/>
                    <a:pt x="534480" y="1943006"/>
                    <a:pt x="505143" y="1948975"/>
                  </a:cubicBezTo>
                  <a:cubicBezTo>
                    <a:pt x="486918" y="1952658"/>
                    <a:pt x="482156" y="1948213"/>
                    <a:pt x="488379" y="1930115"/>
                  </a:cubicBezTo>
                  <a:cubicBezTo>
                    <a:pt x="514096" y="1855376"/>
                    <a:pt x="539115" y="1780382"/>
                    <a:pt x="564388" y="1705516"/>
                  </a:cubicBezTo>
                  <a:cubicBezTo>
                    <a:pt x="585597" y="1642524"/>
                    <a:pt x="607822" y="1579913"/>
                    <a:pt x="627761" y="1516540"/>
                  </a:cubicBezTo>
                  <a:cubicBezTo>
                    <a:pt x="641604" y="1472788"/>
                    <a:pt x="679831" y="1452659"/>
                    <a:pt x="711200" y="1426624"/>
                  </a:cubicBezTo>
                  <a:cubicBezTo>
                    <a:pt x="806387" y="1347693"/>
                    <a:pt x="903097" y="1270668"/>
                    <a:pt x="999109" y="1192880"/>
                  </a:cubicBezTo>
                  <a:cubicBezTo>
                    <a:pt x="1024954" y="1171925"/>
                    <a:pt x="1295654" y="950310"/>
                    <a:pt x="1346835" y="894240"/>
                  </a:cubicBezTo>
                  <a:cubicBezTo>
                    <a:pt x="1401382" y="834232"/>
                    <a:pt x="1597724" y="629889"/>
                    <a:pt x="1604455" y="633953"/>
                  </a:cubicBezTo>
                  <a:lnTo>
                    <a:pt x="1604455" y="633953"/>
                  </a:lnTo>
                  <a:close/>
                  <a:moveTo>
                    <a:pt x="1576959" y="33"/>
                  </a:moveTo>
                  <a:cubicBezTo>
                    <a:pt x="1632331" y="-158"/>
                    <a:pt x="1687703" y="541"/>
                    <a:pt x="1743012" y="731"/>
                  </a:cubicBezTo>
                  <a:cubicBezTo>
                    <a:pt x="1734884" y="10320"/>
                    <a:pt x="1723707" y="6954"/>
                    <a:pt x="1713738" y="7017"/>
                  </a:cubicBezTo>
                  <a:cubicBezTo>
                    <a:pt x="1667828" y="7335"/>
                    <a:pt x="1621917" y="8351"/>
                    <a:pt x="1576070" y="6573"/>
                  </a:cubicBezTo>
                  <a:cubicBezTo>
                    <a:pt x="1554290" y="5747"/>
                    <a:pt x="1546225" y="15463"/>
                    <a:pt x="1542987" y="34259"/>
                  </a:cubicBezTo>
                  <a:cubicBezTo>
                    <a:pt x="1538415" y="60802"/>
                    <a:pt x="1530287" y="87154"/>
                    <a:pt x="1529398" y="113825"/>
                  </a:cubicBezTo>
                  <a:cubicBezTo>
                    <a:pt x="1526985" y="188882"/>
                    <a:pt x="1466342" y="219997"/>
                    <a:pt x="1420559" y="261589"/>
                  </a:cubicBezTo>
                  <a:cubicBezTo>
                    <a:pt x="1364488" y="312516"/>
                    <a:pt x="1306195" y="360840"/>
                    <a:pt x="1248791" y="410306"/>
                  </a:cubicBezTo>
                  <a:cubicBezTo>
                    <a:pt x="1233107" y="423832"/>
                    <a:pt x="1217549" y="437675"/>
                    <a:pt x="1201547" y="450883"/>
                  </a:cubicBezTo>
                  <a:cubicBezTo>
                    <a:pt x="1186688" y="463202"/>
                    <a:pt x="1179322" y="458693"/>
                    <a:pt x="1178687" y="439960"/>
                  </a:cubicBezTo>
                  <a:cubicBezTo>
                    <a:pt x="1177036" y="388145"/>
                    <a:pt x="1167956" y="337091"/>
                    <a:pt x="1160590" y="285910"/>
                  </a:cubicBezTo>
                  <a:cubicBezTo>
                    <a:pt x="1156018" y="254223"/>
                    <a:pt x="1177100" y="231046"/>
                    <a:pt x="1190498" y="205646"/>
                  </a:cubicBezTo>
                  <a:cubicBezTo>
                    <a:pt x="1225360" y="139796"/>
                    <a:pt x="1261555" y="74645"/>
                    <a:pt x="1301369" y="11272"/>
                  </a:cubicBezTo>
                  <a:cubicBezTo>
                    <a:pt x="1284859" y="1874"/>
                    <a:pt x="1267397" y="13495"/>
                    <a:pt x="1254316" y="1810"/>
                  </a:cubicBezTo>
                  <a:cubicBezTo>
                    <a:pt x="1361757" y="1176"/>
                    <a:pt x="1469327" y="350"/>
                    <a:pt x="1576959" y="33"/>
                  </a:cubicBezTo>
                  <a:lnTo>
                    <a:pt x="1576959" y="33"/>
                  </a:lnTo>
                  <a:close/>
                </a:path>
              </a:pathLst>
            </a:custGeom>
            <a:solidFill>
              <a:srgbClr val="DE95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9">
              <a:extLst>
                <a:ext uri="{FF2B5EF4-FFF2-40B4-BE49-F238E27FC236}">
                  <a16:creationId xmlns:a16="http://schemas.microsoft.com/office/drawing/2014/main" xmlns="" id="{DF038734-347E-AEB4-BB5B-0E72A2CEC00D}"/>
                </a:ext>
              </a:extLst>
            </p:cNvPr>
            <p:cNvSpPr/>
            <p:nvPr/>
          </p:nvSpPr>
          <p:spPr>
            <a:xfrm>
              <a:off x="3674265" y="5782307"/>
              <a:ext cx="2103411" cy="1073457"/>
            </a:xfrm>
            <a:custGeom>
              <a:avLst/>
              <a:gdLst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8750 w 2103411"/>
                <a:gd name="connsiteY68" fmla="*/ 662527 h 1073457"/>
                <a:gd name="connsiteX69" fmla="*/ 476489 w 2103411"/>
                <a:gd name="connsiteY69" fmla="*/ 672150 h 1073457"/>
                <a:gd name="connsiteX70" fmla="*/ 283957 w 2103411"/>
                <a:gd name="connsiteY70" fmla="*/ 674626 h 1073457"/>
                <a:gd name="connsiteX71" fmla="*/ 35228 w 2103411"/>
                <a:gd name="connsiteY71" fmla="*/ 602935 h 1073457"/>
                <a:gd name="connsiteX72" fmla="*/ 11161 w 2103411"/>
                <a:gd name="connsiteY72" fmla="*/ 573534 h 1073457"/>
                <a:gd name="connsiteX73" fmla="*/ 5446 w 2103411"/>
                <a:gd name="connsiteY73" fmla="*/ 470791 h 1073457"/>
                <a:gd name="connsiteX74" fmla="*/ 8084 w 2103411"/>
                <a:gd name="connsiteY74" fmla="*/ 471391 h 1073457"/>
                <a:gd name="connsiteX75" fmla="*/ 0 w 2103411"/>
                <a:gd name="connsiteY75" fmla="*/ 433515 h 1073457"/>
                <a:gd name="connsiteX76" fmla="*/ 9865 w 2103411"/>
                <a:gd name="connsiteY76" fmla="*/ 387296 h 1073457"/>
                <a:gd name="connsiteX77" fmla="*/ 17990 w 2103411"/>
                <a:gd name="connsiteY77" fmla="*/ 374934 h 1073457"/>
                <a:gd name="connsiteX78" fmla="*/ 30148 w 2103411"/>
                <a:gd name="connsiteY78" fmla="*/ 332869 h 1073457"/>
                <a:gd name="connsiteX79" fmla="*/ 41123 w 2103411"/>
                <a:gd name="connsiteY79" fmla="*/ 341667 h 1073457"/>
                <a:gd name="connsiteX80" fmla="*/ 61452 w 2103411"/>
                <a:gd name="connsiteY80" fmla="*/ 323977 h 1073457"/>
                <a:gd name="connsiteX81" fmla="*/ 30465 w 2103411"/>
                <a:gd name="connsiteY81" fmla="*/ 308612 h 1073457"/>
                <a:gd name="connsiteX82" fmla="*/ 122985 w 2103411"/>
                <a:gd name="connsiteY82" fmla="*/ 220157 h 1073457"/>
                <a:gd name="connsiteX83" fmla="*/ 137590 w 2103411"/>
                <a:gd name="connsiteY83" fmla="*/ 215013 h 1073457"/>
                <a:gd name="connsiteX84" fmla="*/ 378763 w 2103411"/>
                <a:gd name="connsiteY84" fmla="*/ 173992 h 1073457"/>
                <a:gd name="connsiteX85" fmla="*/ 664513 w 2103411"/>
                <a:gd name="connsiteY85" fmla="*/ 180342 h 1073457"/>
                <a:gd name="connsiteX86" fmla="*/ 937563 w 2103411"/>
                <a:gd name="connsiteY86" fmla="*/ 123192 h 1073457"/>
                <a:gd name="connsiteX87" fmla="*/ 964685 w 2103411"/>
                <a:gd name="connsiteY87" fmla="*/ 249808 h 1073457"/>
                <a:gd name="connsiteX88" fmla="*/ 963675 w 2103411"/>
                <a:gd name="connsiteY88" fmla="*/ 353054 h 1073457"/>
                <a:gd name="connsiteX89" fmla="*/ 963153 w 2103411"/>
                <a:gd name="connsiteY89" fmla="*/ 351856 h 1073457"/>
                <a:gd name="connsiteX90" fmla="*/ 954150 w 2103411"/>
                <a:gd name="connsiteY90" fmla="*/ 376490 h 1073457"/>
                <a:gd name="connsiteX91" fmla="*/ 957549 w 2103411"/>
                <a:gd name="connsiteY91" fmla="*/ 381663 h 1073457"/>
                <a:gd name="connsiteX92" fmla="*/ 957641 w 2103411"/>
                <a:gd name="connsiteY92" fmla="*/ 381567 h 1073457"/>
                <a:gd name="connsiteX93" fmla="*/ 963641 w 2103411"/>
                <a:gd name="connsiteY93" fmla="*/ 356503 h 1073457"/>
                <a:gd name="connsiteX94" fmla="*/ 963675 w 2103411"/>
                <a:gd name="connsiteY94" fmla="*/ 353054 h 1073457"/>
                <a:gd name="connsiteX95" fmla="*/ 991047 w 2103411"/>
                <a:gd name="connsiteY95" fmla="*/ 415875 h 1073457"/>
                <a:gd name="connsiteX96" fmla="*/ 1058403 w 2103411"/>
                <a:gd name="connsiteY96" fmla="*/ 536006 h 1073457"/>
                <a:gd name="connsiteX97" fmla="*/ 1154796 w 2103411"/>
                <a:gd name="connsiteY97" fmla="*/ 585663 h 1073457"/>
                <a:gd name="connsiteX98" fmla="*/ 1231377 w 2103411"/>
                <a:gd name="connsiteY98" fmla="*/ 612904 h 1073457"/>
                <a:gd name="connsiteX99" fmla="*/ 1280590 w 2103411"/>
                <a:gd name="connsiteY99" fmla="*/ 614809 h 1073457"/>
                <a:gd name="connsiteX100" fmla="*/ 1490711 w 2103411"/>
                <a:gd name="connsiteY100" fmla="*/ 537657 h 1073457"/>
                <a:gd name="connsiteX101" fmla="*/ 1641841 w 2103411"/>
                <a:gd name="connsiteY101" fmla="*/ 471236 h 1073457"/>
                <a:gd name="connsiteX102" fmla="*/ 1716644 w 2103411"/>
                <a:gd name="connsiteY102" fmla="*/ 451170 h 1073457"/>
                <a:gd name="connsiteX103" fmla="*/ 1754427 w 2103411"/>
                <a:gd name="connsiteY103" fmla="*/ 426913 h 1073457"/>
                <a:gd name="connsiteX104" fmla="*/ 1793098 w 2103411"/>
                <a:gd name="connsiteY104" fmla="*/ 392369 h 1073457"/>
                <a:gd name="connsiteX105" fmla="*/ 1918447 w 2103411"/>
                <a:gd name="connsiteY105" fmla="*/ 180533 h 1073457"/>
                <a:gd name="connsiteX106" fmla="*/ 1941498 w 2103411"/>
                <a:gd name="connsiteY106" fmla="*/ 147195 h 1073457"/>
                <a:gd name="connsiteX107" fmla="*/ 2005442 w 2103411"/>
                <a:gd name="connsiteY107" fmla="*/ 12766 h 1073457"/>
                <a:gd name="connsiteX108" fmla="*/ 2018142 w 2103411"/>
                <a:gd name="connsiteY108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8750 w 2103411"/>
                <a:gd name="connsiteY68" fmla="*/ 662527 h 1073457"/>
                <a:gd name="connsiteX69" fmla="*/ 476489 w 2103411"/>
                <a:gd name="connsiteY69" fmla="*/ 672150 h 1073457"/>
                <a:gd name="connsiteX70" fmla="*/ 283957 w 2103411"/>
                <a:gd name="connsiteY70" fmla="*/ 674626 h 1073457"/>
                <a:gd name="connsiteX71" fmla="*/ 35228 w 2103411"/>
                <a:gd name="connsiteY71" fmla="*/ 602935 h 1073457"/>
                <a:gd name="connsiteX72" fmla="*/ 11161 w 2103411"/>
                <a:gd name="connsiteY72" fmla="*/ 573534 h 1073457"/>
                <a:gd name="connsiteX73" fmla="*/ 5446 w 2103411"/>
                <a:gd name="connsiteY73" fmla="*/ 470791 h 1073457"/>
                <a:gd name="connsiteX74" fmla="*/ 8084 w 2103411"/>
                <a:gd name="connsiteY74" fmla="*/ 471391 h 1073457"/>
                <a:gd name="connsiteX75" fmla="*/ 0 w 2103411"/>
                <a:gd name="connsiteY75" fmla="*/ 433515 h 1073457"/>
                <a:gd name="connsiteX76" fmla="*/ 9865 w 2103411"/>
                <a:gd name="connsiteY76" fmla="*/ 387296 h 1073457"/>
                <a:gd name="connsiteX77" fmla="*/ 17990 w 2103411"/>
                <a:gd name="connsiteY77" fmla="*/ 374934 h 1073457"/>
                <a:gd name="connsiteX78" fmla="*/ 30148 w 2103411"/>
                <a:gd name="connsiteY78" fmla="*/ 332869 h 1073457"/>
                <a:gd name="connsiteX79" fmla="*/ 41123 w 2103411"/>
                <a:gd name="connsiteY79" fmla="*/ 341667 h 1073457"/>
                <a:gd name="connsiteX80" fmla="*/ 30465 w 2103411"/>
                <a:gd name="connsiteY80" fmla="*/ 308612 h 1073457"/>
                <a:gd name="connsiteX81" fmla="*/ 122985 w 2103411"/>
                <a:gd name="connsiteY81" fmla="*/ 220157 h 1073457"/>
                <a:gd name="connsiteX82" fmla="*/ 137590 w 2103411"/>
                <a:gd name="connsiteY82" fmla="*/ 215013 h 1073457"/>
                <a:gd name="connsiteX83" fmla="*/ 378763 w 2103411"/>
                <a:gd name="connsiteY83" fmla="*/ 173992 h 1073457"/>
                <a:gd name="connsiteX84" fmla="*/ 664513 w 2103411"/>
                <a:gd name="connsiteY84" fmla="*/ 180342 h 1073457"/>
                <a:gd name="connsiteX85" fmla="*/ 937563 w 2103411"/>
                <a:gd name="connsiteY85" fmla="*/ 123192 h 1073457"/>
                <a:gd name="connsiteX86" fmla="*/ 964685 w 2103411"/>
                <a:gd name="connsiteY86" fmla="*/ 249808 h 1073457"/>
                <a:gd name="connsiteX87" fmla="*/ 963675 w 2103411"/>
                <a:gd name="connsiteY87" fmla="*/ 353054 h 1073457"/>
                <a:gd name="connsiteX88" fmla="*/ 963153 w 2103411"/>
                <a:gd name="connsiteY88" fmla="*/ 351856 h 1073457"/>
                <a:gd name="connsiteX89" fmla="*/ 954150 w 2103411"/>
                <a:gd name="connsiteY89" fmla="*/ 376490 h 1073457"/>
                <a:gd name="connsiteX90" fmla="*/ 957549 w 2103411"/>
                <a:gd name="connsiteY90" fmla="*/ 381663 h 1073457"/>
                <a:gd name="connsiteX91" fmla="*/ 957641 w 2103411"/>
                <a:gd name="connsiteY91" fmla="*/ 381567 h 1073457"/>
                <a:gd name="connsiteX92" fmla="*/ 963641 w 2103411"/>
                <a:gd name="connsiteY92" fmla="*/ 356503 h 1073457"/>
                <a:gd name="connsiteX93" fmla="*/ 963675 w 2103411"/>
                <a:gd name="connsiteY93" fmla="*/ 353054 h 1073457"/>
                <a:gd name="connsiteX94" fmla="*/ 991047 w 2103411"/>
                <a:gd name="connsiteY94" fmla="*/ 415875 h 1073457"/>
                <a:gd name="connsiteX95" fmla="*/ 1058403 w 2103411"/>
                <a:gd name="connsiteY95" fmla="*/ 536006 h 1073457"/>
                <a:gd name="connsiteX96" fmla="*/ 1154796 w 2103411"/>
                <a:gd name="connsiteY96" fmla="*/ 585663 h 1073457"/>
                <a:gd name="connsiteX97" fmla="*/ 1231377 w 2103411"/>
                <a:gd name="connsiteY97" fmla="*/ 612904 h 1073457"/>
                <a:gd name="connsiteX98" fmla="*/ 1280590 w 2103411"/>
                <a:gd name="connsiteY98" fmla="*/ 614809 h 1073457"/>
                <a:gd name="connsiteX99" fmla="*/ 1490711 w 2103411"/>
                <a:gd name="connsiteY99" fmla="*/ 537657 h 1073457"/>
                <a:gd name="connsiteX100" fmla="*/ 1641841 w 2103411"/>
                <a:gd name="connsiteY100" fmla="*/ 471236 h 1073457"/>
                <a:gd name="connsiteX101" fmla="*/ 1716644 w 2103411"/>
                <a:gd name="connsiteY101" fmla="*/ 451170 h 1073457"/>
                <a:gd name="connsiteX102" fmla="*/ 1754427 w 2103411"/>
                <a:gd name="connsiteY102" fmla="*/ 426913 h 1073457"/>
                <a:gd name="connsiteX103" fmla="*/ 1793098 w 2103411"/>
                <a:gd name="connsiteY103" fmla="*/ 392369 h 1073457"/>
                <a:gd name="connsiteX104" fmla="*/ 1918447 w 2103411"/>
                <a:gd name="connsiteY104" fmla="*/ 180533 h 1073457"/>
                <a:gd name="connsiteX105" fmla="*/ 1941498 w 2103411"/>
                <a:gd name="connsiteY105" fmla="*/ 147195 h 1073457"/>
                <a:gd name="connsiteX106" fmla="*/ 2005442 w 2103411"/>
                <a:gd name="connsiteY106" fmla="*/ 12766 h 1073457"/>
                <a:gd name="connsiteX107" fmla="*/ 2018142 w 2103411"/>
                <a:gd name="connsiteY107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8750 w 2103411"/>
                <a:gd name="connsiteY68" fmla="*/ 662527 h 1073457"/>
                <a:gd name="connsiteX69" fmla="*/ 476489 w 2103411"/>
                <a:gd name="connsiteY69" fmla="*/ 672150 h 1073457"/>
                <a:gd name="connsiteX70" fmla="*/ 283957 w 2103411"/>
                <a:gd name="connsiteY70" fmla="*/ 674626 h 1073457"/>
                <a:gd name="connsiteX71" fmla="*/ 35228 w 2103411"/>
                <a:gd name="connsiteY71" fmla="*/ 602935 h 1073457"/>
                <a:gd name="connsiteX72" fmla="*/ 11161 w 2103411"/>
                <a:gd name="connsiteY72" fmla="*/ 573534 h 1073457"/>
                <a:gd name="connsiteX73" fmla="*/ 5446 w 2103411"/>
                <a:gd name="connsiteY73" fmla="*/ 470791 h 1073457"/>
                <a:gd name="connsiteX74" fmla="*/ 8084 w 2103411"/>
                <a:gd name="connsiteY74" fmla="*/ 471391 h 1073457"/>
                <a:gd name="connsiteX75" fmla="*/ 0 w 2103411"/>
                <a:gd name="connsiteY75" fmla="*/ 433515 h 1073457"/>
                <a:gd name="connsiteX76" fmla="*/ 9865 w 2103411"/>
                <a:gd name="connsiteY76" fmla="*/ 387296 h 1073457"/>
                <a:gd name="connsiteX77" fmla="*/ 17990 w 2103411"/>
                <a:gd name="connsiteY77" fmla="*/ 374934 h 1073457"/>
                <a:gd name="connsiteX78" fmla="*/ 30148 w 2103411"/>
                <a:gd name="connsiteY78" fmla="*/ 332869 h 1073457"/>
                <a:gd name="connsiteX79" fmla="*/ 30465 w 2103411"/>
                <a:gd name="connsiteY79" fmla="*/ 308612 h 1073457"/>
                <a:gd name="connsiteX80" fmla="*/ 122985 w 2103411"/>
                <a:gd name="connsiteY80" fmla="*/ 220157 h 1073457"/>
                <a:gd name="connsiteX81" fmla="*/ 137590 w 2103411"/>
                <a:gd name="connsiteY81" fmla="*/ 215013 h 1073457"/>
                <a:gd name="connsiteX82" fmla="*/ 378763 w 2103411"/>
                <a:gd name="connsiteY82" fmla="*/ 173992 h 1073457"/>
                <a:gd name="connsiteX83" fmla="*/ 664513 w 2103411"/>
                <a:gd name="connsiteY83" fmla="*/ 180342 h 1073457"/>
                <a:gd name="connsiteX84" fmla="*/ 937563 w 2103411"/>
                <a:gd name="connsiteY84" fmla="*/ 123192 h 1073457"/>
                <a:gd name="connsiteX85" fmla="*/ 964685 w 2103411"/>
                <a:gd name="connsiteY85" fmla="*/ 249808 h 1073457"/>
                <a:gd name="connsiteX86" fmla="*/ 963675 w 2103411"/>
                <a:gd name="connsiteY86" fmla="*/ 353054 h 1073457"/>
                <a:gd name="connsiteX87" fmla="*/ 963153 w 2103411"/>
                <a:gd name="connsiteY87" fmla="*/ 351856 h 1073457"/>
                <a:gd name="connsiteX88" fmla="*/ 954150 w 2103411"/>
                <a:gd name="connsiteY88" fmla="*/ 376490 h 1073457"/>
                <a:gd name="connsiteX89" fmla="*/ 957549 w 2103411"/>
                <a:gd name="connsiteY89" fmla="*/ 381663 h 1073457"/>
                <a:gd name="connsiteX90" fmla="*/ 957641 w 2103411"/>
                <a:gd name="connsiteY90" fmla="*/ 381567 h 1073457"/>
                <a:gd name="connsiteX91" fmla="*/ 963641 w 2103411"/>
                <a:gd name="connsiteY91" fmla="*/ 356503 h 1073457"/>
                <a:gd name="connsiteX92" fmla="*/ 963675 w 2103411"/>
                <a:gd name="connsiteY92" fmla="*/ 353054 h 1073457"/>
                <a:gd name="connsiteX93" fmla="*/ 991047 w 2103411"/>
                <a:gd name="connsiteY93" fmla="*/ 415875 h 1073457"/>
                <a:gd name="connsiteX94" fmla="*/ 1058403 w 2103411"/>
                <a:gd name="connsiteY94" fmla="*/ 536006 h 1073457"/>
                <a:gd name="connsiteX95" fmla="*/ 1154796 w 2103411"/>
                <a:gd name="connsiteY95" fmla="*/ 585663 h 1073457"/>
                <a:gd name="connsiteX96" fmla="*/ 1231377 w 2103411"/>
                <a:gd name="connsiteY96" fmla="*/ 612904 h 1073457"/>
                <a:gd name="connsiteX97" fmla="*/ 1280590 w 2103411"/>
                <a:gd name="connsiteY97" fmla="*/ 614809 h 1073457"/>
                <a:gd name="connsiteX98" fmla="*/ 1490711 w 2103411"/>
                <a:gd name="connsiteY98" fmla="*/ 537657 h 1073457"/>
                <a:gd name="connsiteX99" fmla="*/ 1641841 w 2103411"/>
                <a:gd name="connsiteY99" fmla="*/ 471236 h 1073457"/>
                <a:gd name="connsiteX100" fmla="*/ 1716644 w 2103411"/>
                <a:gd name="connsiteY100" fmla="*/ 451170 h 1073457"/>
                <a:gd name="connsiteX101" fmla="*/ 1754427 w 2103411"/>
                <a:gd name="connsiteY101" fmla="*/ 426913 h 1073457"/>
                <a:gd name="connsiteX102" fmla="*/ 1793098 w 2103411"/>
                <a:gd name="connsiteY102" fmla="*/ 392369 h 1073457"/>
                <a:gd name="connsiteX103" fmla="*/ 1918447 w 2103411"/>
                <a:gd name="connsiteY103" fmla="*/ 180533 h 1073457"/>
                <a:gd name="connsiteX104" fmla="*/ 1941498 w 2103411"/>
                <a:gd name="connsiteY104" fmla="*/ 147195 h 1073457"/>
                <a:gd name="connsiteX105" fmla="*/ 2005442 w 2103411"/>
                <a:gd name="connsiteY105" fmla="*/ 12766 h 1073457"/>
                <a:gd name="connsiteX106" fmla="*/ 2018142 w 2103411"/>
                <a:gd name="connsiteY106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6489 w 2103411"/>
                <a:gd name="connsiteY68" fmla="*/ 672150 h 1073457"/>
                <a:gd name="connsiteX69" fmla="*/ 283957 w 2103411"/>
                <a:gd name="connsiteY69" fmla="*/ 674626 h 1073457"/>
                <a:gd name="connsiteX70" fmla="*/ 35228 w 2103411"/>
                <a:gd name="connsiteY70" fmla="*/ 602935 h 1073457"/>
                <a:gd name="connsiteX71" fmla="*/ 11161 w 2103411"/>
                <a:gd name="connsiteY71" fmla="*/ 573534 h 1073457"/>
                <a:gd name="connsiteX72" fmla="*/ 5446 w 2103411"/>
                <a:gd name="connsiteY72" fmla="*/ 470791 h 1073457"/>
                <a:gd name="connsiteX73" fmla="*/ 8084 w 2103411"/>
                <a:gd name="connsiteY73" fmla="*/ 471391 h 1073457"/>
                <a:gd name="connsiteX74" fmla="*/ 0 w 2103411"/>
                <a:gd name="connsiteY74" fmla="*/ 433515 h 1073457"/>
                <a:gd name="connsiteX75" fmla="*/ 9865 w 2103411"/>
                <a:gd name="connsiteY75" fmla="*/ 387296 h 1073457"/>
                <a:gd name="connsiteX76" fmla="*/ 17990 w 2103411"/>
                <a:gd name="connsiteY76" fmla="*/ 374934 h 1073457"/>
                <a:gd name="connsiteX77" fmla="*/ 30148 w 2103411"/>
                <a:gd name="connsiteY77" fmla="*/ 332869 h 1073457"/>
                <a:gd name="connsiteX78" fmla="*/ 30465 w 2103411"/>
                <a:gd name="connsiteY78" fmla="*/ 308612 h 1073457"/>
                <a:gd name="connsiteX79" fmla="*/ 122985 w 2103411"/>
                <a:gd name="connsiteY79" fmla="*/ 220157 h 1073457"/>
                <a:gd name="connsiteX80" fmla="*/ 137590 w 2103411"/>
                <a:gd name="connsiteY80" fmla="*/ 215013 h 1073457"/>
                <a:gd name="connsiteX81" fmla="*/ 378763 w 2103411"/>
                <a:gd name="connsiteY81" fmla="*/ 173992 h 1073457"/>
                <a:gd name="connsiteX82" fmla="*/ 664513 w 2103411"/>
                <a:gd name="connsiteY82" fmla="*/ 180342 h 1073457"/>
                <a:gd name="connsiteX83" fmla="*/ 937563 w 2103411"/>
                <a:gd name="connsiteY83" fmla="*/ 123192 h 1073457"/>
                <a:gd name="connsiteX84" fmla="*/ 964685 w 2103411"/>
                <a:gd name="connsiteY84" fmla="*/ 249808 h 1073457"/>
                <a:gd name="connsiteX85" fmla="*/ 963675 w 2103411"/>
                <a:gd name="connsiteY85" fmla="*/ 353054 h 1073457"/>
                <a:gd name="connsiteX86" fmla="*/ 963153 w 2103411"/>
                <a:gd name="connsiteY86" fmla="*/ 351856 h 1073457"/>
                <a:gd name="connsiteX87" fmla="*/ 954150 w 2103411"/>
                <a:gd name="connsiteY87" fmla="*/ 376490 h 1073457"/>
                <a:gd name="connsiteX88" fmla="*/ 957549 w 2103411"/>
                <a:gd name="connsiteY88" fmla="*/ 381663 h 1073457"/>
                <a:gd name="connsiteX89" fmla="*/ 957641 w 2103411"/>
                <a:gd name="connsiteY89" fmla="*/ 381567 h 1073457"/>
                <a:gd name="connsiteX90" fmla="*/ 963641 w 2103411"/>
                <a:gd name="connsiteY90" fmla="*/ 356503 h 1073457"/>
                <a:gd name="connsiteX91" fmla="*/ 963675 w 2103411"/>
                <a:gd name="connsiteY91" fmla="*/ 353054 h 1073457"/>
                <a:gd name="connsiteX92" fmla="*/ 991047 w 2103411"/>
                <a:gd name="connsiteY92" fmla="*/ 415875 h 1073457"/>
                <a:gd name="connsiteX93" fmla="*/ 1058403 w 2103411"/>
                <a:gd name="connsiteY93" fmla="*/ 536006 h 1073457"/>
                <a:gd name="connsiteX94" fmla="*/ 1154796 w 2103411"/>
                <a:gd name="connsiteY94" fmla="*/ 585663 h 1073457"/>
                <a:gd name="connsiteX95" fmla="*/ 1231377 w 2103411"/>
                <a:gd name="connsiteY95" fmla="*/ 612904 h 1073457"/>
                <a:gd name="connsiteX96" fmla="*/ 1280590 w 2103411"/>
                <a:gd name="connsiteY96" fmla="*/ 614809 h 1073457"/>
                <a:gd name="connsiteX97" fmla="*/ 1490711 w 2103411"/>
                <a:gd name="connsiteY97" fmla="*/ 537657 h 1073457"/>
                <a:gd name="connsiteX98" fmla="*/ 1641841 w 2103411"/>
                <a:gd name="connsiteY98" fmla="*/ 471236 h 1073457"/>
                <a:gd name="connsiteX99" fmla="*/ 1716644 w 2103411"/>
                <a:gd name="connsiteY99" fmla="*/ 451170 h 1073457"/>
                <a:gd name="connsiteX100" fmla="*/ 1754427 w 2103411"/>
                <a:gd name="connsiteY100" fmla="*/ 426913 h 1073457"/>
                <a:gd name="connsiteX101" fmla="*/ 1793098 w 2103411"/>
                <a:gd name="connsiteY101" fmla="*/ 392369 h 1073457"/>
                <a:gd name="connsiteX102" fmla="*/ 1918447 w 2103411"/>
                <a:gd name="connsiteY102" fmla="*/ 180533 h 1073457"/>
                <a:gd name="connsiteX103" fmla="*/ 1941498 w 2103411"/>
                <a:gd name="connsiteY103" fmla="*/ 147195 h 1073457"/>
                <a:gd name="connsiteX104" fmla="*/ 2005442 w 2103411"/>
                <a:gd name="connsiteY104" fmla="*/ 12766 h 1073457"/>
                <a:gd name="connsiteX105" fmla="*/ 2018142 w 2103411"/>
                <a:gd name="connsiteY105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6489 w 2103411"/>
                <a:gd name="connsiteY68" fmla="*/ 672150 h 1073457"/>
                <a:gd name="connsiteX69" fmla="*/ 283957 w 2103411"/>
                <a:gd name="connsiteY69" fmla="*/ 674626 h 1073457"/>
                <a:gd name="connsiteX70" fmla="*/ 35228 w 2103411"/>
                <a:gd name="connsiteY70" fmla="*/ 602935 h 1073457"/>
                <a:gd name="connsiteX71" fmla="*/ 11161 w 2103411"/>
                <a:gd name="connsiteY71" fmla="*/ 573534 h 1073457"/>
                <a:gd name="connsiteX72" fmla="*/ 5446 w 2103411"/>
                <a:gd name="connsiteY72" fmla="*/ 470791 h 1073457"/>
                <a:gd name="connsiteX73" fmla="*/ 8084 w 2103411"/>
                <a:gd name="connsiteY73" fmla="*/ 471391 h 1073457"/>
                <a:gd name="connsiteX74" fmla="*/ 0 w 2103411"/>
                <a:gd name="connsiteY74" fmla="*/ 433515 h 1073457"/>
                <a:gd name="connsiteX75" fmla="*/ 9865 w 2103411"/>
                <a:gd name="connsiteY75" fmla="*/ 387296 h 1073457"/>
                <a:gd name="connsiteX76" fmla="*/ 17990 w 2103411"/>
                <a:gd name="connsiteY76" fmla="*/ 374934 h 1073457"/>
                <a:gd name="connsiteX77" fmla="*/ 30148 w 2103411"/>
                <a:gd name="connsiteY77" fmla="*/ 332869 h 1073457"/>
                <a:gd name="connsiteX78" fmla="*/ 30465 w 2103411"/>
                <a:gd name="connsiteY78" fmla="*/ 308612 h 1073457"/>
                <a:gd name="connsiteX79" fmla="*/ 122985 w 2103411"/>
                <a:gd name="connsiteY79" fmla="*/ 220157 h 1073457"/>
                <a:gd name="connsiteX80" fmla="*/ 137590 w 2103411"/>
                <a:gd name="connsiteY80" fmla="*/ 215013 h 1073457"/>
                <a:gd name="connsiteX81" fmla="*/ 378763 w 2103411"/>
                <a:gd name="connsiteY81" fmla="*/ 173992 h 1073457"/>
                <a:gd name="connsiteX82" fmla="*/ 664513 w 2103411"/>
                <a:gd name="connsiteY82" fmla="*/ 180342 h 1073457"/>
                <a:gd name="connsiteX83" fmla="*/ 937563 w 2103411"/>
                <a:gd name="connsiteY83" fmla="*/ 123192 h 1073457"/>
                <a:gd name="connsiteX84" fmla="*/ 964685 w 2103411"/>
                <a:gd name="connsiteY84" fmla="*/ 249808 h 1073457"/>
                <a:gd name="connsiteX85" fmla="*/ 963675 w 2103411"/>
                <a:gd name="connsiteY85" fmla="*/ 353054 h 1073457"/>
                <a:gd name="connsiteX86" fmla="*/ 963153 w 2103411"/>
                <a:gd name="connsiteY86" fmla="*/ 351856 h 1073457"/>
                <a:gd name="connsiteX87" fmla="*/ 954150 w 2103411"/>
                <a:gd name="connsiteY87" fmla="*/ 376490 h 1073457"/>
                <a:gd name="connsiteX88" fmla="*/ 957549 w 2103411"/>
                <a:gd name="connsiteY88" fmla="*/ 381663 h 1073457"/>
                <a:gd name="connsiteX89" fmla="*/ 957641 w 2103411"/>
                <a:gd name="connsiteY89" fmla="*/ 381567 h 1073457"/>
                <a:gd name="connsiteX90" fmla="*/ 963641 w 2103411"/>
                <a:gd name="connsiteY90" fmla="*/ 356503 h 1073457"/>
                <a:gd name="connsiteX91" fmla="*/ 963675 w 2103411"/>
                <a:gd name="connsiteY91" fmla="*/ 353054 h 1073457"/>
                <a:gd name="connsiteX92" fmla="*/ 991047 w 2103411"/>
                <a:gd name="connsiteY92" fmla="*/ 415875 h 1073457"/>
                <a:gd name="connsiteX93" fmla="*/ 1058403 w 2103411"/>
                <a:gd name="connsiteY93" fmla="*/ 536006 h 1073457"/>
                <a:gd name="connsiteX94" fmla="*/ 1154796 w 2103411"/>
                <a:gd name="connsiteY94" fmla="*/ 585663 h 1073457"/>
                <a:gd name="connsiteX95" fmla="*/ 1231377 w 2103411"/>
                <a:gd name="connsiteY95" fmla="*/ 612904 h 1073457"/>
                <a:gd name="connsiteX96" fmla="*/ 1280590 w 2103411"/>
                <a:gd name="connsiteY96" fmla="*/ 614809 h 1073457"/>
                <a:gd name="connsiteX97" fmla="*/ 1490711 w 2103411"/>
                <a:gd name="connsiteY97" fmla="*/ 537657 h 1073457"/>
                <a:gd name="connsiteX98" fmla="*/ 1641841 w 2103411"/>
                <a:gd name="connsiteY98" fmla="*/ 471236 h 1073457"/>
                <a:gd name="connsiteX99" fmla="*/ 1716644 w 2103411"/>
                <a:gd name="connsiteY99" fmla="*/ 451170 h 1073457"/>
                <a:gd name="connsiteX100" fmla="*/ 1754427 w 2103411"/>
                <a:gd name="connsiteY100" fmla="*/ 426913 h 1073457"/>
                <a:gd name="connsiteX101" fmla="*/ 1793098 w 2103411"/>
                <a:gd name="connsiteY101" fmla="*/ 392369 h 1073457"/>
                <a:gd name="connsiteX102" fmla="*/ 1918447 w 2103411"/>
                <a:gd name="connsiteY102" fmla="*/ 180533 h 1073457"/>
                <a:gd name="connsiteX103" fmla="*/ 1941498 w 2103411"/>
                <a:gd name="connsiteY103" fmla="*/ 147195 h 1073457"/>
                <a:gd name="connsiteX104" fmla="*/ 2005442 w 2103411"/>
                <a:gd name="connsiteY104" fmla="*/ 12766 h 1073457"/>
                <a:gd name="connsiteX105" fmla="*/ 2018142 w 2103411"/>
                <a:gd name="connsiteY105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76489 w 2103411"/>
                <a:gd name="connsiteY67" fmla="*/ 672150 h 1073457"/>
                <a:gd name="connsiteX68" fmla="*/ 283957 w 2103411"/>
                <a:gd name="connsiteY68" fmla="*/ 674626 h 1073457"/>
                <a:gd name="connsiteX69" fmla="*/ 35228 w 2103411"/>
                <a:gd name="connsiteY69" fmla="*/ 602935 h 1073457"/>
                <a:gd name="connsiteX70" fmla="*/ 11161 w 2103411"/>
                <a:gd name="connsiteY70" fmla="*/ 573534 h 1073457"/>
                <a:gd name="connsiteX71" fmla="*/ 5446 w 2103411"/>
                <a:gd name="connsiteY71" fmla="*/ 470791 h 1073457"/>
                <a:gd name="connsiteX72" fmla="*/ 8084 w 2103411"/>
                <a:gd name="connsiteY72" fmla="*/ 471391 h 1073457"/>
                <a:gd name="connsiteX73" fmla="*/ 0 w 2103411"/>
                <a:gd name="connsiteY73" fmla="*/ 433515 h 1073457"/>
                <a:gd name="connsiteX74" fmla="*/ 9865 w 2103411"/>
                <a:gd name="connsiteY74" fmla="*/ 387296 h 1073457"/>
                <a:gd name="connsiteX75" fmla="*/ 17990 w 2103411"/>
                <a:gd name="connsiteY75" fmla="*/ 374934 h 1073457"/>
                <a:gd name="connsiteX76" fmla="*/ 30148 w 2103411"/>
                <a:gd name="connsiteY76" fmla="*/ 332869 h 1073457"/>
                <a:gd name="connsiteX77" fmla="*/ 30465 w 2103411"/>
                <a:gd name="connsiteY77" fmla="*/ 308612 h 1073457"/>
                <a:gd name="connsiteX78" fmla="*/ 122985 w 2103411"/>
                <a:gd name="connsiteY78" fmla="*/ 220157 h 1073457"/>
                <a:gd name="connsiteX79" fmla="*/ 137590 w 2103411"/>
                <a:gd name="connsiteY79" fmla="*/ 215013 h 1073457"/>
                <a:gd name="connsiteX80" fmla="*/ 378763 w 2103411"/>
                <a:gd name="connsiteY80" fmla="*/ 173992 h 1073457"/>
                <a:gd name="connsiteX81" fmla="*/ 664513 w 2103411"/>
                <a:gd name="connsiteY81" fmla="*/ 180342 h 1073457"/>
                <a:gd name="connsiteX82" fmla="*/ 937563 w 2103411"/>
                <a:gd name="connsiteY82" fmla="*/ 123192 h 1073457"/>
                <a:gd name="connsiteX83" fmla="*/ 964685 w 2103411"/>
                <a:gd name="connsiteY83" fmla="*/ 249808 h 1073457"/>
                <a:gd name="connsiteX84" fmla="*/ 963675 w 2103411"/>
                <a:gd name="connsiteY84" fmla="*/ 353054 h 1073457"/>
                <a:gd name="connsiteX85" fmla="*/ 963153 w 2103411"/>
                <a:gd name="connsiteY85" fmla="*/ 351856 h 1073457"/>
                <a:gd name="connsiteX86" fmla="*/ 954150 w 2103411"/>
                <a:gd name="connsiteY86" fmla="*/ 376490 h 1073457"/>
                <a:gd name="connsiteX87" fmla="*/ 957549 w 2103411"/>
                <a:gd name="connsiteY87" fmla="*/ 381663 h 1073457"/>
                <a:gd name="connsiteX88" fmla="*/ 957641 w 2103411"/>
                <a:gd name="connsiteY88" fmla="*/ 381567 h 1073457"/>
                <a:gd name="connsiteX89" fmla="*/ 963641 w 2103411"/>
                <a:gd name="connsiteY89" fmla="*/ 356503 h 1073457"/>
                <a:gd name="connsiteX90" fmla="*/ 963675 w 2103411"/>
                <a:gd name="connsiteY90" fmla="*/ 353054 h 1073457"/>
                <a:gd name="connsiteX91" fmla="*/ 991047 w 2103411"/>
                <a:gd name="connsiteY91" fmla="*/ 415875 h 1073457"/>
                <a:gd name="connsiteX92" fmla="*/ 1058403 w 2103411"/>
                <a:gd name="connsiteY92" fmla="*/ 536006 h 1073457"/>
                <a:gd name="connsiteX93" fmla="*/ 1154796 w 2103411"/>
                <a:gd name="connsiteY93" fmla="*/ 585663 h 1073457"/>
                <a:gd name="connsiteX94" fmla="*/ 1231377 w 2103411"/>
                <a:gd name="connsiteY94" fmla="*/ 612904 h 1073457"/>
                <a:gd name="connsiteX95" fmla="*/ 1280590 w 2103411"/>
                <a:gd name="connsiteY95" fmla="*/ 614809 h 1073457"/>
                <a:gd name="connsiteX96" fmla="*/ 1490711 w 2103411"/>
                <a:gd name="connsiteY96" fmla="*/ 537657 h 1073457"/>
                <a:gd name="connsiteX97" fmla="*/ 1641841 w 2103411"/>
                <a:gd name="connsiteY97" fmla="*/ 471236 h 1073457"/>
                <a:gd name="connsiteX98" fmla="*/ 1716644 w 2103411"/>
                <a:gd name="connsiteY98" fmla="*/ 451170 h 1073457"/>
                <a:gd name="connsiteX99" fmla="*/ 1754427 w 2103411"/>
                <a:gd name="connsiteY99" fmla="*/ 426913 h 1073457"/>
                <a:gd name="connsiteX100" fmla="*/ 1793098 w 2103411"/>
                <a:gd name="connsiteY100" fmla="*/ 392369 h 1073457"/>
                <a:gd name="connsiteX101" fmla="*/ 1918447 w 2103411"/>
                <a:gd name="connsiteY101" fmla="*/ 180533 h 1073457"/>
                <a:gd name="connsiteX102" fmla="*/ 1941498 w 2103411"/>
                <a:gd name="connsiteY102" fmla="*/ 147195 h 1073457"/>
                <a:gd name="connsiteX103" fmla="*/ 2005442 w 2103411"/>
                <a:gd name="connsiteY103" fmla="*/ 12766 h 1073457"/>
                <a:gd name="connsiteX104" fmla="*/ 2018142 w 2103411"/>
                <a:gd name="connsiteY104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476489 w 2103411"/>
                <a:gd name="connsiteY66" fmla="*/ 672150 h 1073457"/>
                <a:gd name="connsiteX67" fmla="*/ 283957 w 2103411"/>
                <a:gd name="connsiteY67" fmla="*/ 674626 h 1073457"/>
                <a:gd name="connsiteX68" fmla="*/ 35228 w 2103411"/>
                <a:gd name="connsiteY68" fmla="*/ 602935 h 1073457"/>
                <a:gd name="connsiteX69" fmla="*/ 11161 w 2103411"/>
                <a:gd name="connsiteY69" fmla="*/ 573534 h 1073457"/>
                <a:gd name="connsiteX70" fmla="*/ 5446 w 2103411"/>
                <a:gd name="connsiteY70" fmla="*/ 470791 h 1073457"/>
                <a:gd name="connsiteX71" fmla="*/ 8084 w 2103411"/>
                <a:gd name="connsiteY71" fmla="*/ 471391 h 1073457"/>
                <a:gd name="connsiteX72" fmla="*/ 0 w 2103411"/>
                <a:gd name="connsiteY72" fmla="*/ 433515 h 1073457"/>
                <a:gd name="connsiteX73" fmla="*/ 9865 w 2103411"/>
                <a:gd name="connsiteY73" fmla="*/ 387296 h 1073457"/>
                <a:gd name="connsiteX74" fmla="*/ 17990 w 2103411"/>
                <a:gd name="connsiteY74" fmla="*/ 374934 h 1073457"/>
                <a:gd name="connsiteX75" fmla="*/ 30148 w 2103411"/>
                <a:gd name="connsiteY75" fmla="*/ 332869 h 1073457"/>
                <a:gd name="connsiteX76" fmla="*/ 30465 w 2103411"/>
                <a:gd name="connsiteY76" fmla="*/ 308612 h 1073457"/>
                <a:gd name="connsiteX77" fmla="*/ 122985 w 2103411"/>
                <a:gd name="connsiteY77" fmla="*/ 220157 h 1073457"/>
                <a:gd name="connsiteX78" fmla="*/ 137590 w 2103411"/>
                <a:gd name="connsiteY78" fmla="*/ 215013 h 1073457"/>
                <a:gd name="connsiteX79" fmla="*/ 378763 w 2103411"/>
                <a:gd name="connsiteY79" fmla="*/ 173992 h 1073457"/>
                <a:gd name="connsiteX80" fmla="*/ 664513 w 2103411"/>
                <a:gd name="connsiteY80" fmla="*/ 180342 h 1073457"/>
                <a:gd name="connsiteX81" fmla="*/ 937563 w 2103411"/>
                <a:gd name="connsiteY81" fmla="*/ 123192 h 1073457"/>
                <a:gd name="connsiteX82" fmla="*/ 964685 w 2103411"/>
                <a:gd name="connsiteY82" fmla="*/ 249808 h 1073457"/>
                <a:gd name="connsiteX83" fmla="*/ 963675 w 2103411"/>
                <a:gd name="connsiteY83" fmla="*/ 353054 h 1073457"/>
                <a:gd name="connsiteX84" fmla="*/ 963153 w 2103411"/>
                <a:gd name="connsiteY84" fmla="*/ 351856 h 1073457"/>
                <a:gd name="connsiteX85" fmla="*/ 954150 w 2103411"/>
                <a:gd name="connsiteY85" fmla="*/ 376490 h 1073457"/>
                <a:gd name="connsiteX86" fmla="*/ 957549 w 2103411"/>
                <a:gd name="connsiteY86" fmla="*/ 381663 h 1073457"/>
                <a:gd name="connsiteX87" fmla="*/ 957641 w 2103411"/>
                <a:gd name="connsiteY87" fmla="*/ 381567 h 1073457"/>
                <a:gd name="connsiteX88" fmla="*/ 963641 w 2103411"/>
                <a:gd name="connsiteY88" fmla="*/ 356503 h 1073457"/>
                <a:gd name="connsiteX89" fmla="*/ 963675 w 2103411"/>
                <a:gd name="connsiteY89" fmla="*/ 353054 h 1073457"/>
                <a:gd name="connsiteX90" fmla="*/ 991047 w 2103411"/>
                <a:gd name="connsiteY90" fmla="*/ 415875 h 1073457"/>
                <a:gd name="connsiteX91" fmla="*/ 1058403 w 2103411"/>
                <a:gd name="connsiteY91" fmla="*/ 536006 h 1073457"/>
                <a:gd name="connsiteX92" fmla="*/ 1154796 w 2103411"/>
                <a:gd name="connsiteY92" fmla="*/ 585663 h 1073457"/>
                <a:gd name="connsiteX93" fmla="*/ 1231377 w 2103411"/>
                <a:gd name="connsiteY93" fmla="*/ 612904 h 1073457"/>
                <a:gd name="connsiteX94" fmla="*/ 1280590 w 2103411"/>
                <a:gd name="connsiteY94" fmla="*/ 614809 h 1073457"/>
                <a:gd name="connsiteX95" fmla="*/ 1490711 w 2103411"/>
                <a:gd name="connsiteY95" fmla="*/ 537657 h 1073457"/>
                <a:gd name="connsiteX96" fmla="*/ 1641841 w 2103411"/>
                <a:gd name="connsiteY96" fmla="*/ 471236 h 1073457"/>
                <a:gd name="connsiteX97" fmla="*/ 1716644 w 2103411"/>
                <a:gd name="connsiteY97" fmla="*/ 451170 h 1073457"/>
                <a:gd name="connsiteX98" fmla="*/ 1754427 w 2103411"/>
                <a:gd name="connsiteY98" fmla="*/ 426913 h 1073457"/>
                <a:gd name="connsiteX99" fmla="*/ 1793098 w 2103411"/>
                <a:gd name="connsiteY99" fmla="*/ 392369 h 1073457"/>
                <a:gd name="connsiteX100" fmla="*/ 1918447 w 2103411"/>
                <a:gd name="connsiteY100" fmla="*/ 180533 h 1073457"/>
                <a:gd name="connsiteX101" fmla="*/ 1941498 w 2103411"/>
                <a:gd name="connsiteY101" fmla="*/ 147195 h 1073457"/>
                <a:gd name="connsiteX102" fmla="*/ 2005442 w 2103411"/>
                <a:gd name="connsiteY102" fmla="*/ 12766 h 1073457"/>
                <a:gd name="connsiteX103" fmla="*/ 2018142 w 2103411"/>
                <a:gd name="connsiteY103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476489 w 2103411"/>
                <a:gd name="connsiteY65" fmla="*/ 672150 h 1073457"/>
                <a:gd name="connsiteX66" fmla="*/ 283957 w 2103411"/>
                <a:gd name="connsiteY66" fmla="*/ 674626 h 1073457"/>
                <a:gd name="connsiteX67" fmla="*/ 35228 w 2103411"/>
                <a:gd name="connsiteY67" fmla="*/ 602935 h 1073457"/>
                <a:gd name="connsiteX68" fmla="*/ 11161 w 2103411"/>
                <a:gd name="connsiteY68" fmla="*/ 573534 h 1073457"/>
                <a:gd name="connsiteX69" fmla="*/ 5446 w 2103411"/>
                <a:gd name="connsiteY69" fmla="*/ 470791 h 1073457"/>
                <a:gd name="connsiteX70" fmla="*/ 8084 w 2103411"/>
                <a:gd name="connsiteY70" fmla="*/ 471391 h 1073457"/>
                <a:gd name="connsiteX71" fmla="*/ 0 w 2103411"/>
                <a:gd name="connsiteY71" fmla="*/ 433515 h 1073457"/>
                <a:gd name="connsiteX72" fmla="*/ 9865 w 2103411"/>
                <a:gd name="connsiteY72" fmla="*/ 387296 h 1073457"/>
                <a:gd name="connsiteX73" fmla="*/ 17990 w 2103411"/>
                <a:gd name="connsiteY73" fmla="*/ 374934 h 1073457"/>
                <a:gd name="connsiteX74" fmla="*/ 30148 w 2103411"/>
                <a:gd name="connsiteY74" fmla="*/ 332869 h 1073457"/>
                <a:gd name="connsiteX75" fmla="*/ 30465 w 2103411"/>
                <a:gd name="connsiteY75" fmla="*/ 308612 h 1073457"/>
                <a:gd name="connsiteX76" fmla="*/ 122985 w 2103411"/>
                <a:gd name="connsiteY76" fmla="*/ 220157 h 1073457"/>
                <a:gd name="connsiteX77" fmla="*/ 137590 w 2103411"/>
                <a:gd name="connsiteY77" fmla="*/ 215013 h 1073457"/>
                <a:gd name="connsiteX78" fmla="*/ 378763 w 2103411"/>
                <a:gd name="connsiteY78" fmla="*/ 173992 h 1073457"/>
                <a:gd name="connsiteX79" fmla="*/ 664513 w 2103411"/>
                <a:gd name="connsiteY79" fmla="*/ 180342 h 1073457"/>
                <a:gd name="connsiteX80" fmla="*/ 937563 w 2103411"/>
                <a:gd name="connsiteY80" fmla="*/ 123192 h 1073457"/>
                <a:gd name="connsiteX81" fmla="*/ 964685 w 2103411"/>
                <a:gd name="connsiteY81" fmla="*/ 249808 h 1073457"/>
                <a:gd name="connsiteX82" fmla="*/ 963675 w 2103411"/>
                <a:gd name="connsiteY82" fmla="*/ 353054 h 1073457"/>
                <a:gd name="connsiteX83" fmla="*/ 963153 w 2103411"/>
                <a:gd name="connsiteY83" fmla="*/ 351856 h 1073457"/>
                <a:gd name="connsiteX84" fmla="*/ 954150 w 2103411"/>
                <a:gd name="connsiteY84" fmla="*/ 376490 h 1073457"/>
                <a:gd name="connsiteX85" fmla="*/ 957549 w 2103411"/>
                <a:gd name="connsiteY85" fmla="*/ 381663 h 1073457"/>
                <a:gd name="connsiteX86" fmla="*/ 957641 w 2103411"/>
                <a:gd name="connsiteY86" fmla="*/ 381567 h 1073457"/>
                <a:gd name="connsiteX87" fmla="*/ 963641 w 2103411"/>
                <a:gd name="connsiteY87" fmla="*/ 356503 h 1073457"/>
                <a:gd name="connsiteX88" fmla="*/ 963675 w 2103411"/>
                <a:gd name="connsiteY88" fmla="*/ 353054 h 1073457"/>
                <a:gd name="connsiteX89" fmla="*/ 991047 w 2103411"/>
                <a:gd name="connsiteY89" fmla="*/ 415875 h 1073457"/>
                <a:gd name="connsiteX90" fmla="*/ 1058403 w 2103411"/>
                <a:gd name="connsiteY90" fmla="*/ 536006 h 1073457"/>
                <a:gd name="connsiteX91" fmla="*/ 1154796 w 2103411"/>
                <a:gd name="connsiteY91" fmla="*/ 585663 h 1073457"/>
                <a:gd name="connsiteX92" fmla="*/ 1231377 w 2103411"/>
                <a:gd name="connsiteY92" fmla="*/ 612904 h 1073457"/>
                <a:gd name="connsiteX93" fmla="*/ 1280590 w 2103411"/>
                <a:gd name="connsiteY93" fmla="*/ 614809 h 1073457"/>
                <a:gd name="connsiteX94" fmla="*/ 1490711 w 2103411"/>
                <a:gd name="connsiteY94" fmla="*/ 537657 h 1073457"/>
                <a:gd name="connsiteX95" fmla="*/ 1641841 w 2103411"/>
                <a:gd name="connsiteY95" fmla="*/ 471236 h 1073457"/>
                <a:gd name="connsiteX96" fmla="*/ 1716644 w 2103411"/>
                <a:gd name="connsiteY96" fmla="*/ 451170 h 1073457"/>
                <a:gd name="connsiteX97" fmla="*/ 1754427 w 2103411"/>
                <a:gd name="connsiteY97" fmla="*/ 426913 h 1073457"/>
                <a:gd name="connsiteX98" fmla="*/ 1793098 w 2103411"/>
                <a:gd name="connsiteY98" fmla="*/ 392369 h 1073457"/>
                <a:gd name="connsiteX99" fmla="*/ 1918447 w 2103411"/>
                <a:gd name="connsiteY99" fmla="*/ 180533 h 1073457"/>
                <a:gd name="connsiteX100" fmla="*/ 1941498 w 2103411"/>
                <a:gd name="connsiteY100" fmla="*/ 147195 h 1073457"/>
                <a:gd name="connsiteX101" fmla="*/ 2005442 w 2103411"/>
                <a:gd name="connsiteY101" fmla="*/ 12766 h 1073457"/>
                <a:gd name="connsiteX102" fmla="*/ 2018142 w 2103411"/>
                <a:gd name="connsiteY102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476489 w 2103411"/>
                <a:gd name="connsiteY64" fmla="*/ 672150 h 1073457"/>
                <a:gd name="connsiteX65" fmla="*/ 283957 w 2103411"/>
                <a:gd name="connsiteY65" fmla="*/ 674626 h 1073457"/>
                <a:gd name="connsiteX66" fmla="*/ 35228 w 2103411"/>
                <a:gd name="connsiteY66" fmla="*/ 602935 h 1073457"/>
                <a:gd name="connsiteX67" fmla="*/ 11161 w 2103411"/>
                <a:gd name="connsiteY67" fmla="*/ 573534 h 1073457"/>
                <a:gd name="connsiteX68" fmla="*/ 5446 w 2103411"/>
                <a:gd name="connsiteY68" fmla="*/ 470791 h 1073457"/>
                <a:gd name="connsiteX69" fmla="*/ 8084 w 2103411"/>
                <a:gd name="connsiteY69" fmla="*/ 471391 h 1073457"/>
                <a:gd name="connsiteX70" fmla="*/ 0 w 2103411"/>
                <a:gd name="connsiteY70" fmla="*/ 433515 h 1073457"/>
                <a:gd name="connsiteX71" fmla="*/ 9865 w 2103411"/>
                <a:gd name="connsiteY71" fmla="*/ 387296 h 1073457"/>
                <a:gd name="connsiteX72" fmla="*/ 17990 w 2103411"/>
                <a:gd name="connsiteY72" fmla="*/ 374934 h 1073457"/>
                <a:gd name="connsiteX73" fmla="*/ 30148 w 2103411"/>
                <a:gd name="connsiteY73" fmla="*/ 332869 h 1073457"/>
                <a:gd name="connsiteX74" fmla="*/ 30465 w 2103411"/>
                <a:gd name="connsiteY74" fmla="*/ 308612 h 1073457"/>
                <a:gd name="connsiteX75" fmla="*/ 122985 w 2103411"/>
                <a:gd name="connsiteY75" fmla="*/ 220157 h 1073457"/>
                <a:gd name="connsiteX76" fmla="*/ 137590 w 2103411"/>
                <a:gd name="connsiteY76" fmla="*/ 215013 h 1073457"/>
                <a:gd name="connsiteX77" fmla="*/ 378763 w 2103411"/>
                <a:gd name="connsiteY77" fmla="*/ 173992 h 1073457"/>
                <a:gd name="connsiteX78" fmla="*/ 664513 w 2103411"/>
                <a:gd name="connsiteY78" fmla="*/ 180342 h 1073457"/>
                <a:gd name="connsiteX79" fmla="*/ 937563 w 2103411"/>
                <a:gd name="connsiteY79" fmla="*/ 123192 h 1073457"/>
                <a:gd name="connsiteX80" fmla="*/ 964685 w 2103411"/>
                <a:gd name="connsiteY80" fmla="*/ 249808 h 1073457"/>
                <a:gd name="connsiteX81" fmla="*/ 963675 w 2103411"/>
                <a:gd name="connsiteY81" fmla="*/ 353054 h 1073457"/>
                <a:gd name="connsiteX82" fmla="*/ 963153 w 2103411"/>
                <a:gd name="connsiteY82" fmla="*/ 351856 h 1073457"/>
                <a:gd name="connsiteX83" fmla="*/ 954150 w 2103411"/>
                <a:gd name="connsiteY83" fmla="*/ 376490 h 1073457"/>
                <a:gd name="connsiteX84" fmla="*/ 957549 w 2103411"/>
                <a:gd name="connsiteY84" fmla="*/ 381663 h 1073457"/>
                <a:gd name="connsiteX85" fmla="*/ 957641 w 2103411"/>
                <a:gd name="connsiteY85" fmla="*/ 381567 h 1073457"/>
                <a:gd name="connsiteX86" fmla="*/ 963641 w 2103411"/>
                <a:gd name="connsiteY86" fmla="*/ 356503 h 1073457"/>
                <a:gd name="connsiteX87" fmla="*/ 963675 w 2103411"/>
                <a:gd name="connsiteY87" fmla="*/ 353054 h 1073457"/>
                <a:gd name="connsiteX88" fmla="*/ 991047 w 2103411"/>
                <a:gd name="connsiteY88" fmla="*/ 415875 h 1073457"/>
                <a:gd name="connsiteX89" fmla="*/ 1058403 w 2103411"/>
                <a:gd name="connsiteY89" fmla="*/ 536006 h 1073457"/>
                <a:gd name="connsiteX90" fmla="*/ 1154796 w 2103411"/>
                <a:gd name="connsiteY90" fmla="*/ 585663 h 1073457"/>
                <a:gd name="connsiteX91" fmla="*/ 1231377 w 2103411"/>
                <a:gd name="connsiteY91" fmla="*/ 612904 h 1073457"/>
                <a:gd name="connsiteX92" fmla="*/ 1280590 w 2103411"/>
                <a:gd name="connsiteY92" fmla="*/ 614809 h 1073457"/>
                <a:gd name="connsiteX93" fmla="*/ 1490711 w 2103411"/>
                <a:gd name="connsiteY93" fmla="*/ 537657 h 1073457"/>
                <a:gd name="connsiteX94" fmla="*/ 1641841 w 2103411"/>
                <a:gd name="connsiteY94" fmla="*/ 471236 h 1073457"/>
                <a:gd name="connsiteX95" fmla="*/ 1716644 w 2103411"/>
                <a:gd name="connsiteY95" fmla="*/ 451170 h 1073457"/>
                <a:gd name="connsiteX96" fmla="*/ 1754427 w 2103411"/>
                <a:gd name="connsiteY96" fmla="*/ 426913 h 1073457"/>
                <a:gd name="connsiteX97" fmla="*/ 1793098 w 2103411"/>
                <a:gd name="connsiteY97" fmla="*/ 392369 h 1073457"/>
                <a:gd name="connsiteX98" fmla="*/ 1918447 w 2103411"/>
                <a:gd name="connsiteY98" fmla="*/ 180533 h 1073457"/>
                <a:gd name="connsiteX99" fmla="*/ 1941498 w 2103411"/>
                <a:gd name="connsiteY99" fmla="*/ 147195 h 1073457"/>
                <a:gd name="connsiteX100" fmla="*/ 2005442 w 2103411"/>
                <a:gd name="connsiteY100" fmla="*/ 12766 h 1073457"/>
                <a:gd name="connsiteX101" fmla="*/ 2018142 w 2103411"/>
                <a:gd name="connsiteY101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476489 w 2103411"/>
                <a:gd name="connsiteY63" fmla="*/ 672150 h 1073457"/>
                <a:gd name="connsiteX64" fmla="*/ 283957 w 2103411"/>
                <a:gd name="connsiteY64" fmla="*/ 674626 h 1073457"/>
                <a:gd name="connsiteX65" fmla="*/ 35228 w 2103411"/>
                <a:gd name="connsiteY65" fmla="*/ 602935 h 1073457"/>
                <a:gd name="connsiteX66" fmla="*/ 11161 w 2103411"/>
                <a:gd name="connsiteY66" fmla="*/ 573534 h 1073457"/>
                <a:gd name="connsiteX67" fmla="*/ 5446 w 2103411"/>
                <a:gd name="connsiteY67" fmla="*/ 470791 h 1073457"/>
                <a:gd name="connsiteX68" fmla="*/ 8084 w 2103411"/>
                <a:gd name="connsiteY68" fmla="*/ 471391 h 1073457"/>
                <a:gd name="connsiteX69" fmla="*/ 0 w 2103411"/>
                <a:gd name="connsiteY69" fmla="*/ 433515 h 1073457"/>
                <a:gd name="connsiteX70" fmla="*/ 9865 w 2103411"/>
                <a:gd name="connsiteY70" fmla="*/ 387296 h 1073457"/>
                <a:gd name="connsiteX71" fmla="*/ 17990 w 2103411"/>
                <a:gd name="connsiteY71" fmla="*/ 374934 h 1073457"/>
                <a:gd name="connsiteX72" fmla="*/ 30148 w 2103411"/>
                <a:gd name="connsiteY72" fmla="*/ 332869 h 1073457"/>
                <a:gd name="connsiteX73" fmla="*/ 30465 w 2103411"/>
                <a:gd name="connsiteY73" fmla="*/ 308612 h 1073457"/>
                <a:gd name="connsiteX74" fmla="*/ 122985 w 2103411"/>
                <a:gd name="connsiteY74" fmla="*/ 220157 h 1073457"/>
                <a:gd name="connsiteX75" fmla="*/ 137590 w 2103411"/>
                <a:gd name="connsiteY75" fmla="*/ 215013 h 1073457"/>
                <a:gd name="connsiteX76" fmla="*/ 378763 w 2103411"/>
                <a:gd name="connsiteY76" fmla="*/ 173992 h 1073457"/>
                <a:gd name="connsiteX77" fmla="*/ 664513 w 2103411"/>
                <a:gd name="connsiteY77" fmla="*/ 180342 h 1073457"/>
                <a:gd name="connsiteX78" fmla="*/ 937563 w 2103411"/>
                <a:gd name="connsiteY78" fmla="*/ 123192 h 1073457"/>
                <a:gd name="connsiteX79" fmla="*/ 964685 w 2103411"/>
                <a:gd name="connsiteY79" fmla="*/ 249808 h 1073457"/>
                <a:gd name="connsiteX80" fmla="*/ 963675 w 2103411"/>
                <a:gd name="connsiteY80" fmla="*/ 353054 h 1073457"/>
                <a:gd name="connsiteX81" fmla="*/ 963153 w 2103411"/>
                <a:gd name="connsiteY81" fmla="*/ 351856 h 1073457"/>
                <a:gd name="connsiteX82" fmla="*/ 954150 w 2103411"/>
                <a:gd name="connsiteY82" fmla="*/ 376490 h 1073457"/>
                <a:gd name="connsiteX83" fmla="*/ 957549 w 2103411"/>
                <a:gd name="connsiteY83" fmla="*/ 381663 h 1073457"/>
                <a:gd name="connsiteX84" fmla="*/ 957641 w 2103411"/>
                <a:gd name="connsiteY84" fmla="*/ 381567 h 1073457"/>
                <a:gd name="connsiteX85" fmla="*/ 963641 w 2103411"/>
                <a:gd name="connsiteY85" fmla="*/ 356503 h 1073457"/>
                <a:gd name="connsiteX86" fmla="*/ 963675 w 2103411"/>
                <a:gd name="connsiteY86" fmla="*/ 353054 h 1073457"/>
                <a:gd name="connsiteX87" fmla="*/ 991047 w 2103411"/>
                <a:gd name="connsiteY87" fmla="*/ 415875 h 1073457"/>
                <a:gd name="connsiteX88" fmla="*/ 1058403 w 2103411"/>
                <a:gd name="connsiteY88" fmla="*/ 536006 h 1073457"/>
                <a:gd name="connsiteX89" fmla="*/ 1154796 w 2103411"/>
                <a:gd name="connsiteY89" fmla="*/ 585663 h 1073457"/>
                <a:gd name="connsiteX90" fmla="*/ 1231377 w 2103411"/>
                <a:gd name="connsiteY90" fmla="*/ 612904 h 1073457"/>
                <a:gd name="connsiteX91" fmla="*/ 1280590 w 2103411"/>
                <a:gd name="connsiteY91" fmla="*/ 614809 h 1073457"/>
                <a:gd name="connsiteX92" fmla="*/ 1490711 w 2103411"/>
                <a:gd name="connsiteY92" fmla="*/ 537657 h 1073457"/>
                <a:gd name="connsiteX93" fmla="*/ 1641841 w 2103411"/>
                <a:gd name="connsiteY93" fmla="*/ 471236 h 1073457"/>
                <a:gd name="connsiteX94" fmla="*/ 1716644 w 2103411"/>
                <a:gd name="connsiteY94" fmla="*/ 451170 h 1073457"/>
                <a:gd name="connsiteX95" fmla="*/ 1754427 w 2103411"/>
                <a:gd name="connsiteY95" fmla="*/ 426913 h 1073457"/>
                <a:gd name="connsiteX96" fmla="*/ 1793098 w 2103411"/>
                <a:gd name="connsiteY96" fmla="*/ 392369 h 1073457"/>
                <a:gd name="connsiteX97" fmla="*/ 1918447 w 2103411"/>
                <a:gd name="connsiteY97" fmla="*/ 180533 h 1073457"/>
                <a:gd name="connsiteX98" fmla="*/ 1941498 w 2103411"/>
                <a:gd name="connsiteY98" fmla="*/ 147195 h 1073457"/>
                <a:gd name="connsiteX99" fmla="*/ 2005442 w 2103411"/>
                <a:gd name="connsiteY99" fmla="*/ 12766 h 1073457"/>
                <a:gd name="connsiteX100" fmla="*/ 2018142 w 2103411"/>
                <a:gd name="connsiteY100" fmla="*/ 701 h 10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103411" h="1073457">
                  <a:moveTo>
                    <a:pt x="2018142" y="701"/>
                  </a:moveTo>
                  <a:cubicBezTo>
                    <a:pt x="2025127" y="7114"/>
                    <a:pt x="2025318" y="15623"/>
                    <a:pt x="2023921" y="23878"/>
                  </a:cubicBezTo>
                  <a:cubicBezTo>
                    <a:pt x="2017825" y="60772"/>
                    <a:pt x="2012935" y="97792"/>
                    <a:pt x="2004871" y="134368"/>
                  </a:cubicBezTo>
                  <a:cubicBezTo>
                    <a:pt x="2004045" y="138242"/>
                    <a:pt x="2003855" y="143258"/>
                    <a:pt x="1999283" y="143512"/>
                  </a:cubicBezTo>
                  <a:cubicBezTo>
                    <a:pt x="2027286" y="104523"/>
                    <a:pt x="2060306" y="68455"/>
                    <a:pt x="2092882" y="32006"/>
                  </a:cubicBezTo>
                  <a:cubicBezTo>
                    <a:pt x="2103359" y="43690"/>
                    <a:pt x="2105201" y="56009"/>
                    <a:pt x="2101962" y="72011"/>
                  </a:cubicBezTo>
                  <a:cubicBezTo>
                    <a:pt x="2089453" y="133098"/>
                    <a:pt x="2078658" y="194566"/>
                    <a:pt x="2067863" y="255971"/>
                  </a:cubicBezTo>
                  <a:cubicBezTo>
                    <a:pt x="2065577" y="268798"/>
                    <a:pt x="2059925" y="279402"/>
                    <a:pt x="2052940" y="289816"/>
                  </a:cubicBezTo>
                  <a:cubicBezTo>
                    <a:pt x="2019412" y="339981"/>
                    <a:pt x="1984678" y="389384"/>
                    <a:pt x="1953055" y="440756"/>
                  </a:cubicBezTo>
                  <a:cubicBezTo>
                    <a:pt x="1935973" y="468442"/>
                    <a:pt x="1917559" y="488317"/>
                    <a:pt x="1882252" y="485142"/>
                  </a:cubicBezTo>
                  <a:cubicBezTo>
                    <a:pt x="1873172" y="484317"/>
                    <a:pt x="1863774" y="487301"/>
                    <a:pt x="1854566" y="488444"/>
                  </a:cubicBezTo>
                  <a:cubicBezTo>
                    <a:pt x="1863139" y="455678"/>
                    <a:pt x="1895079" y="442724"/>
                    <a:pt x="1914384" y="418912"/>
                  </a:cubicBezTo>
                  <a:cubicBezTo>
                    <a:pt x="1944609" y="381891"/>
                    <a:pt x="1976042" y="345442"/>
                    <a:pt x="2010649" y="312041"/>
                  </a:cubicBezTo>
                  <a:cubicBezTo>
                    <a:pt x="2032874" y="290578"/>
                    <a:pt x="2045320" y="264099"/>
                    <a:pt x="2049765" y="232285"/>
                  </a:cubicBezTo>
                  <a:cubicBezTo>
                    <a:pt x="2055544" y="190312"/>
                    <a:pt x="2059925" y="147703"/>
                    <a:pt x="2074086" y="107190"/>
                  </a:cubicBezTo>
                  <a:cubicBezTo>
                    <a:pt x="2068244" y="124589"/>
                    <a:pt x="2063100" y="142306"/>
                    <a:pt x="2059481" y="160276"/>
                  </a:cubicBezTo>
                  <a:cubicBezTo>
                    <a:pt x="2033890" y="287340"/>
                    <a:pt x="1953626" y="379478"/>
                    <a:pt x="1864790" y="466346"/>
                  </a:cubicBezTo>
                  <a:cubicBezTo>
                    <a:pt x="1855963" y="474982"/>
                    <a:pt x="1842628" y="477967"/>
                    <a:pt x="1836596" y="489841"/>
                  </a:cubicBezTo>
                  <a:cubicBezTo>
                    <a:pt x="1820594" y="491683"/>
                    <a:pt x="1825547" y="508129"/>
                    <a:pt x="1818371" y="516130"/>
                  </a:cubicBezTo>
                  <a:cubicBezTo>
                    <a:pt x="1799512" y="587314"/>
                    <a:pt x="1778620" y="657989"/>
                    <a:pt x="1760396" y="729427"/>
                  </a:cubicBezTo>
                  <a:cubicBezTo>
                    <a:pt x="1754300" y="753112"/>
                    <a:pt x="1742743" y="771210"/>
                    <a:pt x="1719502" y="778322"/>
                  </a:cubicBezTo>
                  <a:cubicBezTo>
                    <a:pt x="1744203" y="773877"/>
                    <a:pt x="1754998" y="755588"/>
                    <a:pt x="1760205" y="732030"/>
                  </a:cubicBezTo>
                  <a:cubicBezTo>
                    <a:pt x="1766238" y="704662"/>
                    <a:pt x="1773858" y="677801"/>
                    <a:pt x="1781795" y="650877"/>
                  </a:cubicBezTo>
                  <a:cubicBezTo>
                    <a:pt x="1784272" y="642241"/>
                    <a:pt x="1783891" y="631065"/>
                    <a:pt x="1798115" y="633478"/>
                  </a:cubicBezTo>
                  <a:cubicBezTo>
                    <a:pt x="1791003" y="713361"/>
                    <a:pt x="1774112" y="791784"/>
                    <a:pt x="1761856" y="870905"/>
                  </a:cubicBezTo>
                  <a:cubicBezTo>
                    <a:pt x="1759380" y="886780"/>
                    <a:pt x="1743886" y="893130"/>
                    <a:pt x="1735123" y="904496"/>
                  </a:cubicBezTo>
                  <a:cubicBezTo>
                    <a:pt x="1693149" y="959106"/>
                    <a:pt x="1637269" y="985967"/>
                    <a:pt x="1569832" y="999302"/>
                  </a:cubicBezTo>
                  <a:cubicBezTo>
                    <a:pt x="1483218" y="1016511"/>
                    <a:pt x="1397366" y="1038989"/>
                    <a:pt x="1313038" y="1065215"/>
                  </a:cubicBezTo>
                  <a:cubicBezTo>
                    <a:pt x="1254237" y="1083503"/>
                    <a:pt x="1199754" y="1066866"/>
                    <a:pt x="1144065" y="1058357"/>
                  </a:cubicBezTo>
                  <a:cubicBezTo>
                    <a:pt x="1020494" y="1039498"/>
                    <a:pt x="897558" y="1017145"/>
                    <a:pt x="774050" y="997841"/>
                  </a:cubicBezTo>
                  <a:cubicBezTo>
                    <a:pt x="748206" y="993777"/>
                    <a:pt x="737284" y="972123"/>
                    <a:pt x="718170" y="960884"/>
                  </a:cubicBezTo>
                  <a:cubicBezTo>
                    <a:pt x="693088" y="946025"/>
                    <a:pt x="695691" y="925451"/>
                    <a:pt x="700644" y="901893"/>
                  </a:cubicBezTo>
                  <a:cubicBezTo>
                    <a:pt x="707693" y="868492"/>
                    <a:pt x="712582" y="834710"/>
                    <a:pt x="718424" y="801055"/>
                  </a:cubicBezTo>
                  <a:cubicBezTo>
                    <a:pt x="734426" y="793688"/>
                    <a:pt x="750746" y="797181"/>
                    <a:pt x="767510" y="798261"/>
                  </a:cubicBezTo>
                  <a:cubicBezTo>
                    <a:pt x="911464" y="807659"/>
                    <a:pt x="1048116" y="850394"/>
                    <a:pt x="1184324" y="892686"/>
                  </a:cubicBezTo>
                  <a:cubicBezTo>
                    <a:pt x="1199500" y="897384"/>
                    <a:pt x="1214296" y="901067"/>
                    <a:pt x="1228965" y="903544"/>
                  </a:cubicBezTo>
                  <a:lnTo>
                    <a:pt x="1260489" y="906344"/>
                  </a:lnTo>
                  <a:lnTo>
                    <a:pt x="1261921" y="906528"/>
                  </a:lnTo>
                  <a:lnTo>
                    <a:pt x="1263237" y="906646"/>
                  </a:lnTo>
                  <a:lnTo>
                    <a:pt x="1275446" y="908243"/>
                  </a:lnTo>
                  <a:lnTo>
                    <a:pt x="1288875" y="906044"/>
                  </a:lnTo>
                  <a:lnTo>
                    <a:pt x="1289861" y="905957"/>
                  </a:lnTo>
                  <a:lnTo>
                    <a:pt x="1290796" y="905806"/>
                  </a:lnTo>
                  <a:lnTo>
                    <a:pt x="1315896" y="903607"/>
                  </a:lnTo>
                  <a:cubicBezTo>
                    <a:pt x="1330437" y="901004"/>
                    <a:pt x="1345042" y="896940"/>
                    <a:pt x="1359901" y="891415"/>
                  </a:cubicBezTo>
                  <a:lnTo>
                    <a:pt x="1434260" y="867158"/>
                  </a:lnTo>
                  <a:lnTo>
                    <a:pt x="1435149" y="866904"/>
                  </a:lnTo>
                  <a:cubicBezTo>
                    <a:pt x="1473630" y="855411"/>
                    <a:pt x="1512238" y="844235"/>
                    <a:pt x="1551227" y="834710"/>
                  </a:cubicBezTo>
                  <a:cubicBezTo>
                    <a:pt x="1518969" y="842837"/>
                    <a:pt x="1486711" y="851220"/>
                    <a:pt x="1454707" y="860491"/>
                  </a:cubicBezTo>
                  <a:lnTo>
                    <a:pt x="1434260" y="867158"/>
                  </a:lnTo>
                  <a:lnTo>
                    <a:pt x="1319642" y="901131"/>
                  </a:lnTo>
                  <a:lnTo>
                    <a:pt x="1290796" y="905806"/>
                  </a:lnTo>
                  <a:lnTo>
                    <a:pt x="1289797" y="905893"/>
                  </a:lnTo>
                  <a:lnTo>
                    <a:pt x="1288875" y="906044"/>
                  </a:lnTo>
                  <a:lnTo>
                    <a:pt x="1272589" y="907481"/>
                  </a:lnTo>
                  <a:lnTo>
                    <a:pt x="1263237" y="906646"/>
                  </a:lnTo>
                  <a:lnTo>
                    <a:pt x="1261857" y="906465"/>
                  </a:lnTo>
                  <a:lnTo>
                    <a:pt x="1260489" y="906344"/>
                  </a:lnTo>
                  <a:lnTo>
                    <a:pt x="1230869" y="902528"/>
                  </a:lnTo>
                  <a:lnTo>
                    <a:pt x="827454" y="788862"/>
                  </a:lnTo>
                  <a:cubicBezTo>
                    <a:pt x="803387" y="782068"/>
                    <a:pt x="779257" y="774511"/>
                    <a:pt x="754048" y="773686"/>
                  </a:cubicBezTo>
                  <a:cubicBezTo>
                    <a:pt x="735887" y="773051"/>
                    <a:pt x="728521" y="763145"/>
                    <a:pt x="726806" y="746636"/>
                  </a:cubicBezTo>
                  <a:cubicBezTo>
                    <a:pt x="722806" y="721236"/>
                    <a:pt x="732521" y="696597"/>
                    <a:pt x="731823" y="671388"/>
                  </a:cubicBezTo>
                  <a:cubicBezTo>
                    <a:pt x="690104" y="658974"/>
                    <a:pt x="551133" y="671610"/>
                    <a:pt x="476489" y="672150"/>
                  </a:cubicBezTo>
                  <a:cubicBezTo>
                    <a:pt x="412545" y="685167"/>
                    <a:pt x="350442" y="698312"/>
                    <a:pt x="283957" y="674626"/>
                  </a:cubicBezTo>
                  <a:cubicBezTo>
                    <a:pt x="202804" y="645670"/>
                    <a:pt x="118476" y="625922"/>
                    <a:pt x="35228" y="602935"/>
                  </a:cubicBezTo>
                  <a:cubicBezTo>
                    <a:pt x="18908" y="598426"/>
                    <a:pt x="10780" y="592140"/>
                    <a:pt x="11161" y="573534"/>
                  </a:cubicBezTo>
                  <a:cubicBezTo>
                    <a:pt x="11923" y="539244"/>
                    <a:pt x="1890" y="505399"/>
                    <a:pt x="5446" y="470791"/>
                  </a:cubicBezTo>
                  <a:lnTo>
                    <a:pt x="8084" y="471391"/>
                  </a:lnTo>
                  <a:lnTo>
                    <a:pt x="0" y="433515"/>
                  </a:lnTo>
                  <a:cubicBezTo>
                    <a:pt x="0" y="417683"/>
                    <a:pt x="3397" y="402225"/>
                    <a:pt x="9865" y="387296"/>
                  </a:cubicBezTo>
                  <a:lnTo>
                    <a:pt x="17990" y="374934"/>
                  </a:lnTo>
                  <a:lnTo>
                    <a:pt x="30148" y="332869"/>
                  </a:lnTo>
                  <a:cubicBezTo>
                    <a:pt x="30254" y="324783"/>
                    <a:pt x="30359" y="316698"/>
                    <a:pt x="30465" y="308612"/>
                  </a:cubicBezTo>
                  <a:cubicBezTo>
                    <a:pt x="34910" y="251462"/>
                    <a:pt x="79360" y="236286"/>
                    <a:pt x="122985" y="220157"/>
                  </a:cubicBezTo>
                  <a:lnTo>
                    <a:pt x="137590" y="215013"/>
                  </a:lnTo>
                  <a:cubicBezTo>
                    <a:pt x="137463" y="212092"/>
                    <a:pt x="291387" y="157228"/>
                    <a:pt x="378763" y="173992"/>
                  </a:cubicBezTo>
                  <a:cubicBezTo>
                    <a:pt x="397495" y="177612"/>
                    <a:pt x="647495" y="178437"/>
                    <a:pt x="664513" y="180342"/>
                  </a:cubicBezTo>
                  <a:cubicBezTo>
                    <a:pt x="721663" y="186692"/>
                    <a:pt x="835963" y="173992"/>
                    <a:pt x="937563" y="123192"/>
                  </a:cubicBezTo>
                  <a:cubicBezTo>
                    <a:pt x="959418" y="168393"/>
                    <a:pt x="964398" y="210761"/>
                    <a:pt x="964685" y="249808"/>
                  </a:cubicBezTo>
                  <a:cubicBezTo>
                    <a:pt x="964348" y="284223"/>
                    <a:pt x="964012" y="318639"/>
                    <a:pt x="963675" y="353054"/>
                  </a:cubicBezTo>
                  <a:lnTo>
                    <a:pt x="963153" y="351856"/>
                  </a:lnTo>
                  <a:lnTo>
                    <a:pt x="954150" y="376490"/>
                  </a:lnTo>
                  <a:lnTo>
                    <a:pt x="957549" y="381663"/>
                  </a:lnTo>
                  <a:cubicBezTo>
                    <a:pt x="957580" y="381631"/>
                    <a:pt x="957610" y="381599"/>
                    <a:pt x="957641" y="381567"/>
                  </a:cubicBezTo>
                  <a:cubicBezTo>
                    <a:pt x="962303" y="373816"/>
                    <a:pt x="964508" y="365492"/>
                    <a:pt x="963641" y="356503"/>
                  </a:cubicBezTo>
                  <a:cubicBezTo>
                    <a:pt x="963652" y="355353"/>
                    <a:pt x="963664" y="354204"/>
                    <a:pt x="963675" y="353054"/>
                  </a:cubicBezTo>
                  <a:lnTo>
                    <a:pt x="991047" y="415875"/>
                  </a:lnTo>
                  <a:cubicBezTo>
                    <a:pt x="1007373" y="483547"/>
                    <a:pt x="999206" y="552532"/>
                    <a:pt x="1058403" y="536006"/>
                  </a:cubicBezTo>
                  <a:cubicBezTo>
                    <a:pt x="1097392" y="525084"/>
                    <a:pt x="1117459" y="567438"/>
                    <a:pt x="1154796" y="585663"/>
                  </a:cubicBezTo>
                  <a:cubicBezTo>
                    <a:pt x="1179053" y="597410"/>
                    <a:pt x="1206104" y="602998"/>
                    <a:pt x="1231377" y="612904"/>
                  </a:cubicBezTo>
                  <a:cubicBezTo>
                    <a:pt x="1247634" y="619254"/>
                    <a:pt x="1263826" y="616968"/>
                    <a:pt x="1280590" y="614809"/>
                  </a:cubicBezTo>
                  <a:cubicBezTo>
                    <a:pt x="1356663" y="605284"/>
                    <a:pt x="1423147" y="570423"/>
                    <a:pt x="1490711" y="537657"/>
                  </a:cubicBezTo>
                  <a:cubicBezTo>
                    <a:pt x="1540305" y="514035"/>
                    <a:pt x="1589136" y="488190"/>
                    <a:pt x="1641841" y="471236"/>
                  </a:cubicBezTo>
                  <a:lnTo>
                    <a:pt x="1716644" y="451170"/>
                  </a:lnTo>
                  <a:cubicBezTo>
                    <a:pt x="1731567" y="446979"/>
                    <a:pt x="1746997" y="442978"/>
                    <a:pt x="1754427" y="426913"/>
                  </a:cubicBezTo>
                  <a:cubicBezTo>
                    <a:pt x="1779827" y="429516"/>
                    <a:pt x="1783891" y="407101"/>
                    <a:pt x="1793098" y="392369"/>
                  </a:cubicBezTo>
                  <a:cubicBezTo>
                    <a:pt x="1836786" y="322900"/>
                    <a:pt x="1870441" y="247462"/>
                    <a:pt x="1918447" y="180533"/>
                  </a:cubicBezTo>
                  <a:cubicBezTo>
                    <a:pt x="1926321" y="169547"/>
                    <a:pt x="1933370" y="157926"/>
                    <a:pt x="1941498" y="147195"/>
                  </a:cubicBezTo>
                  <a:cubicBezTo>
                    <a:pt x="1972232" y="106809"/>
                    <a:pt x="1971470" y="51564"/>
                    <a:pt x="2005442" y="12766"/>
                  </a:cubicBezTo>
                  <a:cubicBezTo>
                    <a:pt x="2009125" y="8448"/>
                    <a:pt x="2006649" y="-2919"/>
                    <a:pt x="2018142" y="701"/>
                  </a:cubicBezTo>
                  <a:close/>
                </a:path>
              </a:pathLst>
            </a:custGeom>
            <a:solidFill>
              <a:srgbClr val="3A393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10">
              <a:extLst>
                <a:ext uri="{FF2B5EF4-FFF2-40B4-BE49-F238E27FC236}">
                  <a16:creationId xmlns:a16="http://schemas.microsoft.com/office/drawing/2014/main" xmlns="" id="{C577A40D-82AB-A4DC-7228-F9DDC03F0264}"/>
                </a:ext>
              </a:extLst>
            </p:cNvPr>
            <p:cNvSpPr/>
            <p:nvPr/>
          </p:nvSpPr>
          <p:spPr>
            <a:xfrm>
              <a:off x="3676767" y="5720841"/>
              <a:ext cx="2096475" cy="985658"/>
            </a:xfrm>
            <a:custGeom>
              <a:avLst/>
              <a:gdLst>
                <a:gd name="connsiteX0" fmla="*/ 731353 w 2096475"/>
                <a:gd name="connsiteY0" fmla="*/ 808038 h 985658"/>
                <a:gd name="connsiteX1" fmla="*/ 749324 w 2096475"/>
                <a:gd name="connsiteY1" fmla="*/ 826707 h 985658"/>
                <a:gd name="connsiteX2" fmla="*/ 951698 w 2096475"/>
                <a:gd name="connsiteY2" fmla="*/ 875221 h 985658"/>
                <a:gd name="connsiteX3" fmla="*/ 1257514 w 2096475"/>
                <a:gd name="connsiteY3" fmla="*/ 961580 h 985658"/>
                <a:gd name="connsiteX4" fmla="*/ 1321395 w 2096475"/>
                <a:gd name="connsiteY4" fmla="*/ 953834 h 985658"/>
                <a:gd name="connsiteX5" fmla="*/ 1555964 w 2096475"/>
                <a:gd name="connsiteY5" fmla="*/ 891032 h 985658"/>
                <a:gd name="connsiteX6" fmla="*/ 1571966 w 2096475"/>
                <a:gd name="connsiteY6" fmla="*/ 894525 h 985658"/>
                <a:gd name="connsiteX7" fmla="*/ 1481351 w 2096475"/>
                <a:gd name="connsiteY7" fmla="*/ 923480 h 985658"/>
                <a:gd name="connsiteX8" fmla="*/ 1296948 w 2096475"/>
                <a:gd name="connsiteY8" fmla="*/ 981520 h 985658"/>
                <a:gd name="connsiteX9" fmla="*/ 1260689 w 2096475"/>
                <a:gd name="connsiteY9" fmla="*/ 983678 h 985658"/>
                <a:gd name="connsiteX10" fmla="*/ 964144 w 2096475"/>
                <a:gd name="connsiteY10" fmla="*/ 898589 h 985658"/>
                <a:gd name="connsiteX11" fmla="*/ 782851 w 2096475"/>
                <a:gd name="connsiteY11" fmla="*/ 870649 h 985658"/>
                <a:gd name="connsiteX12" fmla="*/ 722781 w 2096475"/>
                <a:gd name="connsiteY12" fmla="*/ 862521 h 985658"/>
                <a:gd name="connsiteX13" fmla="*/ 731353 w 2096475"/>
                <a:gd name="connsiteY13" fmla="*/ 808038 h 985658"/>
                <a:gd name="connsiteX14" fmla="*/ 731353 w 2096475"/>
                <a:gd name="connsiteY14" fmla="*/ 808038 h 985658"/>
                <a:gd name="connsiteX15" fmla="*/ 1816568 w 2096475"/>
                <a:gd name="connsiteY15" fmla="*/ 575818 h 985658"/>
                <a:gd name="connsiteX16" fmla="*/ 1822093 w 2096475"/>
                <a:gd name="connsiteY16" fmla="*/ 577660 h 985658"/>
                <a:gd name="connsiteX17" fmla="*/ 1801836 w 2096475"/>
                <a:gd name="connsiteY17" fmla="*/ 694944 h 985658"/>
                <a:gd name="connsiteX18" fmla="*/ 1784627 w 2096475"/>
                <a:gd name="connsiteY18" fmla="*/ 732854 h 985658"/>
                <a:gd name="connsiteX19" fmla="*/ 1770404 w 2096475"/>
                <a:gd name="connsiteY19" fmla="*/ 793052 h 985658"/>
                <a:gd name="connsiteX20" fmla="*/ 1707285 w 2096475"/>
                <a:gd name="connsiteY20" fmla="*/ 849948 h 985658"/>
                <a:gd name="connsiteX21" fmla="*/ 1706840 w 2096475"/>
                <a:gd name="connsiteY21" fmla="*/ 844995 h 985658"/>
                <a:gd name="connsiteX22" fmla="*/ 1782024 w 2096475"/>
                <a:gd name="connsiteY22" fmla="*/ 703517 h 985658"/>
                <a:gd name="connsiteX23" fmla="*/ 1814981 w 2096475"/>
                <a:gd name="connsiteY23" fmla="*/ 577786 h 985658"/>
                <a:gd name="connsiteX24" fmla="*/ 1816568 w 2096475"/>
                <a:gd name="connsiteY24" fmla="*/ 575818 h 985658"/>
                <a:gd name="connsiteX25" fmla="*/ 1816568 w 2096475"/>
                <a:gd name="connsiteY25" fmla="*/ 575818 h 985658"/>
                <a:gd name="connsiteX26" fmla="*/ 12660 w 2096475"/>
                <a:gd name="connsiteY26" fmla="*/ 468757 h 985658"/>
                <a:gd name="connsiteX27" fmla="*/ 23772 w 2096475"/>
                <a:gd name="connsiteY27" fmla="*/ 473011 h 985658"/>
                <a:gd name="connsiteX28" fmla="*/ 95781 w 2096475"/>
                <a:gd name="connsiteY28" fmla="*/ 532765 h 985658"/>
                <a:gd name="connsiteX29" fmla="*/ 213256 w 2096475"/>
                <a:gd name="connsiteY29" fmla="*/ 569151 h 985658"/>
                <a:gd name="connsiteX30" fmla="*/ 385087 w 2096475"/>
                <a:gd name="connsiteY30" fmla="*/ 613791 h 985658"/>
                <a:gd name="connsiteX31" fmla="*/ 250594 w 2096475"/>
                <a:gd name="connsiteY31" fmla="*/ 592011 h 985658"/>
                <a:gd name="connsiteX32" fmla="*/ 163218 w 2096475"/>
                <a:gd name="connsiteY32" fmla="*/ 569278 h 985658"/>
                <a:gd name="connsiteX33" fmla="*/ 37679 w 2096475"/>
                <a:gd name="connsiteY33" fmla="*/ 551434 h 985658"/>
                <a:gd name="connsiteX34" fmla="*/ 4024 w 2096475"/>
                <a:gd name="connsiteY34" fmla="*/ 532067 h 985658"/>
                <a:gd name="connsiteX35" fmla="*/ 5040 w 2096475"/>
                <a:gd name="connsiteY35" fmla="*/ 475933 h 985658"/>
                <a:gd name="connsiteX36" fmla="*/ 12660 w 2096475"/>
                <a:gd name="connsiteY36" fmla="*/ 468757 h 985658"/>
                <a:gd name="connsiteX37" fmla="*/ 12660 w 2096475"/>
                <a:gd name="connsiteY37" fmla="*/ 468757 h 985658"/>
                <a:gd name="connsiteX38" fmla="*/ 2084729 w 2096475"/>
                <a:gd name="connsiteY38" fmla="*/ 150241 h 985658"/>
                <a:gd name="connsiteX39" fmla="*/ 2053613 w 2096475"/>
                <a:gd name="connsiteY39" fmla="*/ 333185 h 985658"/>
                <a:gd name="connsiteX40" fmla="*/ 2029293 w 2096475"/>
                <a:gd name="connsiteY40" fmla="*/ 368681 h 985658"/>
                <a:gd name="connsiteX41" fmla="*/ 1858288 w 2096475"/>
                <a:gd name="connsiteY41" fmla="*/ 549974 h 985658"/>
                <a:gd name="connsiteX42" fmla="*/ 1840381 w 2096475"/>
                <a:gd name="connsiteY42" fmla="*/ 551498 h 985658"/>
                <a:gd name="connsiteX43" fmla="*/ 1836444 w 2096475"/>
                <a:gd name="connsiteY43" fmla="*/ 543306 h 985658"/>
                <a:gd name="connsiteX44" fmla="*/ 2007830 w 2096475"/>
                <a:gd name="connsiteY44" fmla="*/ 348615 h 985658"/>
                <a:gd name="connsiteX45" fmla="*/ 2046057 w 2096475"/>
                <a:gd name="connsiteY45" fmla="*/ 250952 h 985658"/>
                <a:gd name="connsiteX46" fmla="*/ 2084729 w 2096475"/>
                <a:gd name="connsiteY46" fmla="*/ 150241 h 985658"/>
                <a:gd name="connsiteX47" fmla="*/ 2084729 w 2096475"/>
                <a:gd name="connsiteY47" fmla="*/ 150241 h 985658"/>
                <a:gd name="connsiteX48" fmla="*/ 2045232 w 2096475"/>
                <a:gd name="connsiteY48" fmla="*/ 0 h 985658"/>
                <a:gd name="connsiteX49" fmla="*/ 2096476 w 2096475"/>
                <a:gd name="connsiteY49" fmla="*/ 93726 h 985658"/>
                <a:gd name="connsiteX50" fmla="*/ 2062567 w 2096475"/>
                <a:gd name="connsiteY50" fmla="*/ 144018 h 985658"/>
                <a:gd name="connsiteX51" fmla="*/ 1997924 w 2096475"/>
                <a:gd name="connsiteY51" fmla="*/ 220536 h 985658"/>
                <a:gd name="connsiteX52" fmla="*/ 2021800 w 2096475"/>
                <a:gd name="connsiteY52" fmla="*/ 62548 h 985658"/>
                <a:gd name="connsiteX53" fmla="*/ 2045232 w 2096475"/>
                <a:gd name="connsiteY53" fmla="*/ 0 h 985658"/>
                <a:gd name="connsiteX54" fmla="*/ 2045232 w 2096475"/>
                <a:gd name="connsiteY54" fmla="*/ 0 h 9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096475" h="985658">
                  <a:moveTo>
                    <a:pt x="731353" y="808038"/>
                  </a:moveTo>
                  <a:cubicBezTo>
                    <a:pt x="737957" y="813562"/>
                    <a:pt x="735734" y="826262"/>
                    <a:pt x="749324" y="826707"/>
                  </a:cubicBezTo>
                  <a:cubicBezTo>
                    <a:pt x="820063" y="829056"/>
                    <a:pt x="884642" y="857631"/>
                    <a:pt x="951698" y="875221"/>
                  </a:cubicBezTo>
                  <a:cubicBezTo>
                    <a:pt x="1054187" y="902081"/>
                    <a:pt x="1155724" y="932180"/>
                    <a:pt x="1257514" y="961580"/>
                  </a:cubicBezTo>
                  <a:cubicBezTo>
                    <a:pt x="1280501" y="968185"/>
                    <a:pt x="1300504" y="959358"/>
                    <a:pt x="1321395" y="953834"/>
                  </a:cubicBezTo>
                  <a:cubicBezTo>
                    <a:pt x="1399627" y="933069"/>
                    <a:pt x="1477732" y="911860"/>
                    <a:pt x="1555964" y="891032"/>
                  </a:cubicBezTo>
                  <a:cubicBezTo>
                    <a:pt x="1560726" y="889762"/>
                    <a:pt x="1565933" y="890207"/>
                    <a:pt x="1571966" y="894525"/>
                  </a:cubicBezTo>
                  <a:cubicBezTo>
                    <a:pt x="1541804" y="904177"/>
                    <a:pt x="1511641" y="913828"/>
                    <a:pt x="1481351" y="923480"/>
                  </a:cubicBezTo>
                  <a:cubicBezTo>
                    <a:pt x="1419883" y="942912"/>
                    <a:pt x="1358415" y="962215"/>
                    <a:pt x="1296948" y="981520"/>
                  </a:cubicBezTo>
                  <a:cubicBezTo>
                    <a:pt x="1285137" y="985266"/>
                    <a:pt x="1273897" y="987489"/>
                    <a:pt x="1260689" y="983678"/>
                  </a:cubicBezTo>
                  <a:cubicBezTo>
                    <a:pt x="1162010" y="954786"/>
                    <a:pt x="1062760" y="927672"/>
                    <a:pt x="964144" y="898589"/>
                  </a:cubicBezTo>
                  <a:cubicBezTo>
                    <a:pt x="904835" y="881126"/>
                    <a:pt x="842986" y="882333"/>
                    <a:pt x="782851" y="870649"/>
                  </a:cubicBezTo>
                  <a:cubicBezTo>
                    <a:pt x="763039" y="866775"/>
                    <a:pt x="742783" y="865188"/>
                    <a:pt x="722781" y="862521"/>
                  </a:cubicBezTo>
                  <a:cubicBezTo>
                    <a:pt x="725828" y="844360"/>
                    <a:pt x="728559" y="826199"/>
                    <a:pt x="731353" y="808038"/>
                  </a:cubicBezTo>
                  <a:lnTo>
                    <a:pt x="731353" y="808038"/>
                  </a:lnTo>
                  <a:close/>
                  <a:moveTo>
                    <a:pt x="1816568" y="575818"/>
                  </a:moveTo>
                  <a:cubicBezTo>
                    <a:pt x="1818410" y="576199"/>
                    <a:pt x="1820314" y="576961"/>
                    <a:pt x="1822093" y="577660"/>
                  </a:cubicBezTo>
                  <a:cubicBezTo>
                    <a:pt x="1815425" y="616776"/>
                    <a:pt x="1808631" y="655828"/>
                    <a:pt x="1801836" y="694944"/>
                  </a:cubicBezTo>
                  <a:cubicBezTo>
                    <a:pt x="1785199" y="702501"/>
                    <a:pt x="1789200" y="720027"/>
                    <a:pt x="1784627" y="732854"/>
                  </a:cubicBezTo>
                  <a:cubicBezTo>
                    <a:pt x="1777706" y="752158"/>
                    <a:pt x="1772689" y="772732"/>
                    <a:pt x="1770404" y="793052"/>
                  </a:cubicBezTo>
                  <a:cubicBezTo>
                    <a:pt x="1766149" y="831660"/>
                    <a:pt x="1744495" y="848741"/>
                    <a:pt x="1707285" y="849948"/>
                  </a:cubicBezTo>
                  <a:cubicBezTo>
                    <a:pt x="1707157" y="848170"/>
                    <a:pt x="1706395" y="845185"/>
                    <a:pt x="1706840" y="844995"/>
                  </a:cubicBezTo>
                  <a:cubicBezTo>
                    <a:pt x="1769388" y="817880"/>
                    <a:pt x="1764498" y="754126"/>
                    <a:pt x="1782024" y="703517"/>
                  </a:cubicBezTo>
                  <a:cubicBezTo>
                    <a:pt x="1796185" y="662686"/>
                    <a:pt x="1804186" y="619760"/>
                    <a:pt x="1814981" y="577786"/>
                  </a:cubicBezTo>
                  <a:cubicBezTo>
                    <a:pt x="1815235" y="576961"/>
                    <a:pt x="1816250" y="575755"/>
                    <a:pt x="1816568" y="575818"/>
                  </a:cubicBezTo>
                  <a:lnTo>
                    <a:pt x="1816568" y="575818"/>
                  </a:lnTo>
                  <a:close/>
                  <a:moveTo>
                    <a:pt x="12660" y="468757"/>
                  </a:moveTo>
                  <a:cubicBezTo>
                    <a:pt x="15390" y="467614"/>
                    <a:pt x="18756" y="468376"/>
                    <a:pt x="23772" y="473011"/>
                  </a:cubicBezTo>
                  <a:cubicBezTo>
                    <a:pt x="46759" y="494094"/>
                    <a:pt x="71397" y="513271"/>
                    <a:pt x="95781" y="532765"/>
                  </a:cubicBezTo>
                  <a:cubicBezTo>
                    <a:pt x="130008" y="560134"/>
                    <a:pt x="173633" y="558864"/>
                    <a:pt x="213256" y="569151"/>
                  </a:cubicBezTo>
                  <a:cubicBezTo>
                    <a:pt x="270343" y="584010"/>
                    <a:pt x="328318" y="595376"/>
                    <a:pt x="385087" y="613791"/>
                  </a:cubicBezTo>
                  <a:cubicBezTo>
                    <a:pt x="340193" y="606679"/>
                    <a:pt x="295171" y="600583"/>
                    <a:pt x="250594" y="592011"/>
                  </a:cubicBezTo>
                  <a:cubicBezTo>
                    <a:pt x="221130" y="586359"/>
                    <a:pt x="191921" y="578358"/>
                    <a:pt x="163218" y="569278"/>
                  </a:cubicBezTo>
                  <a:cubicBezTo>
                    <a:pt x="122197" y="556387"/>
                    <a:pt x="80986" y="545655"/>
                    <a:pt x="37679" y="551434"/>
                  </a:cubicBezTo>
                  <a:cubicBezTo>
                    <a:pt x="20153" y="553784"/>
                    <a:pt x="10691" y="546545"/>
                    <a:pt x="4024" y="532067"/>
                  </a:cubicBezTo>
                  <a:cubicBezTo>
                    <a:pt x="-2263" y="513207"/>
                    <a:pt x="-612" y="494474"/>
                    <a:pt x="5040" y="475933"/>
                  </a:cubicBezTo>
                  <a:cubicBezTo>
                    <a:pt x="7707" y="472885"/>
                    <a:pt x="9866" y="469900"/>
                    <a:pt x="12660" y="468757"/>
                  </a:cubicBezTo>
                  <a:lnTo>
                    <a:pt x="12660" y="468757"/>
                  </a:lnTo>
                  <a:close/>
                  <a:moveTo>
                    <a:pt x="2084729" y="150241"/>
                  </a:moveTo>
                  <a:cubicBezTo>
                    <a:pt x="2074378" y="211201"/>
                    <a:pt x="2063964" y="272224"/>
                    <a:pt x="2053613" y="333185"/>
                  </a:cubicBezTo>
                  <a:cubicBezTo>
                    <a:pt x="2051010" y="348679"/>
                    <a:pt x="2038691" y="358458"/>
                    <a:pt x="2029293" y="368681"/>
                  </a:cubicBezTo>
                  <a:cubicBezTo>
                    <a:pt x="1973095" y="429768"/>
                    <a:pt x="1915501" y="489649"/>
                    <a:pt x="1858288" y="549974"/>
                  </a:cubicBezTo>
                  <a:cubicBezTo>
                    <a:pt x="1852255" y="550482"/>
                    <a:pt x="1846350" y="550926"/>
                    <a:pt x="1840381" y="551498"/>
                  </a:cubicBezTo>
                  <a:cubicBezTo>
                    <a:pt x="1839364" y="548513"/>
                    <a:pt x="1825649" y="549974"/>
                    <a:pt x="1836444" y="543306"/>
                  </a:cubicBezTo>
                  <a:cubicBezTo>
                    <a:pt x="1913215" y="495617"/>
                    <a:pt x="1953792" y="416242"/>
                    <a:pt x="2007830" y="348615"/>
                  </a:cubicBezTo>
                  <a:cubicBezTo>
                    <a:pt x="2030626" y="320104"/>
                    <a:pt x="2034437" y="283909"/>
                    <a:pt x="2046057" y="250952"/>
                  </a:cubicBezTo>
                  <a:cubicBezTo>
                    <a:pt x="2057995" y="217170"/>
                    <a:pt x="2068219" y="182880"/>
                    <a:pt x="2084729" y="150241"/>
                  </a:cubicBezTo>
                  <a:lnTo>
                    <a:pt x="2084729" y="150241"/>
                  </a:lnTo>
                  <a:close/>
                  <a:moveTo>
                    <a:pt x="2045232" y="0"/>
                  </a:moveTo>
                  <a:cubicBezTo>
                    <a:pt x="2062313" y="31242"/>
                    <a:pt x="2079394" y="62421"/>
                    <a:pt x="2096476" y="93726"/>
                  </a:cubicBezTo>
                  <a:cubicBezTo>
                    <a:pt x="2094635" y="116840"/>
                    <a:pt x="2075712" y="128461"/>
                    <a:pt x="2062567" y="144018"/>
                  </a:cubicBezTo>
                  <a:cubicBezTo>
                    <a:pt x="2042183" y="168211"/>
                    <a:pt x="2021737" y="192342"/>
                    <a:pt x="1997924" y="220536"/>
                  </a:cubicBezTo>
                  <a:cubicBezTo>
                    <a:pt x="2006496" y="163830"/>
                    <a:pt x="2014180" y="113157"/>
                    <a:pt x="2021800" y="62548"/>
                  </a:cubicBezTo>
                  <a:cubicBezTo>
                    <a:pt x="2029611" y="41656"/>
                    <a:pt x="2037421" y="20892"/>
                    <a:pt x="2045232" y="0"/>
                  </a:cubicBezTo>
                  <a:lnTo>
                    <a:pt x="2045232" y="0"/>
                  </a:lnTo>
                  <a:close/>
                </a:path>
              </a:pathLst>
            </a:custGeom>
            <a:solidFill>
              <a:srgbClr val="0A090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11">
              <a:extLst>
                <a:ext uri="{FF2B5EF4-FFF2-40B4-BE49-F238E27FC236}">
                  <a16:creationId xmlns:a16="http://schemas.microsoft.com/office/drawing/2014/main" xmlns="" id="{00378CE4-F423-79FD-B963-366ED9DAFFD6}"/>
                </a:ext>
              </a:extLst>
            </p:cNvPr>
            <p:cNvSpPr/>
            <p:nvPr/>
          </p:nvSpPr>
          <p:spPr>
            <a:xfrm>
              <a:off x="2884247" y="1018597"/>
              <a:ext cx="2792412" cy="2671705"/>
            </a:xfrm>
            <a:custGeom>
              <a:avLst/>
              <a:gdLst>
                <a:gd name="connsiteX0" fmla="*/ 2740025 w 2792412"/>
                <a:gd name="connsiteY0" fmla="*/ 1880940 h 2671705"/>
                <a:gd name="connsiteX1" fmla="*/ 2746883 w 2792412"/>
                <a:gd name="connsiteY1" fmla="*/ 1882654 h 2671705"/>
                <a:gd name="connsiteX2" fmla="*/ 2710942 w 2792412"/>
                <a:gd name="connsiteY2" fmla="*/ 2049596 h 2671705"/>
                <a:gd name="connsiteX3" fmla="*/ 2682748 w 2792412"/>
                <a:gd name="connsiteY3" fmla="*/ 2183708 h 2671705"/>
                <a:gd name="connsiteX4" fmla="*/ 2603627 w 2792412"/>
                <a:gd name="connsiteY4" fmla="*/ 2328996 h 2671705"/>
                <a:gd name="connsiteX5" fmla="*/ 2403094 w 2792412"/>
                <a:gd name="connsiteY5" fmla="*/ 2585536 h 2671705"/>
                <a:gd name="connsiteX6" fmla="*/ 2420049 w 2792412"/>
                <a:gd name="connsiteY6" fmla="*/ 2532259 h 2671705"/>
                <a:gd name="connsiteX7" fmla="*/ 2633218 w 2792412"/>
                <a:gd name="connsiteY7" fmla="*/ 2186375 h 2671705"/>
                <a:gd name="connsiteX8" fmla="*/ 2693797 w 2792412"/>
                <a:gd name="connsiteY8" fmla="*/ 2019751 h 2671705"/>
                <a:gd name="connsiteX9" fmla="*/ 2740025 w 2792412"/>
                <a:gd name="connsiteY9" fmla="*/ 1880940 h 2671705"/>
                <a:gd name="connsiteX10" fmla="*/ 2740025 w 2792412"/>
                <a:gd name="connsiteY10" fmla="*/ 1880940 h 2671705"/>
                <a:gd name="connsiteX11" fmla="*/ 16764 w 2792412"/>
                <a:gd name="connsiteY11" fmla="*/ 1239463 h 2671705"/>
                <a:gd name="connsiteX12" fmla="*/ 29464 w 2792412"/>
                <a:gd name="connsiteY12" fmla="*/ 1241749 h 2671705"/>
                <a:gd name="connsiteX13" fmla="*/ 86804 w 2792412"/>
                <a:gd name="connsiteY13" fmla="*/ 1266577 h 2671705"/>
                <a:gd name="connsiteX14" fmla="*/ 175704 w 2792412"/>
                <a:gd name="connsiteY14" fmla="*/ 1398848 h 2671705"/>
                <a:gd name="connsiteX15" fmla="*/ 442341 w 2792412"/>
                <a:gd name="connsiteY15" fmla="*/ 1837823 h 2671705"/>
                <a:gd name="connsiteX16" fmla="*/ 525272 w 2792412"/>
                <a:gd name="connsiteY16" fmla="*/ 1966474 h 2671705"/>
                <a:gd name="connsiteX17" fmla="*/ 554355 w 2792412"/>
                <a:gd name="connsiteY17" fmla="*/ 2141671 h 2671705"/>
                <a:gd name="connsiteX18" fmla="*/ 492379 w 2792412"/>
                <a:gd name="connsiteY18" fmla="*/ 2217490 h 2671705"/>
                <a:gd name="connsiteX19" fmla="*/ 218313 w 2792412"/>
                <a:gd name="connsiteY19" fmla="*/ 2526036 h 2671705"/>
                <a:gd name="connsiteX20" fmla="*/ 81724 w 2792412"/>
                <a:gd name="connsiteY20" fmla="*/ 2671705 h 2671705"/>
                <a:gd name="connsiteX21" fmla="*/ 381000 w 2792412"/>
                <a:gd name="connsiteY21" fmla="*/ 2273751 h 2671705"/>
                <a:gd name="connsiteX22" fmla="*/ 68453 w 2792412"/>
                <a:gd name="connsiteY22" fmla="*/ 2501970 h 2671705"/>
                <a:gd name="connsiteX23" fmla="*/ 63944 w 2792412"/>
                <a:gd name="connsiteY23" fmla="*/ 2496318 h 2671705"/>
                <a:gd name="connsiteX24" fmla="*/ 401447 w 2792412"/>
                <a:gd name="connsiteY24" fmla="*/ 2208473 h 2671705"/>
                <a:gd name="connsiteX25" fmla="*/ 189357 w 2792412"/>
                <a:gd name="connsiteY25" fmla="*/ 2192852 h 2671705"/>
                <a:gd name="connsiteX26" fmla="*/ 442531 w 2792412"/>
                <a:gd name="connsiteY26" fmla="*/ 2053025 h 2671705"/>
                <a:gd name="connsiteX27" fmla="*/ 441134 w 2792412"/>
                <a:gd name="connsiteY27" fmla="*/ 2045913 h 2671705"/>
                <a:gd name="connsiteX28" fmla="*/ 181610 w 2792412"/>
                <a:gd name="connsiteY28" fmla="*/ 2007813 h 2671705"/>
                <a:gd name="connsiteX29" fmla="*/ 181546 w 2792412"/>
                <a:gd name="connsiteY29" fmla="*/ 2002860 h 2671705"/>
                <a:gd name="connsiteX30" fmla="*/ 377317 w 2792412"/>
                <a:gd name="connsiteY30" fmla="*/ 1965903 h 2671705"/>
                <a:gd name="connsiteX31" fmla="*/ 377253 w 2792412"/>
                <a:gd name="connsiteY31" fmla="*/ 1964887 h 2671705"/>
                <a:gd name="connsiteX32" fmla="*/ 94361 w 2792412"/>
                <a:gd name="connsiteY32" fmla="*/ 1931867 h 2671705"/>
                <a:gd name="connsiteX33" fmla="*/ 94361 w 2792412"/>
                <a:gd name="connsiteY33" fmla="*/ 1928184 h 2671705"/>
                <a:gd name="connsiteX34" fmla="*/ 352869 w 2792412"/>
                <a:gd name="connsiteY34" fmla="*/ 1896116 h 2671705"/>
                <a:gd name="connsiteX35" fmla="*/ 190627 w 2792412"/>
                <a:gd name="connsiteY35" fmla="*/ 1741113 h 2671705"/>
                <a:gd name="connsiteX36" fmla="*/ 0 w 2792412"/>
                <a:gd name="connsiteY36" fmla="*/ 1640783 h 2671705"/>
                <a:gd name="connsiteX37" fmla="*/ 202057 w 2792412"/>
                <a:gd name="connsiteY37" fmla="*/ 1699457 h 2671705"/>
                <a:gd name="connsiteX38" fmla="*/ 32448 w 2792412"/>
                <a:gd name="connsiteY38" fmla="*/ 1365828 h 2671705"/>
                <a:gd name="connsiteX39" fmla="*/ 13525 w 2792412"/>
                <a:gd name="connsiteY39" fmla="*/ 1249940 h 2671705"/>
                <a:gd name="connsiteX40" fmla="*/ 16764 w 2792412"/>
                <a:gd name="connsiteY40" fmla="*/ 1239463 h 2671705"/>
                <a:gd name="connsiteX41" fmla="*/ 16764 w 2792412"/>
                <a:gd name="connsiteY41" fmla="*/ 1239463 h 2671705"/>
                <a:gd name="connsiteX42" fmla="*/ 2317052 w 2792412"/>
                <a:gd name="connsiteY42" fmla="*/ 1105605 h 2671705"/>
                <a:gd name="connsiteX43" fmla="*/ 2236280 w 2792412"/>
                <a:gd name="connsiteY43" fmla="*/ 1431614 h 2671705"/>
                <a:gd name="connsiteX44" fmla="*/ 2165287 w 2792412"/>
                <a:gd name="connsiteY44" fmla="*/ 1559503 h 2671705"/>
                <a:gd name="connsiteX45" fmla="*/ 2006917 w 2792412"/>
                <a:gd name="connsiteY45" fmla="*/ 1828616 h 2671705"/>
                <a:gd name="connsiteX46" fmla="*/ 1965198 w 2792412"/>
                <a:gd name="connsiteY46" fmla="*/ 1864811 h 2671705"/>
                <a:gd name="connsiteX47" fmla="*/ 2047494 w 2792412"/>
                <a:gd name="connsiteY47" fmla="*/ 1712411 h 2671705"/>
                <a:gd name="connsiteX48" fmla="*/ 2212721 w 2792412"/>
                <a:gd name="connsiteY48" fmla="*/ 1407611 h 2671705"/>
                <a:gd name="connsiteX49" fmla="*/ 2281619 w 2792412"/>
                <a:gd name="connsiteY49" fmla="*/ 1197489 h 2671705"/>
                <a:gd name="connsiteX50" fmla="*/ 2317052 w 2792412"/>
                <a:gd name="connsiteY50" fmla="*/ 1105605 h 2671705"/>
                <a:gd name="connsiteX51" fmla="*/ 2317052 w 2792412"/>
                <a:gd name="connsiteY51" fmla="*/ 1105605 h 2671705"/>
                <a:gd name="connsiteX52" fmla="*/ 2596769 w 2792412"/>
                <a:gd name="connsiteY52" fmla="*/ 1104843 h 2671705"/>
                <a:gd name="connsiteX53" fmla="*/ 2600770 w 2792412"/>
                <a:gd name="connsiteY53" fmla="*/ 1104906 h 2671705"/>
                <a:gd name="connsiteX54" fmla="*/ 2600833 w 2792412"/>
                <a:gd name="connsiteY54" fmla="*/ 1210951 h 2671705"/>
                <a:gd name="connsiteX55" fmla="*/ 2607056 w 2792412"/>
                <a:gd name="connsiteY55" fmla="*/ 1608334 h 2671705"/>
                <a:gd name="connsiteX56" fmla="*/ 2591562 w 2792412"/>
                <a:gd name="connsiteY56" fmla="*/ 1667580 h 2671705"/>
                <a:gd name="connsiteX57" fmla="*/ 2405189 w 2792412"/>
                <a:gd name="connsiteY57" fmla="*/ 1996827 h 2671705"/>
                <a:gd name="connsiteX58" fmla="*/ 2369630 w 2792412"/>
                <a:gd name="connsiteY58" fmla="*/ 2031181 h 2671705"/>
                <a:gd name="connsiteX59" fmla="*/ 2378456 w 2792412"/>
                <a:gd name="connsiteY59" fmla="*/ 1982540 h 2671705"/>
                <a:gd name="connsiteX60" fmla="*/ 2550732 w 2792412"/>
                <a:gd name="connsiteY60" fmla="*/ 1656023 h 2671705"/>
                <a:gd name="connsiteX61" fmla="*/ 2568258 w 2792412"/>
                <a:gd name="connsiteY61" fmla="*/ 1584014 h 2671705"/>
                <a:gd name="connsiteX62" fmla="*/ 2582291 w 2792412"/>
                <a:gd name="connsiteY62" fmla="*/ 1318838 h 2671705"/>
                <a:gd name="connsiteX63" fmla="*/ 2596769 w 2792412"/>
                <a:gd name="connsiteY63" fmla="*/ 1104843 h 2671705"/>
                <a:gd name="connsiteX64" fmla="*/ 2596769 w 2792412"/>
                <a:gd name="connsiteY64" fmla="*/ 1104843 h 2671705"/>
                <a:gd name="connsiteX65" fmla="*/ 1799209 w 2792412"/>
                <a:gd name="connsiteY65" fmla="*/ 630752 h 2671705"/>
                <a:gd name="connsiteX66" fmla="*/ 1800670 w 2792412"/>
                <a:gd name="connsiteY66" fmla="*/ 1150690 h 2671705"/>
                <a:gd name="connsiteX67" fmla="*/ 1841817 w 2792412"/>
                <a:gd name="connsiteY67" fmla="*/ 1407928 h 2671705"/>
                <a:gd name="connsiteX68" fmla="*/ 1854200 w 2792412"/>
                <a:gd name="connsiteY68" fmla="*/ 1560646 h 2671705"/>
                <a:gd name="connsiteX69" fmla="*/ 1861376 w 2792412"/>
                <a:gd name="connsiteY69" fmla="*/ 1642942 h 2671705"/>
                <a:gd name="connsiteX70" fmla="*/ 1860487 w 2792412"/>
                <a:gd name="connsiteY70" fmla="*/ 1838077 h 2671705"/>
                <a:gd name="connsiteX71" fmla="*/ 1862328 w 2792412"/>
                <a:gd name="connsiteY71" fmla="*/ 1871034 h 2671705"/>
                <a:gd name="connsiteX72" fmla="*/ 1904047 w 2792412"/>
                <a:gd name="connsiteY72" fmla="*/ 1978857 h 2671705"/>
                <a:gd name="connsiteX73" fmla="*/ 1903158 w 2792412"/>
                <a:gd name="connsiteY73" fmla="*/ 2062296 h 2671705"/>
                <a:gd name="connsiteX74" fmla="*/ 1880108 w 2792412"/>
                <a:gd name="connsiteY74" fmla="*/ 2123700 h 2671705"/>
                <a:gd name="connsiteX75" fmla="*/ 1898396 w 2792412"/>
                <a:gd name="connsiteY75" fmla="*/ 2158816 h 2671705"/>
                <a:gd name="connsiteX76" fmla="*/ 2046986 w 2792412"/>
                <a:gd name="connsiteY76" fmla="*/ 2205488 h 2671705"/>
                <a:gd name="connsiteX77" fmla="*/ 1906524 w 2792412"/>
                <a:gd name="connsiteY77" fmla="*/ 2284990 h 2671705"/>
                <a:gd name="connsiteX78" fmla="*/ 1870646 w 2792412"/>
                <a:gd name="connsiteY78" fmla="*/ 2330393 h 2671705"/>
                <a:gd name="connsiteX79" fmla="*/ 1940941 w 2792412"/>
                <a:gd name="connsiteY79" fmla="*/ 2455170 h 2671705"/>
                <a:gd name="connsiteX80" fmla="*/ 1769999 w 2792412"/>
                <a:gd name="connsiteY80" fmla="*/ 2563184 h 2671705"/>
                <a:gd name="connsiteX81" fmla="*/ 1779016 w 2792412"/>
                <a:gd name="connsiteY81" fmla="*/ 2359031 h 2671705"/>
                <a:gd name="connsiteX82" fmla="*/ 1797876 w 2792412"/>
                <a:gd name="connsiteY82" fmla="*/ 2251462 h 2671705"/>
                <a:gd name="connsiteX83" fmla="*/ 1788477 w 2792412"/>
                <a:gd name="connsiteY83" fmla="*/ 2166436 h 2671705"/>
                <a:gd name="connsiteX84" fmla="*/ 1776857 w 2792412"/>
                <a:gd name="connsiteY84" fmla="*/ 2008321 h 2671705"/>
                <a:gd name="connsiteX85" fmla="*/ 1772031 w 2792412"/>
                <a:gd name="connsiteY85" fmla="*/ 1531944 h 2671705"/>
                <a:gd name="connsiteX86" fmla="*/ 1739138 w 2792412"/>
                <a:gd name="connsiteY86" fmla="*/ 1001084 h 2671705"/>
                <a:gd name="connsiteX87" fmla="*/ 1725613 w 2792412"/>
                <a:gd name="connsiteY87" fmla="*/ 854780 h 2671705"/>
                <a:gd name="connsiteX88" fmla="*/ 1750187 w 2792412"/>
                <a:gd name="connsiteY88" fmla="*/ 759784 h 2671705"/>
                <a:gd name="connsiteX89" fmla="*/ 1799209 w 2792412"/>
                <a:gd name="connsiteY89" fmla="*/ 630752 h 2671705"/>
                <a:gd name="connsiteX90" fmla="*/ 1799209 w 2792412"/>
                <a:gd name="connsiteY90" fmla="*/ 630752 h 2671705"/>
                <a:gd name="connsiteX91" fmla="*/ 2614613 w 2792412"/>
                <a:gd name="connsiteY91" fmla="*/ 526485 h 2671705"/>
                <a:gd name="connsiteX92" fmla="*/ 2643441 w 2792412"/>
                <a:gd name="connsiteY92" fmla="*/ 529914 h 2671705"/>
                <a:gd name="connsiteX93" fmla="*/ 2716403 w 2792412"/>
                <a:gd name="connsiteY93" fmla="*/ 538105 h 2671705"/>
                <a:gd name="connsiteX94" fmla="*/ 2783205 w 2792412"/>
                <a:gd name="connsiteY94" fmla="*/ 713556 h 2671705"/>
                <a:gd name="connsiteX95" fmla="*/ 2792413 w 2792412"/>
                <a:gd name="connsiteY95" fmla="*/ 731590 h 2671705"/>
                <a:gd name="connsiteX96" fmla="*/ 2758821 w 2792412"/>
                <a:gd name="connsiteY96" fmla="*/ 770896 h 2671705"/>
                <a:gd name="connsiteX97" fmla="*/ 2674557 w 2792412"/>
                <a:gd name="connsiteY97" fmla="*/ 985844 h 2671705"/>
                <a:gd name="connsiteX98" fmla="*/ 2665222 w 2792412"/>
                <a:gd name="connsiteY98" fmla="*/ 998544 h 2671705"/>
                <a:gd name="connsiteX99" fmla="*/ 2739644 w 2792412"/>
                <a:gd name="connsiteY99" fmla="*/ 732034 h 2671705"/>
                <a:gd name="connsiteX100" fmla="*/ 2605151 w 2792412"/>
                <a:gd name="connsiteY100" fmla="*/ 876497 h 2671705"/>
                <a:gd name="connsiteX101" fmla="*/ 2599627 w 2792412"/>
                <a:gd name="connsiteY101" fmla="*/ 872877 h 2671705"/>
                <a:gd name="connsiteX102" fmla="*/ 2675001 w 2792412"/>
                <a:gd name="connsiteY102" fmla="*/ 738638 h 2671705"/>
                <a:gd name="connsiteX103" fmla="*/ 2707005 w 2792412"/>
                <a:gd name="connsiteY103" fmla="*/ 684981 h 2671705"/>
                <a:gd name="connsiteX104" fmla="*/ 2690368 w 2792412"/>
                <a:gd name="connsiteY104" fmla="*/ 648151 h 2671705"/>
                <a:gd name="connsiteX105" fmla="*/ 2545906 w 2792412"/>
                <a:gd name="connsiteY105" fmla="*/ 609733 h 2671705"/>
                <a:gd name="connsiteX106" fmla="*/ 2538539 w 2792412"/>
                <a:gd name="connsiteY106" fmla="*/ 586365 h 2671705"/>
                <a:gd name="connsiteX107" fmla="*/ 2587308 w 2792412"/>
                <a:gd name="connsiteY107" fmla="*/ 537788 h 2671705"/>
                <a:gd name="connsiteX108" fmla="*/ 2614613 w 2792412"/>
                <a:gd name="connsiteY108" fmla="*/ 526485 h 2671705"/>
                <a:gd name="connsiteX109" fmla="*/ 2614613 w 2792412"/>
                <a:gd name="connsiteY109" fmla="*/ 526485 h 2671705"/>
                <a:gd name="connsiteX110" fmla="*/ 1102995 w 2792412"/>
                <a:gd name="connsiteY110" fmla="*/ 192475 h 2671705"/>
                <a:gd name="connsiteX111" fmla="*/ 1143889 w 2792412"/>
                <a:gd name="connsiteY111" fmla="*/ 305759 h 2671705"/>
                <a:gd name="connsiteX112" fmla="*/ 1143572 w 2792412"/>
                <a:gd name="connsiteY112" fmla="*/ 429457 h 2671705"/>
                <a:gd name="connsiteX113" fmla="*/ 1114616 w 2792412"/>
                <a:gd name="connsiteY113" fmla="*/ 740035 h 2671705"/>
                <a:gd name="connsiteX114" fmla="*/ 1103059 w 2792412"/>
                <a:gd name="connsiteY114" fmla="*/ 954856 h 2671705"/>
                <a:gd name="connsiteX115" fmla="*/ 1125029 w 2792412"/>
                <a:gd name="connsiteY115" fmla="*/ 1172026 h 2671705"/>
                <a:gd name="connsiteX116" fmla="*/ 1090549 w 2792412"/>
                <a:gd name="connsiteY116" fmla="*/ 1246194 h 2671705"/>
                <a:gd name="connsiteX117" fmla="*/ 1053528 w 2792412"/>
                <a:gd name="connsiteY117" fmla="*/ 1268673 h 2671705"/>
                <a:gd name="connsiteX118" fmla="*/ 1019175 w 2792412"/>
                <a:gd name="connsiteY118" fmla="*/ 1454156 h 2671705"/>
                <a:gd name="connsiteX119" fmla="*/ 940752 w 2792412"/>
                <a:gd name="connsiteY119" fmla="*/ 1685995 h 2671705"/>
                <a:gd name="connsiteX120" fmla="*/ 866076 w 2792412"/>
                <a:gd name="connsiteY120" fmla="*/ 1804803 h 2671705"/>
                <a:gd name="connsiteX121" fmla="*/ 839089 w 2792412"/>
                <a:gd name="connsiteY121" fmla="*/ 1826647 h 2671705"/>
                <a:gd name="connsiteX122" fmla="*/ 766953 w 2792412"/>
                <a:gd name="connsiteY122" fmla="*/ 1695583 h 2671705"/>
                <a:gd name="connsiteX123" fmla="*/ 711136 w 2792412"/>
                <a:gd name="connsiteY123" fmla="*/ 1561725 h 2671705"/>
                <a:gd name="connsiteX124" fmla="*/ 690372 w 2792412"/>
                <a:gd name="connsiteY124" fmla="*/ 1474667 h 2671705"/>
                <a:gd name="connsiteX125" fmla="*/ 671576 w 2792412"/>
                <a:gd name="connsiteY125" fmla="*/ 1373638 h 2671705"/>
                <a:gd name="connsiteX126" fmla="*/ 657161 w 2792412"/>
                <a:gd name="connsiteY126" fmla="*/ 1311154 h 2671705"/>
                <a:gd name="connsiteX127" fmla="*/ 666623 w 2792412"/>
                <a:gd name="connsiteY127" fmla="*/ 1293311 h 2671705"/>
                <a:gd name="connsiteX128" fmla="*/ 680910 w 2792412"/>
                <a:gd name="connsiteY128" fmla="*/ 1303661 h 2671705"/>
                <a:gd name="connsiteX129" fmla="*/ 726884 w 2792412"/>
                <a:gd name="connsiteY129" fmla="*/ 1393006 h 2671705"/>
                <a:gd name="connsiteX130" fmla="*/ 731774 w 2792412"/>
                <a:gd name="connsiteY130" fmla="*/ 1281754 h 2671705"/>
                <a:gd name="connsiteX131" fmla="*/ 747268 w 2792412"/>
                <a:gd name="connsiteY131" fmla="*/ 1241114 h 2671705"/>
                <a:gd name="connsiteX132" fmla="*/ 778510 w 2792412"/>
                <a:gd name="connsiteY132" fmla="*/ 1183265 h 2671705"/>
                <a:gd name="connsiteX133" fmla="*/ 749300 w 2792412"/>
                <a:gd name="connsiteY133" fmla="*/ 1079189 h 2671705"/>
                <a:gd name="connsiteX134" fmla="*/ 547751 w 2792412"/>
                <a:gd name="connsiteY134" fmla="*/ 978922 h 2671705"/>
                <a:gd name="connsiteX135" fmla="*/ 505968 w 2792412"/>
                <a:gd name="connsiteY135" fmla="*/ 952887 h 2671705"/>
                <a:gd name="connsiteX136" fmla="*/ 540512 w 2792412"/>
                <a:gd name="connsiteY136" fmla="*/ 959809 h 2671705"/>
                <a:gd name="connsiteX137" fmla="*/ 789178 w 2792412"/>
                <a:gd name="connsiteY137" fmla="*/ 1077284 h 2671705"/>
                <a:gd name="connsiteX138" fmla="*/ 851344 w 2792412"/>
                <a:gd name="connsiteY138" fmla="*/ 1125607 h 2671705"/>
                <a:gd name="connsiteX139" fmla="*/ 754634 w 2792412"/>
                <a:gd name="connsiteY139" fmla="*/ 1424248 h 2671705"/>
                <a:gd name="connsiteX140" fmla="*/ 766508 w 2792412"/>
                <a:gd name="connsiteY140" fmla="*/ 1509719 h 2671705"/>
                <a:gd name="connsiteX141" fmla="*/ 789178 w 2792412"/>
                <a:gd name="connsiteY141" fmla="*/ 1459617 h 2671705"/>
                <a:gd name="connsiteX142" fmla="*/ 787463 w 2792412"/>
                <a:gd name="connsiteY142" fmla="*/ 1426153 h 2671705"/>
                <a:gd name="connsiteX143" fmla="*/ 798639 w 2792412"/>
                <a:gd name="connsiteY143" fmla="*/ 1412056 h 2671705"/>
                <a:gd name="connsiteX144" fmla="*/ 969073 w 2792412"/>
                <a:gd name="connsiteY144" fmla="*/ 1290326 h 2671705"/>
                <a:gd name="connsiteX145" fmla="*/ 1030732 w 2792412"/>
                <a:gd name="connsiteY145" fmla="*/ 1247845 h 2671705"/>
                <a:gd name="connsiteX146" fmla="*/ 1070864 w 2792412"/>
                <a:gd name="connsiteY146" fmla="*/ 1179709 h 2671705"/>
                <a:gd name="connsiteX147" fmla="*/ 1084072 w 2792412"/>
                <a:gd name="connsiteY147" fmla="*/ 977081 h 2671705"/>
                <a:gd name="connsiteX148" fmla="*/ 1114171 w 2792412"/>
                <a:gd name="connsiteY148" fmla="*/ 587826 h 2671705"/>
                <a:gd name="connsiteX149" fmla="*/ 1133666 w 2792412"/>
                <a:gd name="connsiteY149" fmla="*/ 357575 h 2671705"/>
                <a:gd name="connsiteX150" fmla="*/ 1102995 w 2792412"/>
                <a:gd name="connsiteY150" fmla="*/ 192475 h 2671705"/>
                <a:gd name="connsiteX151" fmla="*/ 1102995 w 2792412"/>
                <a:gd name="connsiteY151" fmla="*/ 192475 h 2671705"/>
                <a:gd name="connsiteX152" fmla="*/ 2344674 w 2792412"/>
                <a:gd name="connsiteY152" fmla="*/ 177298 h 2671705"/>
                <a:gd name="connsiteX153" fmla="*/ 2391537 w 2792412"/>
                <a:gd name="connsiteY153" fmla="*/ 194507 h 2671705"/>
                <a:gd name="connsiteX154" fmla="*/ 2571369 w 2792412"/>
                <a:gd name="connsiteY154" fmla="*/ 351479 h 2671705"/>
                <a:gd name="connsiteX155" fmla="*/ 2402903 w 2792412"/>
                <a:gd name="connsiteY155" fmla="*/ 274580 h 2671705"/>
                <a:gd name="connsiteX156" fmla="*/ 2206879 w 2792412"/>
                <a:gd name="connsiteY156" fmla="*/ 221431 h 2671705"/>
                <a:gd name="connsiteX157" fmla="*/ 2101152 w 2792412"/>
                <a:gd name="connsiteY157" fmla="*/ 214192 h 2671705"/>
                <a:gd name="connsiteX158" fmla="*/ 2047050 w 2792412"/>
                <a:gd name="connsiteY158" fmla="*/ 240735 h 2671705"/>
                <a:gd name="connsiteX159" fmla="*/ 1836483 w 2792412"/>
                <a:gd name="connsiteY159" fmla="*/ 531565 h 2671705"/>
                <a:gd name="connsiteX160" fmla="*/ 1937131 w 2792412"/>
                <a:gd name="connsiteY160" fmla="*/ 226765 h 2671705"/>
                <a:gd name="connsiteX161" fmla="*/ 1963991 w 2792412"/>
                <a:gd name="connsiteY161" fmla="*/ 202063 h 2671705"/>
                <a:gd name="connsiteX162" fmla="*/ 2344674 w 2792412"/>
                <a:gd name="connsiteY162" fmla="*/ 177298 h 2671705"/>
                <a:gd name="connsiteX163" fmla="*/ 2344674 w 2792412"/>
                <a:gd name="connsiteY163" fmla="*/ 177298 h 2671705"/>
                <a:gd name="connsiteX164" fmla="*/ 856170 w 2792412"/>
                <a:gd name="connsiteY164" fmla="*/ 6 h 2671705"/>
                <a:gd name="connsiteX165" fmla="*/ 879602 w 2792412"/>
                <a:gd name="connsiteY165" fmla="*/ 5658 h 2671705"/>
                <a:gd name="connsiteX166" fmla="*/ 906653 w 2792412"/>
                <a:gd name="connsiteY166" fmla="*/ 54172 h 2671705"/>
                <a:gd name="connsiteX167" fmla="*/ 803275 w 2792412"/>
                <a:gd name="connsiteY167" fmla="*/ 18802 h 2671705"/>
                <a:gd name="connsiteX168" fmla="*/ 827151 w 2792412"/>
                <a:gd name="connsiteY168" fmla="*/ 6293 h 2671705"/>
                <a:gd name="connsiteX169" fmla="*/ 856170 w 2792412"/>
                <a:gd name="connsiteY169" fmla="*/ 6 h 2671705"/>
                <a:gd name="connsiteX170" fmla="*/ 856170 w 2792412"/>
                <a:gd name="connsiteY170" fmla="*/ 6 h 267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2792412" h="2671705">
                  <a:moveTo>
                    <a:pt x="2740025" y="1880940"/>
                  </a:moveTo>
                  <a:cubicBezTo>
                    <a:pt x="2742311" y="1881511"/>
                    <a:pt x="2744597" y="1882019"/>
                    <a:pt x="2746883" y="1882654"/>
                  </a:cubicBezTo>
                  <a:cubicBezTo>
                    <a:pt x="2734945" y="1938280"/>
                    <a:pt x="2722944" y="1993906"/>
                    <a:pt x="2710942" y="2049596"/>
                  </a:cubicBezTo>
                  <a:cubicBezTo>
                    <a:pt x="2701353" y="2094236"/>
                    <a:pt x="2688653" y="2138496"/>
                    <a:pt x="2682748" y="2183708"/>
                  </a:cubicBezTo>
                  <a:cubicBezTo>
                    <a:pt x="2675001" y="2243334"/>
                    <a:pt x="2638489" y="2285054"/>
                    <a:pt x="2603627" y="2328996"/>
                  </a:cubicBezTo>
                  <a:cubicBezTo>
                    <a:pt x="2537270" y="2412816"/>
                    <a:pt x="2471801" y="2497398"/>
                    <a:pt x="2403094" y="2585536"/>
                  </a:cubicBezTo>
                  <a:cubicBezTo>
                    <a:pt x="2402586" y="2561914"/>
                    <a:pt x="2410777" y="2547182"/>
                    <a:pt x="2420049" y="2532259"/>
                  </a:cubicBezTo>
                  <a:cubicBezTo>
                    <a:pt x="2491359" y="2417134"/>
                    <a:pt x="2562352" y="2301818"/>
                    <a:pt x="2633218" y="2186375"/>
                  </a:cubicBezTo>
                  <a:cubicBezTo>
                    <a:pt x="2664777" y="2135003"/>
                    <a:pt x="2673096" y="2075123"/>
                    <a:pt x="2693797" y="2019751"/>
                  </a:cubicBezTo>
                  <a:cubicBezTo>
                    <a:pt x="2710878" y="1974158"/>
                    <a:pt x="2724721" y="1927295"/>
                    <a:pt x="2740025" y="1880940"/>
                  </a:cubicBezTo>
                  <a:lnTo>
                    <a:pt x="2740025" y="1880940"/>
                  </a:lnTo>
                  <a:close/>
                  <a:moveTo>
                    <a:pt x="16764" y="1239463"/>
                  </a:moveTo>
                  <a:cubicBezTo>
                    <a:pt x="20002" y="1238510"/>
                    <a:pt x="24765" y="1239653"/>
                    <a:pt x="29464" y="1241749"/>
                  </a:cubicBezTo>
                  <a:cubicBezTo>
                    <a:pt x="48450" y="1250258"/>
                    <a:pt x="67691" y="1258322"/>
                    <a:pt x="86804" y="1266577"/>
                  </a:cubicBezTo>
                  <a:cubicBezTo>
                    <a:pt x="139954" y="1346841"/>
                    <a:pt x="162052" y="1370273"/>
                    <a:pt x="175704" y="1398848"/>
                  </a:cubicBezTo>
                  <a:cubicBezTo>
                    <a:pt x="258889" y="1548644"/>
                    <a:pt x="353695" y="1691329"/>
                    <a:pt x="442341" y="1837823"/>
                  </a:cubicBezTo>
                  <a:cubicBezTo>
                    <a:pt x="468757" y="1881384"/>
                    <a:pt x="491109" y="1927803"/>
                    <a:pt x="525272" y="1966474"/>
                  </a:cubicBezTo>
                  <a:cubicBezTo>
                    <a:pt x="571119" y="2007686"/>
                    <a:pt x="580898" y="2084648"/>
                    <a:pt x="554355" y="2141671"/>
                  </a:cubicBezTo>
                  <a:cubicBezTo>
                    <a:pt x="547116" y="2164404"/>
                    <a:pt x="498602" y="2210441"/>
                    <a:pt x="492379" y="2217490"/>
                  </a:cubicBezTo>
                  <a:cubicBezTo>
                    <a:pt x="401129" y="2320487"/>
                    <a:pt x="309563" y="2423103"/>
                    <a:pt x="218313" y="2526036"/>
                  </a:cubicBezTo>
                  <a:cubicBezTo>
                    <a:pt x="174244" y="2575757"/>
                    <a:pt x="130810" y="2625985"/>
                    <a:pt x="81724" y="2671705"/>
                  </a:cubicBezTo>
                  <a:cubicBezTo>
                    <a:pt x="181483" y="2539054"/>
                    <a:pt x="281305" y="2406466"/>
                    <a:pt x="381000" y="2273751"/>
                  </a:cubicBezTo>
                  <a:cubicBezTo>
                    <a:pt x="276860" y="2349824"/>
                    <a:pt x="172656" y="2425897"/>
                    <a:pt x="68453" y="2501970"/>
                  </a:cubicBezTo>
                  <a:cubicBezTo>
                    <a:pt x="65532" y="2498287"/>
                    <a:pt x="66865" y="2499938"/>
                    <a:pt x="63944" y="2496318"/>
                  </a:cubicBezTo>
                  <a:cubicBezTo>
                    <a:pt x="174942" y="2401640"/>
                    <a:pt x="285877" y="2307025"/>
                    <a:pt x="401447" y="2208473"/>
                  </a:cubicBezTo>
                  <a:cubicBezTo>
                    <a:pt x="328231" y="2195392"/>
                    <a:pt x="259588" y="2206441"/>
                    <a:pt x="189357" y="2192852"/>
                  </a:cubicBezTo>
                  <a:cubicBezTo>
                    <a:pt x="273748" y="2146243"/>
                    <a:pt x="358140" y="2099634"/>
                    <a:pt x="442531" y="2053025"/>
                  </a:cubicBezTo>
                  <a:cubicBezTo>
                    <a:pt x="446913" y="2050358"/>
                    <a:pt x="443801" y="2044897"/>
                    <a:pt x="441134" y="2045913"/>
                  </a:cubicBezTo>
                  <a:cubicBezTo>
                    <a:pt x="354647" y="2033213"/>
                    <a:pt x="268160" y="2020576"/>
                    <a:pt x="181610" y="2007813"/>
                  </a:cubicBezTo>
                  <a:cubicBezTo>
                    <a:pt x="181546" y="2004955"/>
                    <a:pt x="181546" y="2005654"/>
                    <a:pt x="181546" y="2002860"/>
                  </a:cubicBezTo>
                  <a:cubicBezTo>
                    <a:pt x="246824" y="1990541"/>
                    <a:pt x="312039" y="1978158"/>
                    <a:pt x="377317" y="1965903"/>
                  </a:cubicBezTo>
                  <a:cubicBezTo>
                    <a:pt x="377317" y="1965268"/>
                    <a:pt x="377317" y="1965458"/>
                    <a:pt x="377253" y="1964887"/>
                  </a:cubicBezTo>
                  <a:cubicBezTo>
                    <a:pt x="282956" y="1953901"/>
                    <a:pt x="188658" y="1942852"/>
                    <a:pt x="94361" y="1931867"/>
                  </a:cubicBezTo>
                  <a:cubicBezTo>
                    <a:pt x="94361" y="1929644"/>
                    <a:pt x="94361" y="1930406"/>
                    <a:pt x="94361" y="1928184"/>
                  </a:cubicBezTo>
                  <a:cubicBezTo>
                    <a:pt x="178689" y="1917706"/>
                    <a:pt x="263144" y="1907229"/>
                    <a:pt x="352869" y="1896116"/>
                  </a:cubicBezTo>
                  <a:cubicBezTo>
                    <a:pt x="300419" y="1836045"/>
                    <a:pt x="249047" y="1782642"/>
                    <a:pt x="190627" y="1741113"/>
                  </a:cubicBezTo>
                  <a:cubicBezTo>
                    <a:pt x="132969" y="1700028"/>
                    <a:pt x="63373" y="1675771"/>
                    <a:pt x="0" y="1640783"/>
                  </a:cubicBezTo>
                  <a:cubicBezTo>
                    <a:pt x="63373" y="1658309"/>
                    <a:pt x="138303" y="1681867"/>
                    <a:pt x="202057" y="1699457"/>
                  </a:cubicBezTo>
                  <a:cubicBezTo>
                    <a:pt x="208978" y="1685614"/>
                    <a:pt x="84709" y="1464443"/>
                    <a:pt x="32448" y="1365828"/>
                  </a:cubicBezTo>
                  <a:cubicBezTo>
                    <a:pt x="12446" y="1328045"/>
                    <a:pt x="23558" y="1287913"/>
                    <a:pt x="13525" y="1249940"/>
                  </a:cubicBezTo>
                  <a:cubicBezTo>
                    <a:pt x="11874" y="1243463"/>
                    <a:pt x="13525" y="1240415"/>
                    <a:pt x="16764" y="1239463"/>
                  </a:cubicBezTo>
                  <a:lnTo>
                    <a:pt x="16764" y="1239463"/>
                  </a:lnTo>
                  <a:close/>
                  <a:moveTo>
                    <a:pt x="2317052" y="1105605"/>
                  </a:moveTo>
                  <a:cubicBezTo>
                    <a:pt x="2290445" y="1214380"/>
                    <a:pt x="2265997" y="1323727"/>
                    <a:pt x="2236280" y="1431614"/>
                  </a:cubicBezTo>
                  <a:cubicBezTo>
                    <a:pt x="2223262" y="1478667"/>
                    <a:pt x="2189416" y="1517085"/>
                    <a:pt x="2165287" y="1559503"/>
                  </a:cubicBezTo>
                  <a:cubicBezTo>
                    <a:pt x="2113788" y="1649927"/>
                    <a:pt x="2059369" y="1738700"/>
                    <a:pt x="2006917" y="1828616"/>
                  </a:cubicBezTo>
                  <a:cubicBezTo>
                    <a:pt x="1997202" y="1845253"/>
                    <a:pt x="1983295" y="1856238"/>
                    <a:pt x="1965198" y="1864811"/>
                  </a:cubicBezTo>
                  <a:cubicBezTo>
                    <a:pt x="1992630" y="1814011"/>
                    <a:pt x="2019808" y="1763147"/>
                    <a:pt x="2047494" y="1712411"/>
                  </a:cubicBezTo>
                  <a:cubicBezTo>
                    <a:pt x="2102739" y="1610874"/>
                    <a:pt x="2160905" y="1510862"/>
                    <a:pt x="2212721" y="1407611"/>
                  </a:cubicBezTo>
                  <a:cubicBezTo>
                    <a:pt x="2245741" y="1341698"/>
                    <a:pt x="2258377" y="1267530"/>
                    <a:pt x="2281619" y="1197489"/>
                  </a:cubicBezTo>
                  <a:cubicBezTo>
                    <a:pt x="2291842" y="1166120"/>
                    <a:pt x="2299018" y="1133481"/>
                    <a:pt x="2317052" y="1105605"/>
                  </a:cubicBezTo>
                  <a:lnTo>
                    <a:pt x="2317052" y="1105605"/>
                  </a:lnTo>
                  <a:close/>
                  <a:moveTo>
                    <a:pt x="2596769" y="1104843"/>
                  </a:moveTo>
                  <a:cubicBezTo>
                    <a:pt x="2598166" y="1104906"/>
                    <a:pt x="2599436" y="1104906"/>
                    <a:pt x="2600770" y="1104906"/>
                  </a:cubicBezTo>
                  <a:cubicBezTo>
                    <a:pt x="2600770" y="1140212"/>
                    <a:pt x="2600325" y="1175518"/>
                    <a:pt x="2600833" y="1210951"/>
                  </a:cubicBezTo>
                  <a:cubicBezTo>
                    <a:pt x="2602611" y="1343412"/>
                    <a:pt x="2604452" y="1475937"/>
                    <a:pt x="2607056" y="1608334"/>
                  </a:cubicBezTo>
                  <a:cubicBezTo>
                    <a:pt x="2607501" y="1630178"/>
                    <a:pt x="2602230" y="1648911"/>
                    <a:pt x="2591562" y="1667580"/>
                  </a:cubicBezTo>
                  <a:cubicBezTo>
                    <a:pt x="2529205" y="1777181"/>
                    <a:pt x="2467546" y="1887226"/>
                    <a:pt x="2405189" y="1996827"/>
                  </a:cubicBezTo>
                  <a:cubicBezTo>
                    <a:pt x="2396553" y="2012004"/>
                    <a:pt x="2386520" y="2040452"/>
                    <a:pt x="2369630" y="2031181"/>
                  </a:cubicBezTo>
                  <a:cubicBezTo>
                    <a:pt x="2348611" y="2019560"/>
                    <a:pt x="2370582" y="1997780"/>
                    <a:pt x="2378456" y="1982540"/>
                  </a:cubicBezTo>
                  <a:cubicBezTo>
                    <a:pt x="2435162" y="1873320"/>
                    <a:pt x="2492439" y="1764417"/>
                    <a:pt x="2550732" y="1656023"/>
                  </a:cubicBezTo>
                  <a:cubicBezTo>
                    <a:pt x="2563177" y="1632909"/>
                    <a:pt x="2566670" y="1608461"/>
                    <a:pt x="2568258" y="1584014"/>
                  </a:cubicBezTo>
                  <a:cubicBezTo>
                    <a:pt x="2573972" y="1495685"/>
                    <a:pt x="2577147" y="1407230"/>
                    <a:pt x="2582291" y="1318838"/>
                  </a:cubicBezTo>
                  <a:cubicBezTo>
                    <a:pt x="2586482" y="1247464"/>
                    <a:pt x="2591943" y="1176217"/>
                    <a:pt x="2596769" y="1104843"/>
                  </a:cubicBezTo>
                  <a:lnTo>
                    <a:pt x="2596769" y="1104843"/>
                  </a:lnTo>
                  <a:close/>
                  <a:moveTo>
                    <a:pt x="1799209" y="630752"/>
                  </a:moveTo>
                  <a:cubicBezTo>
                    <a:pt x="1799400" y="804107"/>
                    <a:pt x="1797685" y="977462"/>
                    <a:pt x="1800670" y="1150690"/>
                  </a:cubicBezTo>
                  <a:cubicBezTo>
                    <a:pt x="1802194" y="1237875"/>
                    <a:pt x="1807718" y="1326140"/>
                    <a:pt x="1841817" y="1407928"/>
                  </a:cubicBezTo>
                  <a:cubicBezTo>
                    <a:pt x="1863027" y="1458728"/>
                    <a:pt x="1862582" y="1509465"/>
                    <a:pt x="1854200" y="1560646"/>
                  </a:cubicBezTo>
                  <a:cubicBezTo>
                    <a:pt x="1849438" y="1589729"/>
                    <a:pt x="1850136" y="1616843"/>
                    <a:pt x="1861376" y="1642942"/>
                  </a:cubicBezTo>
                  <a:cubicBezTo>
                    <a:pt x="1889570" y="1708410"/>
                    <a:pt x="1877758" y="1773307"/>
                    <a:pt x="1860487" y="1838077"/>
                  </a:cubicBezTo>
                  <a:cubicBezTo>
                    <a:pt x="1857248" y="1850079"/>
                    <a:pt x="1857946" y="1859921"/>
                    <a:pt x="1862328" y="1871034"/>
                  </a:cubicBezTo>
                  <a:cubicBezTo>
                    <a:pt x="1876489" y="1906848"/>
                    <a:pt x="1888427" y="1943678"/>
                    <a:pt x="1904047" y="1978857"/>
                  </a:cubicBezTo>
                  <a:cubicBezTo>
                    <a:pt x="1916811" y="2007686"/>
                    <a:pt x="1915922" y="2034165"/>
                    <a:pt x="1903158" y="2062296"/>
                  </a:cubicBezTo>
                  <a:cubicBezTo>
                    <a:pt x="1894141" y="2082108"/>
                    <a:pt x="1889442" y="2103952"/>
                    <a:pt x="1880108" y="2123700"/>
                  </a:cubicBezTo>
                  <a:cubicBezTo>
                    <a:pt x="1869884" y="2145417"/>
                    <a:pt x="1878584" y="2152910"/>
                    <a:pt x="1898396" y="2158816"/>
                  </a:cubicBezTo>
                  <a:cubicBezTo>
                    <a:pt x="1945894" y="2172849"/>
                    <a:pt x="1993011" y="2188407"/>
                    <a:pt x="2046986" y="2205488"/>
                  </a:cubicBezTo>
                  <a:cubicBezTo>
                    <a:pt x="1996567" y="2234254"/>
                    <a:pt x="1952244" y="2260797"/>
                    <a:pt x="1906524" y="2284990"/>
                  </a:cubicBezTo>
                  <a:cubicBezTo>
                    <a:pt x="1886776" y="2295468"/>
                    <a:pt x="1878139" y="2308549"/>
                    <a:pt x="1870646" y="2330393"/>
                  </a:cubicBezTo>
                  <a:cubicBezTo>
                    <a:pt x="1849183" y="2393512"/>
                    <a:pt x="1863408" y="2435612"/>
                    <a:pt x="1940941" y="2455170"/>
                  </a:cubicBezTo>
                  <a:cubicBezTo>
                    <a:pt x="1872361" y="2493207"/>
                    <a:pt x="1831403" y="2536768"/>
                    <a:pt x="1769999" y="2563184"/>
                  </a:cubicBezTo>
                  <a:cubicBezTo>
                    <a:pt x="1779651" y="2500573"/>
                    <a:pt x="1768983" y="2421515"/>
                    <a:pt x="1779016" y="2359031"/>
                  </a:cubicBezTo>
                  <a:cubicBezTo>
                    <a:pt x="1784795" y="2323090"/>
                    <a:pt x="1793177" y="2287530"/>
                    <a:pt x="1797876" y="2251462"/>
                  </a:cubicBezTo>
                  <a:cubicBezTo>
                    <a:pt x="1801622" y="2222824"/>
                    <a:pt x="1800162" y="2195519"/>
                    <a:pt x="1788477" y="2166436"/>
                  </a:cubicBezTo>
                  <a:cubicBezTo>
                    <a:pt x="1768348" y="2116271"/>
                    <a:pt x="1778127" y="2061089"/>
                    <a:pt x="1776857" y="2008321"/>
                  </a:cubicBezTo>
                  <a:cubicBezTo>
                    <a:pt x="1773047" y="1849571"/>
                    <a:pt x="1774190" y="1690757"/>
                    <a:pt x="1772031" y="1531944"/>
                  </a:cubicBezTo>
                  <a:cubicBezTo>
                    <a:pt x="1769618" y="1354525"/>
                    <a:pt x="1759966" y="1177423"/>
                    <a:pt x="1739138" y="1001084"/>
                  </a:cubicBezTo>
                  <a:cubicBezTo>
                    <a:pt x="1733423" y="952506"/>
                    <a:pt x="1735010" y="903230"/>
                    <a:pt x="1725613" y="854780"/>
                  </a:cubicBezTo>
                  <a:cubicBezTo>
                    <a:pt x="1718882" y="820109"/>
                    <a:pt x="1739519" y="790581"/>
                    <a:pt x="1750187" y="759784"/>
                  </a:cubicBezTo>
                  <a:cubicBezTo>
                    <a:pt x="1765364" y="716350"/>
                    <a:pt x="1783842" y="690124"/>
                    <a:pt x="1799209" y="630752"/>
                  </a:cubicBezTo>
                  <a:lnTo>
                    <a:pt x="1799209" y="630752"/>
                  </a:lnTo>
                  <a:close/>
                  <a:moveTo>
                    <a:pt x="2614613" y="526485"/>
                  </a:moveTo>
                  <a:cubicBezTo>
                    <a:pt x="2624264" y="526294"/>
                    <a:pt x="2634107" y="528517"/>
                    <a:pt x="2643441" y="529914"/>
                  </a:cubicBezTo>
                  <a:cubicBezTo>
                    <a:pt x="2662174" y="532708"/>
                    <a:pt x="2697734" y="537915"/>
                    <a:pt x="2716403" y="538105"/>
                  </a:cubicBezTo>
                  <a:cubicBezTo>
                    <a:pt x="2730246" y="565728"/>
                    <a:pt x="2761361" y="666756"/>
                    <a:pt x="2783205" y="713556"/>
                  </a:cubicBezTo>
                  <a:cubicBezTo>
                    <a:pt x="2786380" y="720287"/>
                    <a:pt x="2785491" y="717747"/>
                    <a:pt x="2792413" y="731590"/>
                  </a:cubicBezTo>
                  <a:cubicBezTo>
                    <a:pt x="2770822" y="734193"/>
                    <a:pt x="2764663" y="756482"/>
                    <a:pt x="2758821" y="770896"/>
                  </a:cubicBezTo>
                  <a:cubicBezTo>
                    <a:pt x="2730056" y="842270"/>
                    <a:pt x="2702624" y="914152"/>
                    <a:pt x="2674557" y="985844"/>
                  </a:cubicBezTo>
                  <a:cubicBezTo>
                    <a:pt x="2672715" y="990543"/>
                    <a:pt x="2670048" y="994924"/>
                    <a:pt x="2665222" y="998544"/>
                  </a:cubicBezTo>
                  <a:cubicBezTo>
                    <a:pt x="2689733" y="909898"/>
                    <a:pt x="2697480" y="816553"/>
                    <a:pt x="2739644" y="732034"/>
                  </a:cubicBezTo>
                  <a:cubicBezTo>
                    <a:pt x="2694813" y="780231"/>
                    <a:pt x="2649982" y="828300"/>
                    <a:pt x="2605151" y="876497"/>
                  </a:cubicBezTo>
                  <a:cubicBezTo>
                    <a:pt x="2603309" y="875354"/>
                    <a:pt x="2601468" y="874084"/>
                    <a:pt x="2599627" y="872877"/>
                  </a:cubicBezTo>
                  <a:cubicBezTo>
                    <a:pt x="2624709" y="828110"/>
                    <a:pt x="2649728" y="783279"/>
                    <a:pt x="2675001" y="738638"/>
                  </a:cubicBezTo>
                  <a:cubicBezTo>
                    <a:pt x="2685225" y="720541"/>
                    <a:pt x="2695131" y="702062"/>
                    <a:pt x="2707005" y="684981"/>
                  </a:cubicBezTo>
                  <a:cubicBezTo>
                    <a:pt x="2723070" y="661930"/>
                    <a:pt x="2713990" y="653866"/>
                    <a:pt x="2690368" y="648151"/>
                  </a:cubicBezTo>
                  <a:cubicBezTo>
                    <a:pt x="2642045" y="636340"/>
                    <a:pt x="2594356" y="621481"/>
                    <a:pt x="2545906" y="609733"/>
                  </a:cubicBezTo>
                  <a:cubicBezTo>
                    <a:pt x="2526792" y="605098"/>
                    <a:pt x="2525332" y="599383"/>
                    <a:pt x="2538539" y="586365"/>
                  </a:cubicBezTo>
                  <a:cubicBezTo>
                    <a:pt x="2554922" y="570300"/>
                    <a:pt x="2571242" y="554171"/>
                    <a:pt x="2587308" y="537788"/>
                  </a:cubicBezTo>
                  <a:cubicBezTo>
                    <a:pt x="2595563" y="529342"/>
                    <a:pt x="2604961" y="526675"/>
                    <a:pt x="2614613" y="526485"/>
                  </a:cubicBezTo>
                  <a:lnTo>
                    <a:pt x="2614613" y="526485"/>
                  </a:lnTo>
                  <a:close/>
                  <a:moveTo>
                    <a:pt x="1102995" y="192475"/>
                  </a:moveTo>
                  <a:cubicBezTo>
                    <a:pt x="1127569" y="226384"/>
                    <a:pt x="1145603" y="267405"/>
                    <a:pt x="1143889" y="305759"/>
                  </a:cubicBezTo>
                  <a:cubicBezTo>
                    <a:pt x="1142047" y="347034"/>
                    <a:pt x="1148651" y="387864"/>
                    <a:pt x="1143572" y="429457"/>
                  </a:cubicBezTo>
                  <a:cubicBezTo>
                    <a:pt x="1130998" y="532644"/>
                    <a:pt x="1124839" y="636594"/>
                    <a:pt x="1114616" y="740035"/>
                  </a:cubicBezTo>
                  <a:cubicBezTo>
                    <a:pt x="1107567" y="811473"/>
                    <a:pt x="1096581" y="882783"/>
                    <a:pt x="1103059" y="954856"/>
                  </a:cubicBezTo>
                  <a:cubicBezTo>
                    <a:pt x="1109599" y="1027309"/>
                    <a:pt x="1114806" y="1100017"/>
                    <a:pt x="1125029" y="1172026"/>
                  </a:cubicBezTo>
                  <a:cubicBezTo>
                    <a:pt x="1130046" y="1207268"/>
                    <a:pt x="1125029" y="1231462"/>
                    <a:pt x="1090549" y="1246194"/>
                  </a:cubicBezTo>
                  <a:cubicBezTo>
                    <a:pt x="1077404" y="1251782"/>
                    <a:pt x="1065847" y="1261053"/>
                    <a:pt x="1053528" y="1268673"/>
                  </a:cubicBezTo>
                  <a:cubicBezTo>
                    <a:pt x="1032510" y="1328744"/>
                    <a:pt x="1021969" y="1391418"/>
                    <a:pt x="1019175" y="1454156"/>
                  </a:cubicBezTo>
                  <a:cubicBezTo>
                    <a:pt x="1015301" y="1540008"/>
                    <a:pt x="992632" y="1616907"/>
                    <a:pt x="940752" y="1685995"/>
                  </a:cubicBezTo>
                  <a:cubicBezTo>
                    <a:pt x="912685" y="1723333"/>
                    <a:pt x="892111" y="1765878"/>
                    <a:pt x="866076" y="1804803"/>
                  </a:cubicBezTo>
                  <a:cubicBezTo>
                    <a:pt x="859472" y="1814709"/>
                    <a:pt x="855281" y="1828298"/>
                    <a:pt x="839089" y="1826647"/>
                  </a:cubicBezTo>
                  <a:cubicBezTo>
                    <a:pt x="799465" y="1791659"/>
                    <a:pt x="788670" y="1740414"/>
                    <a:pt x="766953" y="1695583"/>
                  </a:cubicBezTo>
                  <a:cubicBezTo>
                    <a:pt x="745871" y="1652149"/>
                    <a:pt x="730694" y="1605921"/>
                    <a:pt x="711136" y="1561725"/>
                  </a:cubicBezTo>
                  <a:cubicBezTo>
                    <a:pt x="698754" y="1533722"/>
                    <a:pt x="692975" y="1504194"/>
                    <a:pt x="690372" y="1474667"/>
                  </a:cubicBezTo>
                  <a:cubicBezTo>
                    <a:pt x="687260" y="1440186"/>
                    <a:pt x="678244" y="1407230"/>
                    <a:pt x="671576" y="1373638"/>
                  </a:cubicBezTo>
                  <a:cubicBezTo>
                    <a:pt x="668655" y="1352366"/>
                    <a:pt x="655638" y="1333316"/>
                    <a:pt x="657161" y="1311154"/>
                  </a:cubicBezTo>
                  <a:cubicBezTo>
                    <a:pt x="657669" y="1303915"/>
                    <a:pt x="658304" y="1295216"/>
                    <a:pt x="666623" y="1293311"/>
                  </a:cubicBezTo>
                  <a:cubicBezTo>
                    <a:pt x="673227" y="1291787"/>
                    <a:pt x="677735" y="1298454"/>
                    <a:pt x="680910" y="1303661"/>
                  </a:cubicBezTo>
                  <a:cubicBezTo>
                    <a:pt x="698500" y="1332681"/>
                    <a:pt x="717677" y="1361002"/>
                    <a:pt x="726884" y="1393006"/>
                  </a:cubicBezTo>
                  <a:cubicBezTo>
                    <a:pt x="720090" y="1356938"/>
                    <a:pt x="728027" y="1319473"/>
                    <a:pt x="731774" y="1281754"/>
                  </a:cubicBezTo>
                  <a:cubicBezTo>
                    <a:pt x="733234" y="1266831"/>
                    <a:pt x="739584" y="1253623"/>
                    <a:pt x="747268" y="1241114"/>
                  </a:cubicBezTo>
                  <a:cubicBezTo>
                    <a:pt x="758761" y="1222381"/>
                    <a:pt x="769938" y="1203395"/>
                    <a:pt x="778510" y="1183265"/>
                  </a:cubicBezTo>
                  <a:cubicBezTo>
                    <a:pt x="792925" y="1149166"/>
                    <a:pt x="795909" y="1104589"/>
                    <a:pt x="749300" y="1079189"/>
                  </a:cubicBezTo>
                  <a:cubicBezTo>
                    <a:pt x="683260" y="1043184"/>
                    <a:pt x="615125" y="1011815"/>
                    <a:pt x="547751" y="978922"/>
                  </a:cubicBezTo>
                  <a:cubicBezTo>
                    <a:pt x="532892" y="971683"/>
                    <a:pt x="509905" y="974985"/>
                    <a:pt x="505968" y="952887"/>
                  </a:cubicBezTo>
                  <a:cubicBezTo>
                    <a:pt x="517842" y="949903"/>
                    <a:pt x="529844" y="954729"/>
                    <a:pt x="540512" y="959809"/>
                  </a:cubicBezTo>
                  <a:cubicBezTo>
                    <a:pt x="622046" y="998417"/>
                    <a:pt x="707009" y="1040073"/>
                    <a:pt x="789178" y="1077284"/>
                  </a:cubicBezTo>
                  <a:cubicBezTo>
                    <a:pt x="816229" y="1089476"/>
                    <a:pt x="831025" y="1105414"/>
                    <a:pt x="851344" y="1125607"/>
                  </a:cubicBezTo>
                  <a:cubicBezTo>
                    <a:pt x="783463" y="1214761"/>
                    <a:pt x="782193" y="1321886"/>
                    <a:pt x="754634" y="1424248"/>
                  </a:cubicBezTo>
                  <a:cubicBezTo>
                    <a:pt x="748030" y="1448822"/>
                    <a:pt x="756094" y="1479747"/>
                    <a:pt x="766508" y="1509719"/>
                  </a:cubicBezTo>
                  <a:cubicBezTo>
                    <a:pt x="775208" y="1491367"/>
                    <a:pt x="785241" y="1476191"/>
                    <a:pt x="789178" y="1459617"/>
                  </a:cubicBezTo>
                  <a:cubicBezTo>
                    <a:pt x="791400" y="1450283"/>
                    <a:pt x="819023" y="1436694"/>
                    <a:pt x="787463" y="1426153"/>
                  </a:cubicBezTo>
                  <a:cubicBezTo>
                    <a:pt x="780669" y="1423867"/>
                    <a:pt x="793750" y="1415485"/>
                    <a:pt x="798639" y="1412056"/>
                  </a:cubicBezTo>
                  <a:cubicBezTo>
                    <a:pt x="855218" y="1371162"/>
                    <a:pt x="912114" y="1330776"/>
                    <a:pt x="969073" y="1290326"/>
                  </a:cubicBezTo>
                  <a:cubicBezTo>
                    <a:pt x="989457" y="1275785"/>
                    <a:pt x="1008697" y="1259021"/>
                    <a:pt x="1030732" y="1247845"/>
                  </a:cubicBezTo>
                  <a:cubicBezTo>
                    <a:pt x="1059942" y="1232986"/>
                    <a:pt x="1068832" y="1208792"/>
                    <a:pt x="1070864" y="1179709"/>
                  </a:cubicBezTo>
                  <a:cubicBezTo>
                    <a:pt x="1075563" y="1112209"/>
                    <a:pt x="1079881" y="1044581"/>
                    <a:pt x="1084072" y="977081"/>
                  </a:cubicBezTo>
                  <a:cubicBezTo>
                    <a:pt x="1092073" y="847160"/>
                    <a:pt x="1100455" y="717366"/>
                    <a:pt x="1114171" y="587826"/>
                  </a:cubicBezTo>
                  <a:cubicBezTo>
                    <a:pt x="1122299" y="511245"/>
                    <a:pt x="1129094" y="434473"/>
                    <a:pt x="1133666" y="357575"/>
                  </a:cubicBezTo>
                  <a:cubicBezTo>
                    <a:pt x="1137031" y="300552"/>
                    <a:pt x="1112329" y="247720"/>
                    <a:pt x="1102995" y="192475"/>
                  </a:cubicBezTo>
                  <a:lnTo>
                    <a:pt x="1102995" y="192475"/>
                  </a:lnTo>
                  <a:close/>
                  <a:moveTo>
                    <a:pt x="2344674" y="177298"/>
                  </a:moveTo>
                  <a:cubicBezTo>
                    <a:pt x="2363533" y="175965"/>
                    <a:pt x="2377186" y="181045"/>
                    <a:pt x="2391537" y="194507"/>
                  </a:cubicBezTo>
                  <a:cubicBezTo>
                    <a:pt x="2435606" y="236036"/>
                    <a:pt x="2532063" y="309315"/>
                    <a:pt x="2571369" y="351479"/>
                  </a:cubicBezTo>
                  <a:cubicBezTo>
                    <a:pt x="2514028" y="334334"/>
                    <a:pt x="2453386" y="304870"/>
                    <a:pt x="2402903" y="274580"/>
                  </a:cubicBezTo>
                  <a:cubicBezTo>
                    <a:pt x="2341626" y="237750"/>
                    <a:pt x="2276094" y="225114"/>
                    <a:pt x="2206879" y="221431"/>
                  </a:cubicBezTo>
                  <a:cubicBezTo>
                    <a:pt x="2171573" y="219589"/>
                    <a:pt x="2136140" y="218510"/>
                    <a:pt x="2101152" y="214192"/>
                  </a:cubicBezTo>
                  <a:cubicBezTo>
                    <a:pt x="2075878" y="211080"/>
                    <a:pt x="2060892" y="221304"/>
                    <a:pt x="2047050" y="240735"/>
                  </a:cubicBezTo>
                  <a:cubicBezTo>
                    <a:pt x="1981327" y="333191"/>
                    <a:pt x="1840611" y="526802"/>
                    <a:pt x="1836483" y="531565"/>
                  </a:cubicBezTo>
                  <a:cubicBezTo>
                    <a:pt x="1852930" y="469017"/>
                    <a:pt x="1913572" y="294964"/>
                    <a:pt x="1937131" y="226765"/>
                  </a:cubicBezTo>
                  <a:cubicBezTo>
                    <a:pt x="1941894" y="212858"/>
                    <a:pt x="1946783" y="203143"/>
                    <a:pt x="1963991" y="202063"/>
                  </a:cubicBezTo>
                  <a:cubicBezTo>
                    <a:pt x="2090928" y="194253"/>
                    <a:pt x="2217801" y="185998"/>
                    <a:pt x="2344674" y="177298"/>
                  </a:cubicBezTo>
                  <a:lnTo>
                    <a:pt x="2344674" y="177298"/>
                  </a:lnTo>
                  <a:close/>
                  <a:moveTo>
                    <a:pt x="856170" y="6"/>
                  </a:moveTo>
                  <a:cubicBezTo>
                    <a:pt x="864933" y="-121"/>
                    <a:pt x="872807" y="1721"/>
                    <a:pt x="879602" y="5658"/>
                  </a:cubicBezTo>
                  <a:cubicBezTo>
                    <a:pt x="893191" y="13468"/>
                    <a:pt x="902525" y="29470"/>
                    <a:pt x="906653" y="54172"/>
                  </a:cubicBezTo>
                  <a:cubicBezTo>
                    <a:pt x="875157" y="42805"/>
                    <a:pt x="834834" y="30169"/>
                    <a:pt x="803275" y="18802"/>
                  </a:cubicBezTo>
                  <a:cubicBezTo>
                    <a:pt x="809371" y="10992"/>
                    <a:pt x="818705" y="9531"/>
                    <a:pt x="827151" y="6293"/>
                  </a:cubicBezTo>
                  <a:cubicBezTo>
                    <a:pt x="837628" y="2229"/>
                    <a:pt x="847344" y="133"/>
                    <a:pt x="856170" y="6"/>
                  </a:cubicBezTo>
                  <a:lnTo>
                    <a:pt x="856170" y="6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12">
              <a:extLst>
                <a:ext uri="{FF2B5EF4-FFF2-40B4-BE49-F238E27FC236}">
                  <a16:creationId xmlns:a16="http://schemas.microsoft.com/office/drawing/2014/main" xmlns="" id="{00327B9F-9C19-2282-7E68-1D17E0E38578}"/>
                </a:ext>
              </a:extLst>
            </p:cNvPr>
            <p:cNvSpPr/>
            <p:nvPr/>
          </p:nvSpPr>
          <p:spPr>
            <a:xfrm>
              <a:off x="2947874" y="1187663"/>
              <a:ext cx="3703510" cy="3011845"/>
            </a:xfrm>
            <a:custGeom>
              <a:avLst/>
              <a:gdLst>
                <a:gd name="connsiteX0" fmla="*/ 3287268 w 3703510"/>
                <a:gd name="connsiteY0" fmla="*/ 2822108 h 3011845"/>
                <a:gd name="connsiteX1" fmla="*/ 3348609 w 3703510"/>
                <a:gd name="connsiteY1" fmla="*/ 2829537 h 3011845"/>
                <a:gd name="connsiteX2" fmla="*/ 3457702 w 3703510"/>
                <a:gd name="connsiteY2" fmla="*/ 2834427 h 3011845"/>
                <a:gd name="connsiteX3" fmla="*/ 3518916 w 3703510"/>
                <a:gd name="connsiteY3" fmla="*/ 2859700 h 3011845"/>
                <a:gd name="connsiteX4" fmla="*/ 3632137 w 3703510"/>
                <a:gd name="connsiteY4" fmla="*/ 2967333 h 3011845"/>
                <a:gd name="connsiteX5" fmla="*/ 3703511 w 3703510"/>
                <a:gd name="connsiteY5" fmla="*/ 3011846 h 3011845"/>
                <a:gd name="connsiteX6" fmla="*/ 3378454 w 3703510"/>
                <a:gd name="connsiteY6" fmla="*/ 2873543 h 3011845"/>
                <a:gd name="connsiteX7" fmla="*/ 3247708 w 3703510"/>
                <a:gd name="connsiteY7" fmla="*/ 2834554 h 3011845"/>
                <a:gd name="connsiteX8" fmla="*/ 3222752 w 3703510"/>
                <a:gd name="connsiteY8" fmla="*/ 2824267 h 3011845"/>
                <a:gd name="connsiteX9" fmla="*/ 3287268 w 3703510"/>
                <a:gd name="connsiteY9" fmla="*/ 2822108 h 3011845"/>
                <a:gd name="connsiteX10" fmla="*/ 3287268 w 3703510"/>
                <a:gd name="connsiteY10" fmla="*/ 2822108 h 3011845"/>
                <a:gd name="connsiteX11" fmla="*/ 2812415 w 3703510"/>
                <a:gd name="connsiteY11" fmla="*/ 2659103 h 3011845"/>
                <a:gd name="connsiteX12" fmla="*/ 3181223 w 3703510"/>
                <a:gd name="connsiteY12" fmla="*/ 2694473 h 3011845"/>
                <a:gd name="connsiteX13" fmla="*/ 3357245 w 3703510"/>
                <a:gd name="connsiteY13" fmla="*/ 2714603 h 3011845"/>
                <a:gd name="connsiteX14" fmla="*/ 3391853 w 3703510"/>
                <a:gd name="connsiteY14" fmla="*/ 2704315 h 3011845"/>
                <a:gd name="connsiteX15" fmla="*/ 3461004 w 3703510"/>
                <a:gd name="connsiteY15" fmla="*/ 2664120 h 3011845"/>
                <a:gd name="connsiteX16" fmla="*/ 3332099 w 3703510"/>
                <a:gd name="connsiteY16" fmla="*/ 2767752 h 3011845"/>
                <a:gd name="connsiteX17" fmla="*/ 3308223 w 3703510"/>
                <a:gd name="connsiteY17" fmla="*/ 2769085 h 3011845"/>
                <a:gd name="connsiteX18" fmla="*/ 3020314 w 3703510"/>
                <a:gd name="connsiteY18" fmla="*/ 2720000 h 3011845"/>
                <a:gd name="connsiteX19" fmla="*/ 2812415 w 3703510"/>
                <a:gd name="connsiteY19" fmla="*/ 2659103 h 3011845"/>
                <a:gd name="connsiteX20" fmla="*/ 2812415 w 3703510"/>
                <a:gd name="connsiteY20" fmla="*/ 2659103 h 3011845"/>
                <a:gd name="connsiteX21" fmla="*/ 2590610 w 3703510"/>
                <a:gd name="connsiteY21" fmla="*/ 2396086 h 3011845"/>
                <a:gd name="connsiteX22" fmla="*/ 2611565 w 3703510"/>
                <a:gd name="connsiteY22" fmla="*/ 2414247 h 3011845"/>
                <a:gd name="connsiteX23" fmla="*/ 2858961 w 3703510"/>
                <a:gd name="connsiteY23" fmla="*/ 2460412 h 3011845"/>
                <a:gd name="connsiteX24" fmla="*/ 3093530 w 3703510"/>
                <a:gd name="connsiteY24" fmla="*/ 2508100 h 3011845"/>
                <a:gd name="connsiteX25" fmla="*/ 3300349 w 3703510"/>
                <a:gd name="connsiteY25" fmla="*/ 2551344 h 3011845"/>
                <a:gd name="connsiteX26" fmla="*/ 3461512 w 3703510"/>
                <a:gd name="connsiteY26" fmla="*/ 2541247 h 3011845"/>
                <a:gd name="connsiteX27" fmla="*/ 3604514 w 3703510"/>
                <a:gd name="connsiteY27" fmla="*/ 2506005 h 3011845"/>
                <a:gd name="connsiteX28" fmla="*/ 3576384 w 3703510"/>
                <a:gd name="connsiteY28" fmla="*/ 2530008 h 3011845"/>
                <a:gd name="connsiteX29" fmla="*/ 3412808 w 3703510"/>
                <a:gd name="connsiteY29" fmla="*/ 2644117 h 3011845"/>
                <a:gd name="connsiteX30" fmla="*/ 3345117 w 3703510"/>
                <a:gd name="connsiteY30" fmla="*/ 2655674 h 3011845"/>
                <a:gd name="connsiteX31" fmla="*/ 2946527 w 3703510"/>
                <a:gd name="connsiteY31" fmla="*/ 2589508 h 3011845"/>
                <a:gd name="connsiteX32" fmla="*/ 2537714 w 3703510"/>
                <a:gd name="connsiteY32" fmla="*/ 2528865 h 3011845"/>
                <a:gd name="connsiteX33" fmla="*/ 2512822 w 3703510"/>
                <a:gd name="connsiteY33" fmla="*/ 2527722 h 3011845"/>
                <a:gd name="connsiteX34" fmla="*/ 2510536 w 3703510"/>
                <a:gd name="connsiteY34" fmla="*/ 2511529 h 3011845"/>
                <a:gd name="connsiteX35" fmla="*/ 2531300 w 3703510"/>
                <a:gd name="connsiteY35" fmla="*/ 2514387 h 3011845"/>
                <a:gd name="connsiteX36" fmla="*/ 2567496 w 3703510"/>
                <a:gd name="connsiteY36" fmla="*/ 2493368 h 3011845"/>
                <a:gd name="connsiteX37" fmla="*/ 2582228 w 3703510"/>
                <a:gd name="connsiteY37" fmla="*/ 2402436 h 3011845"/>
                <a:gd name="connsiteX38" fmla="*/ 2590610 w 3703510"/>
                <a:gd name="connsiteY38" fmla="*/ 2396086 h 3011845"/>
                <a:gd name="connsiteX39" fmla="*/ 2590610 w 3703510"/>
                <a:gd name="connsiteY39" fmla="*/ 2396086 h 3011845"/>
                <a:gd name="connsiteX40" fmla="*/ 350139 w 3703510"/>
                <a:gd name="connsiteY40" fmla="*/ 1366180 h 3011845"/>
                <a:gd name="connsiteX41" fmla="*/ 398780 w 3703510"/>
                <a:gd name="connsiteY41" fmla="*/ 1486830 h 3011845"/>
                <a:gd name="connsiteX42" fmla="*/ 500824 w 3703510"/>
                <a:gd name="connsiteY42" fmla="*/ 1743941 h 3011845"/>
                <a:gd name="connsiteX43" fmla="*/ 606489 w 3703510"/>
                <a:gd name="connsiteY43" fmla="*/ 1927393 h 3011845"/>
                <a:gd name="connsiteX44" fmla="*/ 870395 w 3703510"/>
                <a:gd name="connsiteY44" fmla="*/ 2376402 h 3011845"/>
                <a:gd name="connsiteX45" fmla="*/ 926275 w 3703510"/>
                <a:gd name="connsiteY45" fmla="*/ 2429868 h 3011845"/>
                <a:gd name="connsiteX46" fmla="*/ 1126363 w 3703510"/>
                <a:gd name="connsiteY46" fmla="*/ 2579602 h 3011845"/>
                <a:gd name="connsiteX47" fmla="*/ 1125728 w 3703510"/>
                <a:gd name="connsiteY47" fmla="*/ 2614336 h 3011845"/>
                <a:gd name="connsiteX48" fmla="*/ 987552 w 3703510"/>
                <a:gd name="connsiteY48" fmla="*/ 2662723 h 3011845"/>
                <a:gd name="connsiteX49" fmla="*/ 923671 w 3703510"/>
                <a:gd name="connsiteY49" fmla="*/ 2623290 h 3011845"/>
                <a:gd name="connsiteX50" fmla="*/ 721106 w 3703510"/>
                <a:gd name="connsiteY50" fmla="*/ 2441934 h 3011845"/>
                <a:gd name="connsiteX51" fmla="*/ 671068 w 3703510"/>
                <a:gd name="connsiteY51" fmla="*/ 2399515 h 3011845"/>
                <a:gd name="connsiteX52" fmla="*/ 650367 w 3703510"/>
                <a:gd name="connsiteY52" fmla="*/ 2372655 h 3011845"/>
                <a:gd name="connsiteX53" fmla="*/ 537591 w 3703510"/>
                <a:gd name="connsiteY53" fmla="*/ 2075284 h 3011845"/>
                <a:gd name="connsiteX54" fmla="*/ 497713 w 3703510"/>
                <a:gd name="connsiteY54" fmla="*/ 1980733 h 3011845"/>
                <a:gd name="connsiteX55" fmla="*/ 486029 w 3703510"/>
                <a:gd name="connsiteY55" fmla="*/ 1943014 h 3011845"/>
                <a:gd name="connsiteX56" fmla="*/ 486156 w 3703510"/>
                <a:gd name="connsiteY56" fmla="*/ 1939902 h 3011845"/>
                <a:gd name="connsiteX57" fmla="*/ 463169 w 3703510"/>
                <a:gd name="connsiteY57" fmla="*/ 1808838 h 3011845"/>
                <a:gd name="connsiteX58" fmla="*/ 461327 w 3703510"/>
                <a:gd name="connsiteY58" fmla="*/ 1796837 h 3011845"/>
                <a:gd name="connsiteX59" fmla="*/ 421513 w 3703510"/>
                <a:gd name="connsiteY59" fmla="*/ 1637452 h 3011845"/>
                <a:gd name="connsiteX60" fmla="*/ 350139 w 3703510"/>
                <a:gd name="connsiteY60" fmla="*/ 1366180 h 3011845"/>
                <a:gd name="connsiteX61" fmla="*/ 350139 w 3703510"/>
                <a:gd name="connsiteY61" fmla="*/ 1366180 h 3011845"/>
                <a:gd name="connsiteX62" fmla="*/ 337185 w 3703510"/>
                <a:gd name="connsiteY62" fmla="*/ 1023978 h 3011845"/>
                <a:gd name="connsiteX63" fmla="*/ 448246 w 3703510"/>
                <a:gd name="connsiteY63" fmla="*/ 1091415 h 3011845"/>
                <a:gd name="connsiteX64" fmla="*/ 447485 w 3703510"/>
                <a:gd name="connsiteY64" fmla="*/ 1111291 h 3011845"/>
                <a:gd name="connsiteX65" fmla="*/ 603885 w 3703510"/>
                <a:gd name="connsiteY65" fmla="*/ 1481686 h 3011845"/>
                <a:gd name="connsiteX66" fmla="*/ 856298 w 3703510"/>
                <a:gd name="connsiteY66" fmla="*/ 2023468 h 3011845"/>
                <a:gd name="connsiteX67" fmla="*/ 857758 w 3703510"/>
                <a:gd name="connsiteY67" fmla="*/ 2041629 h 3011845"/>
                <a:gd name="connsiteX68" fmla="*/ 706945 w 3703510"/>
                <a:gd name="connsiteY68" fmla="*/ 1824396 h 3011845"/>
                <a:gd name="connsiteX69" fmla="*/ 477838 w 3703510"/>
                <a:gd name="connsiteY69" fmla="*/ 1386690 h 3011845"/>
                <a:gd name="connsiteX70" fmla="*/ 439547 w 3703510"/>
                <a:gd name="connsiteY70" fmla="*/ 1239815 h 3011845"/>
                <a:gd name="connsiteX71" fmla="*/ 367665 w 3703510"/>
                <a:gd name="connsiteY71" fmla="*/ 1146279 h 3011845"/>
                <a:gd name="connsiteX72" fmla="*/ 336677 w 3703510"/>
                <a:gd name="connsiteY72" fmla="*/ 1093511 h 3011845"/>
                <a:gd name="connsiteX73" fmla="*/ 337185 w 3703510"/>
                <a:gd name="connsiteY73" fmla="*/ 1023978 h 3011845"/>
                <a:gd name="connsiteX74" fmla="*/ 337185 w 3703510"/>
                <a:gd name="connsiteY74" fmla="*/ 1023978 h 3011845"/>
                <a:gd name="connsiteX75" fmla="*/ 48387 w 3703510"/>
                <a:gd name="connsiteY75" fmla="*/ 970130 h 3011845"/>
                <a:gd name="connsiteX76" fmla="*/ 69088 w 3703510"/>
                <a:gd name="connsiteY76" fmla="*/ 977052 h 3011845"/>
                <a:gd name="connsiteX77" fmla="*/ 117411 w 3703510"/>
                <a:gd name="connsiteY77" fmla="*/ 1239624 h 3011845"/>
                <a:gd name="connsiteX78" fmla="*/ 0 w 3703510"/>
                <a:gd name="connsiteY78" fmla="*/ 1046140 h 3011845"/>
                <a:gd name="connsiteX79" fmla="*/ 48387 w 3703510"/>
                <a:gd name="connsiteY79" fmla="*/ 970130 h 3011845"/>
                <a:gd name="connsiteX80" fmla="*/ 48387 w 3703510"/>
                <a:gd name="connsiteY80" fmla="*/ 970130 h 3011845"/>
                <a:gd name="connsiteX81" fmla="*/ 1374775 w 3703510"/>
                <a:gd name="connsiteY81" fmla="*/ 52301 h 3011845"/>
                <a:gd name="connsiteX82" fmla="*/ 1412494 w 3703510"/>
                <a:gd name="connsiteY82" fmla="*/ 56556 h 3011845"/>
                <a:gd name="connsiteX83" fmla="*/ 1591755 w 3703510"/>
                <a:gd name="connsiteY83" fmla="*/ 76749 h 3011845"/>
                <a:gd name="connsiteX84" fmla="*/ 1594866 w 3703510"/>
                <a:gd name="connsiteY84" fmla="*/ 76876 h 3011845"/>
                <a:gd name="connsiteX85" fmla="*/ 1625029 w 3703510"/>
                <a:gd name="connsiteY85" fmla="*/ 88369 h 3011845"/>
                <a:gd name="connsiteX86" fmla="*/ 1610995 w 3703510"/>
                <a:gd name="connsiteY86" fmla="*/ 114341 h 3011845"/>
                <a:gd name="connsiteX87" fmla="*/ 1466279 w 3703510"/>
                <a:gd name="connsiteY87" fmla="*/ 301602 h 3011845"/>
                <a:gd name="connsiteX88" fmla="*/ 1415860 w 3703510"/>
                <a:gd name="connsiteY88" fmla="*/ 429618 h 3011845"/>
                <a:gd name="connsiteX89" fmla="*/ 1376870 w 3703510"/>
                <a:gd name="connsiteY89" fmla="*/ 608053 h 3011845"/>
                <a:gd name="connsiteX90" fmla="*/ 1371537 w 3703510"/>
                <a:gd name="connsiteY90" fmla="*/ 607482 h 3011845"/>
                <a:gd name="connsiteX91" fmla="*/ 1371537 w 3703510"/>
                <a:gd name="connsiteY91" fmla="*/ 507533 h 3011845"/>
                <a:gd name="connsiteX92" fmla="*/ 1353122 w 3703510"/>
                <a:gd name="connsiteY92" fmla="*/ 112118 h 3011845"/>
                <a:gd name="connsiteX93" fmla="*/ 1374775 w 3703510"/>
                <a:gd name="connsiteY93" fmla="*/ 52301 h 3011845"/>
                <a:gd name="connsiteX94" fmla="*/ 1374775 w 3703510"/>
                <a:gd name="connsiteY94" fmla="*/ 52301 h 3011845"/>
                <a:gd name="connsiteX95" fmla="*/ 1260538 w 3703510"/>
                <a:gd name="connsiteY95" fmla="*/ 39538 h 3011845"/>
                <a:gd name="connsiteX96" fmla="*/ 1316292 w 3703510"/>
                <a:gd name="connsiteY96" fmla="*/ 276774 h 3011845"/>
                <a:gd name="connsiteX97" fmla="*/ 1300925 w 3703510"/>
                <a:gd name="connsiteY97" fmla="*/ 776900 h 3011845"/>
                <a:gd name="connsiteX98" fmla="*/ 1288669 w 3703510"/>
                <a:gd name="connsiteY98" fmla="*/ 1057697 h 3011845"/>
                <a:gd name="connsiteX99" fmla="*/ 1256348 w 3703510"/>
                <a:gd name="connsiteY99" fmla="*/ 1282741 h 3011845"/>
                <a:gd name="connsiteX100" fmla="*/ 1213168 w 3703510"/>
                <a:gd name="connsiteY100" fmla="*/ 1657073 h 3011845"/>
                <a:gd name="connsiteX101" fmla="*/ 1191133 w 3703510"/>
                <a:gd name="connsiteY101" fmla="*/ 1967969 h 3011845"/>
                <a:gd name="connsiteX102" fmla="*/ 1177163 w 3703510"/>
                <a:gd name="connsiteY102" fmla="*/ 2201713 h 3011845"/>
                <a:gd name="connsiteX103" fmla="*/ 1160399 w 3703510"/>
                <a:gd name="connsiteY103" fmla="*/ 2264832 h 3011845"/>
                <a:gd name="connsiteX104" fmla="*/ 1158557 w 3703510"/>
                <a:gd name="connsiteY104" fmla="*/ 2257339 h 3011845"/>
                <a:gd name="connsiteX105" fmla="*/ 1152589 w 3703510"/>
                <a:gd name="connsiteY105" fmla="*/ 1809854 h 3011845"/>
                <a:gd name="connsiteX106" fmla="*/ 1165416 w 3703510"/>
                <a:gd name="connsiteY106" fmla="*/ 1434950 h 3011845"/>
                <a:gd name="connsiteX107" fmla="*/ 1212025 w 3703510"/>
                <a:gd name="connsiteY107" fmla="*/ 995276 h 3011845"/>
                <a:gd name="connsiteX108" fmla="*/ 1270889 w 3703510"/>
                <a:gd name="connsiteY108" fmla="*/ 572811 h 3011845"/>
                <a:gd name="connsiteX109" fmla="*/ 1265936 w 3703510"/>
                <a:gd name="connsiteY109" fmla="*/ 327066 h 3011845"/>
                <a:gd name="connsiteX110" fmla="*/ 1265301 w 3703510"/>
                <a:gd name="connsiteY110" fmla="*/ 320843 h 3011845"/>
                <a:gd name="connsiteX111" fmla="*/ 1260538 w 3703510"/>
                <a:gd name="connsiteY111" fmla="*/ 39538 h 3011845"/>
                <a:gd name="connsiteX112" fmla="*/ 1260538 w 3703510"/>
                <a:gd name="connsiteY112" fmla="*/ 39538 h 3011845"/>
                <a:gd name="connsiteX113" fmla="*/ 2384488 w 3703510"/>
                <a:gd name="connsiteY113" fmla="*/ 1755 h 3011845"/>
                <a:gd name="connsiteX114" fmla="*/ 2483041 w 3703510"/>
                <a:gd name="connsiteY114" fmla="*/ 30330 h 3011845"/>
                <a:gd name="connsiteX115" fmla="*/ 2547811 w 3703510"/>
                <a:gd name="connsiteY115" fmla="*/ 67287 h 3011845"/>
                <a:gd name="connsiteX116" fmla="*/ 2577719 w 3703510"/>
                <a:gd name="connsiteY116" fmla="*/ 137010 h 3011845"/>
                <a:gd name="connsiteX117" fmla="*/ 2652395 w 3703510"/>
                <a:gd name="connsiteY117" fmla="*/ 369103 h 3011845"/>
                <a:gd name="connsiteX118" fmla="*/ 2465896 w 3703510"/>
                <a:gd name="connsiteY118" fmla="*/ 141011 h 3011845"/>
                <a:gd name="connsiteX119" fmla="*/ 2348484 w 3703510"/>
                <a:gd name="connsiteY119" fmla="*/ 44300 h 3011845"/>
                <a:gd name="connsiteX120" fmla="*/ 2300161 w 3703510"/>
                <a:gd name="connsiteY120" fmla="*/ 9756 h 3011845"/>
                <a:gd name="connsiteX121" fmla="*/ 2384488 w 3703510"/>
                <a:gd name="connsiteY121" fmla="*/ 1755 h 3011845"/>
                <a:gd name="connsiteX122" fmla="*/ 2384488 w 3703510"/>
                <a:gd name="connsiteY122" fmla="*/ 1755 h 30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703510" h="3011845">
                  <a:moveTo>
                    <a:pt x="3287268" y="2822108"/>
                  </a:moveTo>
                  <a:cubicBezTo>
                    <a:pt x="3308096" y="2824013"/>
                    <a:pt x="3328416" y="2827569"/>
                    <a:pt x="3348609" y="2829537"/>
                  </a:cubicBezTo>
                  <a:cubicBezTo>
                    <a:pt x="3385058" y="2833030"/>
                    <a:pt x="3421253" y="2833602"/>
                    <a:pt x="3457702" y="2834427"/>
                  </a:cubicBezTo>
                  <a:cubicBezTo>
                    <a:pt x="3481642" y="2834998"/>
                    <a:pt x="3501263" y="2841984"/>
                    <a:pt x="3518916" y="2859700"/>
                  </a:cubicBezTo>
                  <a:cubicBezTo>
                    <a:pt x="3555619" y="2896593"/>
                    <a:pt x="3594227" y="2931646"/>
                    <a:pt x="3632137" y="2967333"/>
                  </a:cubicBezTo>
                  <a:cubicBezTo>
                    <a:pt x="3652837" y="2986700"/>
                    <a:pt x="3681730" y="2992796"/>
                    <a:pt x="3703511" y="3011846"/>
                  </a:cubicBezTo>
                  <a:cubicBezTo>
                    <a:pt x="3593846" y="2969110"/>
                    <a:pt x="3480562" y="2935011"/>
                    <a:pt x="3378454" y="2873543"/>
                  </a:cubicBezTo>
                  <a:cubicBezTo>
                    <a:pt x="3339148" y="2849858"/>
                    <a:pt x="3291650" y="2846428"/>
                    <a:pt x="3247708" y="2834554"/>
                  </a:cubicBezTo>
                  <a:cubicBezTo>
                    <a:pt x="3239770" y="2832395"/>
                    <a:pt x="3232023" y="2831315"/>
                    <a:pt x="3222752" y="2824267"/>
                  </a:cubicBezTo>
                  <a:cubicBezTo>
                    <a:pt x="3245104" y="2819885"/>
                    <a:pt x="3266440" y="2820203"/>
                    <a:pt x="3287268" y="2822108"/>
                  </a:cubicBezTo>
                  <a:lnTo>
                    <a:pt x="3287268" y="2822108"/>
                  </a:lnTo>
                  <a:close/>
                  <a:moveTo>
                    <a:pt x="2812415" y="2659103"/>
                  </a:moveTo>
                  <a:cubicBezTo>
                    <a:pt x="2936113" y="2668755"/>
                    <a:pt x="3058986" y="2677772"/>
                    <a:pt x="3181223" y="2694473"/>
                  </a:cubicBezTo>
                  <a:cubicBezTo>
                    <a:pt x="3239580" y="2702410"/>
                    <a:pt x="3298508" y="2708189"/>
                    <a:pt x="3357245" y="2714603"/>
                  </a:cubicBezTo>
                  <a:cubicBezTo>
                    <a:pt x="3370326" y="2715999"/>
                    <a:pt x="3380931" y="2712571"/>
                    <a:pt x="3391853" y="2704315"/>
                  </a:cubicBezTo>
                  <a:cubicBezTo>
                    <a:pt x="3412935" y="2688313"/>
                    <a:pt x="3435477" y="2674216"/>
                    <a:pt x="3461004" y="2664120"/>
                  </a:cubicBezTo>
                  <a:cubicBezTo>
                    <a:pt x="3418015" y="2698728"/>
                    <a:pt x="3375216" y="2733398"/>
                    <a:pt x="3332099" y="2767752"/>
                  </a:cubicBezTo>
                  <a:cubicBezTo>
                    <a:pt x="3324924" y="2773467"/>
                    <a:pt x="3316542" y="2770419"/>
                    <a:pt x="3308223" y="2769085"/>
                  </a:cubicBezTo>
                  <a:cubicBezTo>
                    <a:pt x="3212211" y="2752829"/>
                    <a:pt x="3115437" y="2740320"/>
                    <a:pt x="3020314" y="2720000"/>
                  </a:cubicBezTo>
                  <a:cubicBezTo>
                    <a:pt x="2949829" y="2704887"/>
                    <a:pt x="2881630" y="2679741"/>
                    <a:pt x="2812415" y="2659103"/>
                  </a:cubicBezTo>
                  <a:lnTo>
                    <a:pt x="2812415" y="2659103"/>
                  </a:lnTo>
                  <a:close/>
                  <a:moveTo>
                    <a:pt x="2590610" y="2396086"/>
                  </a:moveTo>
                  <a:cubicBezTo>
                    <a:pt x="2593086" y="2407326"/>
                    <a:pt x="2598356" y="2413104"/>
                    <a:pt x="2611565" y="2414247"/>
                  </a:cubicBezTo>
                  <a:cubicBezTo>
                    <a:pt x="2695448" y="2421867"/>
                    <a:pt x="2776284" y="2445743"/>
                    <a:pt x="2858961" y="2460412"/>
                  </a:cubicBezTo>
                  <a:cubicBezTo>
                    <a:pt x="2937510" y="2474318"/>
                    <a:pt x="3015425" y="2491971"/>
                    <a:pt x="3093530" y="2508100"/>
                  </a:cubicBezTo>
                  <a:cubicBezTo>
                    <a:pt x="3162554" y="2522261"/>
                    <a:pt x="3232023" y="2534390"/>
                    <a:pt x="3300349" y="2551344"/>
                  </a:cubicBezTo>
                  <a:cubicBezTo>
                    <a:pt x="3356038" y="2565187"/>
                    <a:pt x="3408172" y="2559154"/>
                    <a:pt x="3461512" y="2541247"/>
                  </a:cubicBezTo>
                  <a:cubicBezTo>
                    <a:pt x="3507486" y="2525817"/>
                    <a:pt x="3554921" y="2514704"/>
                    <a:pt x="3604514" y="2506005"/>
                  </a:cubicBezTo>
                  <a:cubicBezTo>
                    <a:pt x="3595180" y="2514006"/>
                    <a:pt x="3586417" y="2522959"/>
                    <a:pt x="3576384" y="2530008"/>
                  </a:cubicBezTo>
                  <a:cubicBezTo>
                    <a:pt x="3521964" y="2568235"/>
                    <a:pt x="3466910" y="2605446"/>
                    <a:pt x="3412808" y="2644117"/>
                  </a:cubicBezTo>
                  <a:cubicBezTo>
                    <a:pt x="3391472" y="2659358"/>
                    <a:pt x="3369881" y="2660437"/>
                    <a:pt x="3345117" y="2655674"/>
                  </a:cubicBezTo>
                  <a:cubicBezTo>
                    <a:pt x="3212783" y="2630402"/>
                    <a:pt x="3080512" y="2604874"/>
                    <a:pt x="2946527" y="2589508"/>
                  </a:cubicBezTo>
                  <a:cubicBezTo>
                    <a:pt x="2809558" y="2573759"/>
                    <a:pt x="2672017" y="2562139"/>
                    <a:pt x="2537714" y="2528865"/>
                  </a:cubicBezTo>
                  <a:cubicBezTo>
                    <a:pt x="2529840" y="2526960"/>
                    <a:pt x="2521141" y="2528040"/>
                    <a:pt x="2512822" y="2527722"/>
                  </a:cubicBezTo>
                  <a:cubicBezTo>
                    <a:pt x="2512124" y="2522324"/>
                    <a:pt x="2511298" y="2516927"/>
                    <a:pt x="2510536" y="2511529"/>
                  </a:cubicBezTo>
                  <a:cubicBezTo>
                    <a:pt x="2517775" y="2510196"/>
                    <a:pt x="2524062" y="2510704"/>
                    <a:pt x="2531300" y="2514387"/>
                  </a:cubicBezTo>
                  <a:cubicBezTo>
                    <a:pt x="2553144" y="2525499"/>
                    <a:pt x="2565972" y="2514260"/>
                    <a:pt x="2567496" y="2493368"/>
                  </a:cubicBezTo>
                  <a:cubicBezTo>
                    <a:pt x="2569781" y="2462571"/>
                    <a:pt x="2586546" y="2434250"/>
                    <a:pt x="2582228" y="2402436"/>
                  </a:cubicBezTo>
                  <a:cubicBezTo>
                    <a:pt x="2581466" y="2397229"/>
                    <a:pt x="2586037" y="2395833"/>
                    <a:pt x="2590610" y="2396086"/>
                  </a:cubicBezTo>
                  <a:lnTo>
                    <a:pt x="2590610" y="2396086"/>
                  </a:lnTo>
                  <a:close/>
                  <a:moveTo>
                    <a:pt x="350139" y="1366180"/>
                  </a:moveTo>
                  <a:cubicBezTo>
                    <a:pt x="366395" y="1406375"/>
                    <a:pt x="382842" y="1446507"/>
                    <a:pt x="398780" y="1486830"/>
                  </a:cubicBezTo>
                  <a:cubicBezTo>
                    <a:pt x="432752" y="1572555"/>
                    <a:pt x="464883" y="1659042"/>
                    <a:pt x="500824" y="1743941"/>
                  </a:cubicBezTo>
                  <a:cubicBezTo>
                    <a:pt x="528383" y="1809156"/>
                    <a:pt x="571055" y="1866369"/>
                    <a:pt x="606489" y="1927393"/>
                  </a:cubicBezTo>
                  <a:cubicBezTo>
                    <a:pt x="693738" y="2077507"/>
                    <a:pt x="784352" y="2225653"/>
                    <a:pt x="870395" y="2376402"/>
                  </a:cubicBezTo>
                  <a:cubicBezTo>
                    <a:pt x="885000" y="2401802"/>
                    <a:pt x="899732" y="2420852"/>
                    <a:pt x="926275" y="2429868"/>
                  </a:cubicBezTo>
                  <a:cubicBezTo>
                    <a:pt x="1009205" y="2458253"/>
                    <a:pt x="1068451" y="2517879"/>
                    <a:pt x="1126363" y="2579602"/>
                  </a:cubicBezTo>
                  <a:cubicBezTo>
                    <a:pt x="1139825" y="2593953"/>
                    <a:pt x="1148461" y="2607034"/>
                    <a:pt x="1125728" y="2614336"/>
                  </a:cubicBezTo>
                  <a:cubicBezTo>
                    <a:pt x="1079564" y="2629259"/>
                    <a:pt x="1035241" y="2652118"/>
                    <a:pt x="987552" y="2662723"/>
                  </a:cubicBezTo>
                  <a:cubicBezTo>
                    <a:pt x="961707" y="2662215"/>
                    <a:pt x="941261" y="2638275"/>
                    <a:pt x="923671" y="2623290"/>
                  </a:cubicBezTo>
                  <a:cubicBezTo>
                    <a:pt x="854583" y="2564552"/>
                    <a:pt x="791654" y="2499020"/>
                    <a:pt x="721106" y="2441934"/>
                  </a:cubicBezTo>
                  <a:cubicBezTo>
                    <a:pt x="704405" y="2427900"/>
                    <a:pt x="690182" y="2411009"/>
                    <a:pt x="671068" y="2399515"/>
                  </a:cubicBezTo>
                  <a:cubicBezTo>
                    <a:pt x="660972" y="2393419"/>
                    <a:pt x="654876" y="2383259"/>
                    <a:pt x="650367" y="2372655"/>
                  </a:cubicBezTo>
                  <a:cubicBezTo>
                    <a:pt x="608584" y="2275183"/>
                    <a:pt x="559562" y="2180440"/>
                    <a:pt x="537591" y="2075284"/>
                  </a:cubicBezTo>
                  <a:cubicBezTo>
                    <a:pt x="530542" y="2041439"/>
                    <a:pt x="516826" y="2009816"/>
                    <a:pt x="497713" y="1980733"/>
                  </a:cubicBezTo>
                  <a:cubicBezTo>
                    <a:pt x="490474" y="1969493"/>
                    <a:pt x="484886" y="1957238"/>
                    <a:pt x="486029" y="1943014"/>
                  </a:cubicBezTo>
                  <a:cubicBezTo>
                    <a:pt x="486029" y="1941998"/>
                    <a:pt x="485775" y="1940791"/>
                    <a:pt x="486156" y="1939902"/>
                  </a:cubicBezTo>
                  <a:cubicBezTo>
                    <a:pt x="510540" y="1890563"/>
                    <a:pt x="500380" y="1847446"/>
                    <a:pt x="463169" y="1808838"/>
                  </a:cubicBezTo>
                  <a:cubicBezTo>
                    <a:pt x="460883" y="1806489"/>
                    <a:pt x="461836" y="1800901"/>
                    <a:pt x="461327" y="1796837"/>
                  </a:cubicBezTo>
                  <a:cubicBezTo>
                    <a:pt x="458089" y="1741211"/>
                    <a:pt x="435801" y="1690284"/>
                    <a:pt x="421513" y="1637452"/>
                  </a:cubicBezTo>
                  <a:cubicBezTo>
                    <a:pt x="397320" y="1547282"/>
                    <a:pt x="371094" y="1457747"/>
                    <a:pt x="350139" y="1366180"/>
                  </a:cubicBezTo>
                  <a:lnTo>
                    <a:pt x="350139" y="1366180"/>
                  </a:lnTo>
                  <a:close/>
                  <a:moveTo>
                    <a:pt x="337185" y="1023978"/>
                  </a:moveTo>
                  <a:cubicBezTo>
                    <a:pt x="374396" y="1043790"/>
                    <a:pt x="415989" y="1062586"/>
                    <a:pt x="448246" y="1091415"/>
                  </a:cubicBezTo>
                  <a:cubicBezTo>
                    <a:pt x="433769" y="1097384"/>
                    <a:pt x="445008" y="1105385"/>
                    <a:pt x="447485" y="1111291"/>
                  </a:cubicBezTo>
                  <a:cubicBezTo>
                    <a:pt x="499364" y="1234925"/>
                    <a:pt x="551244" y="1358433"/>
                    <a:pt x="603885" y="1481686"/>
                  </a:cubicBezTo>
                  <a:cubicBezTo>
                    <a:pt x="682244" y="1665011"/>
                    <a:pt x="771652" y="1843128"/>
                    <a:pt x="856298" y="2023468"/>
                  </a:cubicBezTo>
                  <a:cubicBezTo>
                    <a:pt x="858711" y="2028675"/>
                    <a:pt x="860298" y="2034263"/>
                    <a:pt x="857758" y="2041629"/>
                  </a:cubicBezTo>
                  <a:cubicBezTo>
                    <a:pt x="807847" y="1968985"/>
                    <a:pt x="761936" y="1893039"/>
                    <a:pt x="706945" y="1824396"/>
                  </a:cubicBezTo>
                  <a:cubicBezTo>
                    <a:pt x="601599" y="1693078"/>
                    <a:pt x="551117" y="1534010"/>
                    <a:pt x="477838" y="1386690"/>
                  </a:cubicBezTo>
                  <a:cubicBezTo>
                    <a:pt x="455739" y="1342177"/>
                    <a:pt x="445643" y="1289726"/>
                    <a:pt x="439547" y="1239815"/>
                  </a:cubicBezTo>
                  <a:cubicBezTo>
                    <a:pt x="433578" y="1191110"/>
                    <a:pt x="411544" y="1160884"/>
                    <a:pt x="367665" y="1146279"/>
                  </a:cubicBezTo>
                  <a:cubicBezTo>
                    <a:pt x="339789" y="1137008"/>
                    <a:pt x="334645" y="1119038"/>
                    <a:pt x="336677" y="1093511"/>
                  </a:cubicBezTo>
                  <a:cubicBezTo>
                    <a:pt x="338264" y="1072746"/>
                    <a:pt x="337121" y="1044870"/>
                    <a:pt x="337185" y="1023978"/>
                  </a:cubicBezTo>
                  <a:lnTo>
                    <a:pt x="337185" y="1023978"/>
                  </a:lnTo>
                  <a:close/>
                  <a:moveTo>
                    <a:pt x="48387" y="970130"/>
                  </a:moveTo>
                  <a:cubicBezTo>
                    <a:pt x="54546" y="973432"/>
                    <a:pt x="62992" y="973750"/>
                    <a:pt x="69088" y="977052"/>
                  </a:cubicBezTo>
                  <a:cubicBezTo>
                    <a:pt x="55245" y="1025439"/>
                    <a:pt x="74803" y="1118466"/>
                    <a:pt x="117411" y="1239624"/>
                  </a:cubicBezTo>
                  <a:cubicBezTo>
                    <a:pt x="86932" y="1205715"/>
                    <a:pt x="5779" y="1067349"/>
                    <a:pt x="0" y="1046140"/>
                  </a:cubicBezTo>
                  <a:cubicBezTo>
                    <a:pt x="14795" y="1021438"/>
                    <a:pt x="28194" y="990831"/>
                    <a:pt x="48387" y="970130"/>
                  </a:cubicBezTo>
                  <a:lnTo>
                    <a:pt x="48387" y="970130"/>
                  </a:lnTo>
                  <a:close/>
                  <a:moveTo>
                    <a:pt x="1374775" y="52301"/>
                  </a:moveTo>
                  <a:cubicBezTo>
                    <a:pt x="1383856" y="52619"/>
                    <a:pt x="1396111" y="54333"/>
                    <a:pt x="1412494" y="56556"/>
                  </a:cubicBezTo>
                  <a:cubicBezTo>
                    <a:pt x="1472057" y="64620"/>
                    <a:pt x="1532001" y="70145"/>
                    <a:pt x="1591755" y="76749"/>
                  </a:cubicBezTo>
                  <a:cubicBezTo>
                    <a:pt x="1592770" y="76876"/>
                    <a:pt x="1593913" y="76749"/>
                    <a:pt x="1594866" y="76876"/>
                  </a:cubicBezTo>
                  <a:cubicBezTo>
                    <a:pt x="1605788" y="79035"/>
                    <a:pt x="1620520" y="77574"/>
                    <a:pt x="1625029" y="88369"/>
                  </a:cubicBezTo>
                  <a:cubicBezTo>
                    <a:pt x="1629093" y="98085"/>
                    <a:pt x="1617028" y="106467"/>
                    <a:pt x="1610995" y="114341"/>
                  </a:cubicBezTo>
                  <a:cubicBezTo>
                    <a:pt x="1563497" y="177269"/>
                    <a:pt x="1518031" y="242166"/>
                    <a:pt x="1466279" y="301602"/>
                  </a:cubicBezTo>
                  <a:cubicBezTo>
                    <a:pt x="1433005" y="339893"/>
                    <a:pt x="1426781" y="384978"/>
                    <a:pt x="1415860" y="429618"/>
                  </a:cubicBezTo>
                  <a:cubicBezTo>
                    <a:pt x="1401381" y="488737"/>
                    <a:pt x="1389761" y="548617"/>
                    <a:pt x="1376870" y="608053"/>
                  </a:cubicBezTo>
                  <a:cubicBezTo>
                    <a:pt x="1375093" y="607926"/>
                    <a:pt x="1373251" y="607736"/>
                    <a:pt x="1371537" y="607482"/>
                  </a:cubicBezTo>
                  <a:cubicBezTo>
                    <a:pt x="1371537" y="574208"/>
                    <a:pt x="1371537" y="540807"/>
                    <a:pt x="1371537" y="507533"/>
                  </a:cubicBezTo>
                  <a:cubicBezTo>
                    <a:pt x="1371600" y="375453"/>
                    <a:pt x="1365250" y="243690"/>
                    <a:pt x="1353122" y="112118"/>
                  </a:cubicBezTo>
                  <a:cubicBezTo>
                    <a:pt x="1348550" y="63033"/>
                    <a:pt x="1347470" y="51349"/>
                    <a:pt x="1374775" y="52301"/>
                  </a:cubicBezTo>
                  <a:lnTo>
                    <a:pt x="1374775" y="52301"/>
                  </a:lnTo>
                  <a:close/>
                  <a:moveTo>
                    <a:pt x="1260538" y="39538"/>
                  </a:moveTo>
                  <a:cubicBezTo>
                    <a:pt x="1290574" y="116373"/>
                    <a:pt x="1318578" y="191430"/>
                    <a:pt x="1316292" y="276774"/>
                  </a:cubicBezTo>
                  <a:cubicBezTo>
                    <a:pt x="1311783" y="443461"/>
                    <a:pt x="1300289" y="610022"/>
                    <a:pt x="1300925" y="776900"/>
                  </a:cubicBezTo>
                  <a:cubicBezTo>
                    <a:pt x="1301369" y="870499"/>
                    <a:pt x="1296670" y="964415"/>
                    <a:pt x="1288669" y="1057697"/>
                  </a:cubicBezTo>
                  <a:cubicBezTo>
                    <a:pt x="1282256" y="1133071"/>
                    <a:pt x="1266762" y="1207620"/>
                    <a:pt x="1256348" y="1282741"/>
                  </a:cubicBezTo>
                  <a:cubicBezTo>
                    <a:pt x="1239075" y="1407201"/>
                    <a:pt x="1216406" y="1530708"/>
                    <a:pt x="1213168" y="1657073"/>
                  </a:cubicBezTo>
                  <a:cubicBezTo>
                    <a:pt x="1210501" y="1760832"/>
                    <a:pt x="1195007" y="1864210"/>
                    <a:pt x="1191133" y="1967969"/>
                  </a:cubicBezTo>
                  <a:cubicBezTo>
                    <a:pt x="1188212" y="2046138"/>
                    <a:pt x="1177862" y="2123608"/>
                    <a:pt x="1177163" y="2201713"/>
                  </a:cubicBezTo>
                  <a:cubicBezTo>
                    <a:pt x="1176973" y="2224128"/>
                    <a:pt x="1171702" y="2244067"/>
                    <a:pt x="1160399" y="2264832"/>
                  </a:cubicBezTo>
                  <a:cubicBezTo>
                    <a:pt x="1159383" y="2260895"/>
                    <a:pt x="1158557" y="2259117"/>
                    <a:pt x="1158557" y="2257339"/>
                  </a:cubicBezTo>
                  <a:cubicBezTo>
                    <a:pt x="1160653" y="2108114"/>
                    <a:pt x="1146112" y="1959016"/>
                    <a:pt x="1152589" y="1809854"/>
                  </a:cubicBezTo>
                  <a:cubicBezTo>
                    <a:pt x="1157986" y="1684950"/>
                    <a:pt x="1163447" y="1560109"/>
                    <a:pt x="1165416" y="1434950"/>
                  </a:cubicBezTo>
                  <a:cubicBezTo>
                    <a:pt x="1167829" y="1287186"/>
                    <a:pt x="1190879" y="1141390"/>
                    <a:pt x="1212025" y="995276"/>
                  </a:cubicBezTo>
                  <a:cubicBezTo>
                    <a:pt x="1232344" y="854624"/>
                    <a:pt x="1250823" y="713527"/>
                    <a:pt x="1270889" y="572811"/>
                  </a:cubicBezTo>
                  <a:cubicBezTo>
                    <a:pt x="1282637" y="490324"/>
                    <a:pt x="1268667" y="408917"/>
                    <a:pt x="1265936" y="327066"/>
                  </a:cubicBezTo>
                  <a:cubicBezTo>
                    <a:pt x="1265873" y="324970"/>
                    <a:pt x="1265237" y="322938"/>
                    <a:pt x="1265301" y="320843"/>
                  </a:cubicBezTo>
                  <a:cubicBezTo>
                    <a:pt x="1268159" y="226926"/>
                    <a:pt x="1258189" y="133327"/>
                    <a:pt x="1260538" y="39538"/>
                  </a:cubicBezTo>
                  <a:lnTo>
                    <a:pt x="1260538" y="39538"/>
                  </a:lnTo>
                  <a:close/>
                  <a:moveTo>
                    <a:pt x="2384488" y="1755"/>
                  </a:moveTo>
                  <a:cubicBezTo>
                    <a:pt x="2422271" y="-5357"/>
                    <a:pt x="2452942" y="10137"/>
                    <a:pt x="2483041" y="30330"/>
                  </a:cubicBezTo>
                  <a:cubicBezTo>
                    <a:pt x="2503615" y="44173"/>
                    <a:pt x="2526856" y="54016"/>
                    <a:pt x="2547811" y="67287"/>
                  </a:cubicBezTo>
                  <a:cubicBezTo>
                    <a:pt x="2573020" y="83226"/>
                    <a:pt x="2572893" y="112944"/>
                    <a:pt x="2577719" y="137010"/>
                  </a:cubicBezTo>
                  <a:cubicBezTo>
                    <a:pt x="2592896" y="213210"/>
                    <a:pt x="2623884" y="297856"/>
                    <a:pt x="2652395" y="369103"/>
                  </a:cubicBezTo>
                  <a:cubicBezTo>
                    <a:pt x="2616518" y="328780"/>
                    <a:pt x="2514219" y="182476"/>
                    <a:pt x="2465896" y="141011"/>
                  </a:cubicBezTo>
                  <a:cubicBezTo>
                    <a:pt x="2438273" y="120310"/>
                    <a:pt x="2380425" y="77257"/>
                    <a:pt x="2348484" y="44300"/>
                  </a:cubicBezTo>
                  <a:cubicBezTo>
                    <a:pt x="2342833" y="38522"/>
                    <a:pt x="2320862" y="23599"/>
                    <a:pt x="2300161" y="9756"/>
                  </a:cubicBezTo>
                  <a:cubicBezTo>
                    <a:pt x="2316734" y="7089"/>
                    <a:pt x="2368550" y="4676"/>
                    <a:pt x="2384488" y="1755"/>
                  </a:cubicBezTo>
                  <a:lnTo>
                    <a:pt x="2384488" y="1755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13">
              <a:extLst>
                <a:ext uri="{FF2B5EF4-FFF2-40B4-BE49-F238E27FC236}">
                  <a16:creationId xmlns:a16="http://schemas.microsoft.com/office/drawing/2014/main" xmlns="" id="{5BE202D9-F7C3-3107-261A-F9CEB14FF05A}"/>
                </a:ext>
              </a:extLst>
            </p:cNvPr>
            <p:cNvSpPr/>
            <p:nvPr/>
          </p:nvSpPr>
          <p:spPr>
            <a:xfrm>
              <a:off x="2583447" y="493902"/>
              <a:ext cx="911035" cy="772731"/>
            </a:xfrm>
            <a:custGeom>
              <a:avLst/>
              <a:gdLst>
                <a:gd name="connsiteX0" fmla="*/ 876681 w 911035"/>
                <a:gd name="connsiteY0" fmla="*/ 290005 h 772731"/>
                <a:gd name="connsiteX1" fmla="*/ 601599 w 911035"/>
                <a:gd name="connsiteY1" fmla="*/ 699 h 772731"/>
                <a:gd name="connsiteX2" fmla="*/ 601726 w 911035"/>
                <a:gd name="connsiteY2" fmla="*/ 0 h 772731"/>
                <a:gd name="connsiteX3" fmla="*/ 601409 w 911035"/>
                <a:gd name="connsiteY3" fmla="*/ 572 h 772731"/>
                <a:gd name="connsiteX4" fmla="*/ 601218 w 911035"/>
                <a:gd name="connsiteY4" fmla="*/ 444 h 772731"/>
                <a:gd name="connsiteX5" fmla="*/ 565849 w 911035"/>
                <a:gd name="connsiteY5" fmla="*/ 62738 h 772731"/>
                <a:gd name="connsiteX6" fmla="*/ 480441 w 911035"/>
                <a:gd name="connsiteY6" fmla="*/ 198120 h 772731"/>
                <a:gd name="connsiteX7" fmla="*/ 263398 w 911035"/>
                <a:gd name="connsiteY7" fmla="*/ 453263 h 772731"/>
                <a:gd name="connsiteX8" fmla="*/ 0 w 911035"/>
                <a:gd name="connsiteY8" fmla="*/ 738759 h 772731"/>
                <a:gd name="connsiteX9" fmla="*/ 406019 w 911035"/>
                <a:gd name="connsiteY9" fmla="*/ 772732 h 772731"/>
                <a:gd name="connsiteX10" fmla="*/ 380937 w 911035"/>
                <a:gd name="connsiteY10" fmla="*/ 457518 h 772731"/>
                <a:gd name="connsiteX11" fmla="*/ 426657 w 911035"/>
                <a:gd name="connsiteY11" fmla="*/ 427482 h 772731"/>
                <a:gd name="connsiteX12" fmla="*/ 544005 w 911035"/>
                <a:gd name="connsiteY12" fmla="*/ 448056 h 772731"/>
                <a:gd name="connsiteX13" fmla="*/ 612331 w 911035"/>
                <a:gd name="connsiteY13" fmla="*/ 492062 h 772731"/>
                <a:gd name="connsiteX14" fmla="*/ 807593 w 911035"/>
                <a:gd name="connsiteY14" fmla="*/ 625031 h 772731"/>
                <a:gd name="connsiteX15" fmla="*/ 854647 w 911035"/>
                <a:gd name="connsiteY15" fmla="*/ 572326 h 772731"/>
                <a:gd name="connsiteX16" fmla="*/ 883666 w 911035"/>
                <a:gd name="connsiteY16" fmla="*/ 487109 h 772731"/>
                <a:gd name="connsiteX17" fmla="*/ 909892 w 911035"/>
                <a:gd name="connsiteY17" fmla="*/ 372046 h 772731"/>
                <a:gd name="connsiteX18" fmla="*/ 876681 w 911035"/>
                <a:gd name="connsiteY18" fmla="*/ 290005 h 772731"/>
                <a:gd name="connsiteX19" fmla="*/ 876681 w 911035"/>
                <a:gd name="connsiteY19" fmla="*/ 290005 h 77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1035" h="772731">
                  <a:moveTo>
                    <a:pt x="876681" y="290005"/>
                  </a:moveTo>
                  <a:cubicBezTo>
                    <a:pt x="852297" y="263716"/>
                    <a:pt x="630301" y="20066"/>
                    <a:pt x="601599" y="699"/>
                  </a:cubicBezTo>
                  <a:cubicBezTo>
                    <a:pt x="601663" y="508"/>
                    <a:pt x="601726" y="254"/>
                    <a:pt x="601726" y="0"/>
                  </a:cubicBezTo>
                  <a:cubicBezTo>
                    <a:pt x="601599" y="190"/>
                    <a:pt x="601536" y="318"/>
                    <a:pt x="601409" y="572"/>
                  </a:cubicBezTo>
                  <a:cubicBezTo>
                    <a:pt x="601345" y="508"/>
                    <a:pt x="601282" y="508"/>
                    <a:pt x="601218" y="444"/>
                  </a:cubicBezTo>
                  <a:cubicBezTo>
                    <a:pt x="599758" y="1207"/>
                    <a:pt x="585470" y="26670"/>
                    <a:pt x="565849" y="62738"/>
                  </a:cubicBezTo>
                  <a:cubicBezTo>
                    <a:pt x="532765" y="120206"/>
                    <a:pt x="506032" y="164592"/>
                    <a:pt x="480441" y="198120"/>
                  </a:cubicBezTo>
                  <a:cubicBezTo>
                    <a:pt x="432562" y="260922"/>
                    <a:pt x="272352" y="443865"/>
                    <a:pt x="263398" y="453263"/>
                  </a:cubicBezTo>
                  <a:cubicBezTo>
                    <a:pt x="173927" y="546862"/>
                    <a:pt x="84455" y="640525"/>
                    <a:pt x="0" y="738759"/>
                  </a:cubicBezTo>
                  <a:cubicBezTo>
                    <a:pt x="121603" y="733997"/>
                    <a:pt x="280607" y="769112"/>
                    <a:pt x="406019" y="772732"/>
                  </a:cubicBezTo>
                  <a:cubicBezTo>
                    <a:pt x="381000" y="730885"/>
                    <a:pt x="288671" y="613855"/>
                    <a:pt x="380937" y="457518"/>
                  </a:cubicBezTo>
                  <a:cubicBezTo>
                    <a:pt x="393002" y="445897"/>
                    <a:pt x="405956" y="434404"/>
                    <a:pt x="426657" y="427482"/>
                  </a:cubicBezTo>
                  <a:cubicBezTo>
                    <a:pt x="474980" y="413639"/>
                    <a:pt x="502095" y="427673"/>
                    <a:pt x="544005" y="448056"/>
                  </a:cubicBezTo>
                  <a:cubicBezTo>
                    <a:pt x="562991" y="462280"/>
                    <a:pt x="592201" y="479171"/>
                    <a:pt x="612331" y="492062"/>
                  </a:cubicBezTo>
                  <a:cubicBezTo>
                    <a:pt x="677609" y="533972"/>
                    <a:pt x="740791" y="579247"/>
                    <a:pt x="807593" y="625031"/>
                  </a:cubicBezTo>
                  <a:cubicBezTo>
                    <a:pt x="840867" y="593027"/>
                    <a:pt x="836613" y="589090"/>
                    <a:pt x="854647" y="572326"/>
                  </a:cubicBezTo>
                  <a:cubicBezTo>
                    <a:pt x="876681" y="551942"/>
                    <a:pt x="880999" y="517081"/>
                    <a:pt x="883666" y="487109"/>
                  </a:cubicBezTo>
                  <a:cubicBezTo>
                    <a:pt x="887413" y="443738"/>
                    <a:pt x="903415" y="415163"/>
                    <a:pt x="909892" y="372046"/>
                  </a:cubicBezTo>
                  <a:cubicBezTo>
                    <a:pt x="916242" y="343789"/>
                    <a:pt x="894906" y="309753"/>
                    <a:pt x="876681" y="290005"/>
                  </a:cubicBezTo>
                  <a:lnTo>
                    <a:pt x="876681" y="290005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14">
              <a:extLst>
                <a:ext uri="{FF2B5EF4-FFF2-40B4-BE49-F238E27FC236}">
                  <a16:creationId xmlns:a16="http://schemas.microsoft.com/office/drawing/2014/main" xmlns="" id="{87A27BE3-3E84-66A0-E92F-356A2059662C}"/>
                </a:ext>
              </a:extLst>
            </p:cNvPr>
            <p:cNvSpPr/>
            <p:nvPr/>
          </p:nvSpPr>
          <p:spPr>
            <a:xfrm>
              <a:off x="1523399" y="90"/>
              <a:ext cx="1703486" cy="1903285"/>
            </a:xfrm>
            <a:custGeom>
              <a:avLst/>
              <a:gdLst>
                <a:gd name="connsiteX0" fmla="*/ 1660695 w 1703486"/>
                <a:gd name="connsiteY0" fmla="*/ 278294 h 1903285"/>
                <a:gd name="connsiteX1" fmla="*/ 1583161 w 1703486"/>
                <a:gd name="connsiteY1" fmla="*/ 282929 h 1903285"/>
                <a:gd name="connsiteX2" fmla="*/ 1541886 w 1703486"/>
                <a:gd name="connsiteY2" fmla="*/ 276579 h 1903285"/>
                <a:gd name="connsiteX3" fmla="*/ 1413236 w 1703486"/>
                <a:gd name="connsiteY3" fmla="*/ 172757 h 1903285"/>
                <a:gd name="connsiteX4" fmla="*/ 1222799 w 1703486"/>
                <a:gd name="connsiteY4" fmla="*/ 53313 h 1903285"/>
                <a:gd name="connsiteX5" fmla="*/ 1073701 w 1703486"/>
                <a:gd name="connsiteY5" fmla="*/ 7403 h 1903285"/>
                <a:gd name="connsiteX6" fmla="*/ 1019345 w 1703486"/>
                <a:gd name="connsiteY6" fmla="*/ 1243 h 1903285"/>
                <a:gd name="connsiteX7" fmla="*/ 855960 w 1703486"/>
                <a:gd name="connsiteY7" fmla="*/ 22643 h 1903285"/>
                <a:gd name="connsiteX8" fmla="*/ 702797 w 1703486"/>
                <a:gd name="connsiteY8" fmla="*/ 58520 h 1903285"/>
                <a:gd name="connsiteX9" fmla="*/ 573194 w 1703486"/>
                <a:gd name="connsiteY9" fmla="*/ 133895 h 1903285"/>
                <a:gd name="connsiteX10" fmla="*/ 420604 w 1703486"/>
                <a:gd name="connsiteY10" fmla="*/ 225398 h 1903285"/>
                <a:gd name="connsiteX11" fmla="*/ 283570 w 1703486"/>
                <a:gd name="connsiteY11" fmla="*/ 343699 h 1903285"/>
                <a:gd name="connsiteX12" fmla="*/ 223372 w 1703486"/>
                <a:gd name="connsiteY12" fmla="*/ 401611 h 1903285"/>
                <a:gd name="connsiteX13" fmla="*/ 144378 w 1703486"/>
                <a:gd name="connsiteY13" fmla="*/ 604811 h 1903285"/>
                <a:gd name="connsiteX14" fmla="*/ 144378 w 1703486"/>
                <a:gd name="connsiteY14" fmla="*/ 604811 h 1903285"/>
                <a:gd name="connsiteX15" fmla="*/ 144378 w 1703486"/>
                <a:gd name="connsiteY15" fmla="*/ 604811 h 1903285"/>
                <a:gd name="connsiteX16" fmla="*/ 74719 w 1703486"/>
                <a:gd name="connsiteY16" fmla="*/ 757401 h 1903285"/>
                <a:gd name="connsiteX17" fmla="*/ 13060 w 1703486"/>
                <a:gd name="connsiteY17" fmla="*/ 885481 h 1903285"/>
                <a:gd name="connsiteX18" fmla="*/ 112120 w 1703486"/>
                <a:gd name="connsiteY18" fmla="*/ 1297596 h 1903285"/>
                <a:gd name="connsiteX19" fmla="*/ 230548 w 1703486"/>
                <a:gd name="connsiteY19" fmla="*/ 1532736 h 1903285"/>
                <a:gd name="connsiteX20" fmla="*/ 256773 w 1703486"/>
                <a:gd name="connsiteY20" fmla="*/ 1602840 h 1903285"/>
                <a:gd name="connsiteX21" fmla="*/ 211625 w 1703486"/>
                <a:gd name="connsiteY21" fmla="*/ 1821471 h 1903285"/>
                <a:gd name="connsiteX22" fmla="*/ 292841 w 1703486"/>
                <a:gd name="connsiteY22" fmla="*/ 1902243 h 1903285"/>
                <a:gd name="connsiteX23" fmla="*/ 523093 w 1703486"/>
                <a:gd name="connsiteY23" fmla="*/ 1846236 h 1903285"/>
                <a:gd name="connsiteX24" fmla="*/ 562971 w 1703486"/>
                <a:gd name="connsiteY24" fmla="*/ 1819756 h 1903285"/>
                <a:gd name="connsiteX25" fmla="*/ 683430 w 1703486"/>
                <a:gd name="connsiteY25" fmla="*/ 1657133 h 1903285"/>
                <a:gd name="connsiteX26" fmla="*/ 695304 w 1703486"/>
                <a:gd name="connsiteY26" fmla="*/ 1651037 h 1903285"/>
                <a:gd name="connsiteX27" fmla="*/ 995660 w 1703486"/>
                <a:gd name="connsiteY27" fmla="*/ 1305724 h 1903285"/>
                <a:gd name="connsiteX28" fmla="*/ 1347894 w 1703486"/>
                <a:gd name="connsiteY28" fmla="*/ 932661 h 1903285"/>
                <a:gd name="connsiteX29" fmla="*/ 1541251 w 1703486"/>
                <a:gd name="connsiteY29" fmla="*/ 697775 h 1903285"/>
                <a:gd name="connsiteX30" fmla="*/ 1660568 w 1703486"/>
                <a:gd name="connsiteY30" fmla="*/ 498575 h 1903285"/>
                <a:gd name="connsiteX31" fmla="*/ 1661139 w 1703486"/>
                <a:gd name="connsiteY31" fmla="*/ 498131 h 1903285"/>
                <a:gd name="connsiteX32" fmla="*/ 1660632 w 1703486"/>
                <a:gd name="connsiteY32" fmla="*/ 498575 h 1903285"/>
                <a:gd name="connsiteX33" fmla="*/ 1700129 w 1703486"/>
                <a:gd name="connsiteY33" fmla="*/ 400658 h 1903285"/>
                <a:gd name="connsiteX34" fmla="*/ 1697652 w 1703486"/>
                <a:gd name="connsiteY34" fmla="*/ 342238 h 1903285"/>
                <a:gd name="connsiteX35" fmla="*/ 1660695 w 1703486"/>
                <a:gd name="connsiteY35" fmla="*/ 278294 h 190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03486" h="1903285">
                  <a:moveTo>
                    <a:pt x="1660695" y="278294"/>
                  </a:moveTo>
                  <a:cubicBezTo>
                    <a:pt x="1634406" y="271118"/>
                    <a:pt x="1608879" y="279945"/>
                    <a:pt x="1583161" y="282929"/>
                  </a:cubicBezTo>
                  <a:cubicBezTo>
                    <a:pt x="1568493" y="284644"/>
                    <a:pt x="1555031" y="287501"/>
                    <a:pt x="1541886" y="276579"/>
                  </a:cubicBezTo>
                  <a:cubicBezTo>
                    <a:pt x="1499405" y="241464"/>
                    <a:pt x="1456797" y="206539"/>
                    <a:pt x="1413236" y="172757"/>
                  </a:cubicBezTo>
                  <a:cubicBezTo>
                    <a:pt x="1353863" y="126719"/>
                    <a:pt x="1301602" y="70458"/>
                    <a:pt x="1222799" y="53313"/>
                  </a:cubicBezTo>
                  <a:cubicBezTo>
                    <a:pt x="1172189" y="42328"/>
                    <a:pt x="1123485" y="22579"/>
                    <a:pt x="1073701" y="7403"/>
                  </a:cubicBezTo>
                  <a:cubicBezTo>
                    <a:pt x="1056175" y="2005"/>
                    <a:pt x="1039474" y="-2186"/>
                    <a:pt x="1019345" y="1243"/>
                  </a:cubicBezTo>
                  <a:cubicBezTo>
                    <a:pt x="965243" y="10514"/>
                    <a:pt x="909935" y="12927"/>
                    <a:pt x="855960" y="22643"/>
                  </a:cubicBezTo>
                  <a:cubicBezTo>
                    <a:pt x="804524" y="31914"/>
                    <a:pt x="750105" y="28104"/>
                    <a:pt x="702797" y="58520"/>
                  </a:cubicBezTo>
                  <a:cubicBezTo>
                    <a:pt x="660824" y="85508"/>
                    <a:pt x="615358" y="107161"/>
                    <a:pt x="573194" y="133895"/>
                  </a:cubicBezTo>
                  <a:cubicBezTo>
                    <a:pt x="522965" y="165581"/>
                    <a:pt x="466577" y="187044"/>
                    <a:pt x="420604" y="225398"/>
                  </a:cubicBezTo>
                  <a:cubicBezTo>
                    <a:pt x="374312" y="264070"/>
                    <a:pt x="328973" y="303884"/>
                    <a:pt x="283570" y="343699"/>
                  </a:cubicBezTo>
                  <a:cubicBezTo>
                    <a:pt x="262488" y="362241"/>
                    <a:pt x="234167" y="378052"/>
                    <a:pt x="223372" y="401611"/>
                  </a:cubicBezTo>
                  <a:cubicBezTo>
                    <a:pt x="193083" y="467524"/>
                    <a:pt x="170223" y="536802"/>
                    <a:pt x="144378" y="604811"/>
                  </a:cubicBezTo>
                  <a:lnTo>
                    <a:pt x="144378" y="604811"/>
                  </a:lnTo>
                  <a:lnTo>
                    <a:pt x="144378" y="604811"/>
                  </a:lnTo>
                  <a:cubicBezTo>
                    <a:pt x="116311" y="651293"/>
                    <a:pt x="98468" y="708252"/>
                    <a:pt x="74719" y="757401"/>
                  </a:cubicBezTo>
                  <a:cubicBezTo>
                    <a:pt x="54272" y="799756"/>
                    <a:pt x="27221" y="840459"/>
                    <a:pt x="13060" y="885481"/>
                  </a:cubicBezTo>
                  <a:cubicBezTo>
                    <a:pt x="-31136" y="1026324"/>
                    <a:pt x="45636" y="1178025"/>
                    <a:pt x="112120" y="1297596"/>
                  </a:cubicBezTo>
                  <a:cubicBezTo>
                    <a:pt x="154856" y="1374558"/>
                    <a:pt x="190162" y="1454631"/>
                    <a:pt x="230548" y="1532736"/>
                  </a:cubicBezTo>
                  <a:cubicBezTo>
                    <a:pt x="240708" y="1552358"/>
                    <a:pt x="259821" y="1580044"/>
                    <a:pt x="256773" y="1602840"/>
                  </a:cubicBezTo>
                  <a:cubicBezTo>
                    <a:pt x="255186" y="1614588"/>
                    <a:pt x="222039" y="1770290"/>
                    <a:pt x="211625" y="1821471"/>
                  </a:cubicBezTo>
                  <a:cubicBezTo>
                    <a:pt x="203814" y="1859888"/>
                    <a:pt x="253979" y="1911260"/>
                    <a:pt x="292841" y="1902243"/>
                  </a:cubicBezTo>
                  <a:cubicBezTo>
                    <a:pt x="369804" y="1884336"/>
                    <a:pt x="446194" y="1864206"/>
                    <a:pt x="523093" y="1846236"/>
                  </a:cubicBezTo>
                  <a:cubicBezTo>
                    <a:pt x="540618" y="1842172"/>
                    <a:pt x="552429" y="1834425"/>
                    <a:pt x="562971" y="1819756"/>
                  </a:cubicBezTo>
                  <a:cubicBezTo>
                    <a:pt x="602340" y="1764956"/>
                    <a:pt x="643171" y="1711235"/>
                    <a:pt x="683430" y="1657133"/>
                  </a:cubicBezTo>
                  <a:cubicBezTo>
                    <a:pt x="687367" y="1655101"/>
                    <a:pt x="691368" y="1653069"/>
                    <a:pt x="695304" y="1651037"/>
                  </a:cubicBezTo>
                  <a:cubicBezTo>
                    <a:pt x="761218" y="1576043"/>
                    <a:pt x="928032" y="1379257"/>
                    <a:pt x="995660" y="1305724"/>
                  </a:cubicBezTo>
                  <a:cubicBezTo>
                    <a:pt x="1154536" y="1133004"/>
                    <a:pt x="1265026" y="1008671"/>
                    <a:pt x="1347894" y="932661"/>
                  </a:cubicBezTo>
                  <a:cubicBezTo>
                    <a:pt x="1375834" y="907007"/>
                    <a:pt x="1519535" y="728318"/>
                    <a:pt x="1541251" y="697775"/>
                  </a:cubicBezTo>
                  <a:cubicBezTo>
                    <a:pt x="1569128" y="658722"/>
                    <a:pt x="1637962" y="552677"/>
                    <a:pt x="1660568" y="498575"/>
                  </a:cubicBezTo>
                  <a:lnTo>
                    <a:pt x="1661139" y="498131"/>
                  </a:lnTo>
                  <a:cubicBezTo>
                    <a:pt x="1660949" y="498258"/>
                    <a:pt x="1660822" y="498385"/>
                    <a:pt x="1660632" y="498575"/>
                  </a:cubicBezTo>
                  <a:cubicBezTo>
                    <a:pt x="1679301" y="461999"/>
                    <a:pt x="1688317" y="439647"/>
                    <a:pt x="1700129" y="400658"/>
                  </a:cubicBezTo>
                  <a:cubicBezTo>
                    <a:pt x="1704637" y="385863"/>
                    <a:pt x="1705336" y="355764"/>
                    <a:pt x="1697652" y="342238"/>
                  </a:cubicBezTo>
                  <a:cubicBezTo>
                    <a:pt x="1685397" y="320839"/>
                    <a:pt x="1676824" y="297344"/>
                    <a:pt x="1660695" y="278294"/>
                  </a:cubicBezTo>
                </a:path>
              </a:pathLst>
            </a:custGeom>
            <a:solidFill>
              <a:srgbClr val="D8D6D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15">
              <a:extLst>
                <a:ext uri="{FF2B5EF4-FFF2-40B4-BE49-F238E27FC236}">
                  <a16:creationId xmlns:a16="http://schemas.microsoft.com/office/drawing/2014/main" xmlns="" id="{4DBA4B25-A260-8218-1897-E1833008FE63}"/>
                </a:ext>
              </a:extLst>
            </p:cNvPr>
            <p:cNvSpPr/>
            <p:nvPr/>
          </p:nvSpPr>
          <p:spPr>
            <a:xfrm>
              <a:off x="1523318" y="155892"/>
              <a:ext cx="1637611" cy="1743165"/>
            </a:xfrm>
            <a:custGeom>
              <a:avLst/>
              <a:gdLst>
                <a:gd name="connsiteX0" fmla="*/ 1597720 w 1637611"/>
                <a:gd name="connsiteY0" fmla="*/ 203137 h 1743165"/>
                <a:gd name="connsiteX1" fmla="*/ 1567939 w 1637611"/>
                <a:gd name="connsiteY1" fmla="*/ 171704 h 1743165"/>
                <a:gd name="connsiteX2" fmla="*/ 1526981 w 1637611"/>
                <a:gd name="connsiteY2" fmla="*/ 126746 h 1743165"/>
                <a:gd name="connsiteX3" fmla="*/ 1401505 w 1637611"/>
                <a:gd name="connsiteY3" fmla="*/ 15494 h 1743165"/>
                <a:gd name="connsiteX4" fmla="*/ 1335846 w 1637611"/>
                <a:gd name="connsiteY4" fmla="*/ 9144 h 1743165"/>
                <a:gd name="connsiteX5" fmla="*/ 1279331 w 1637611"/>
                <a:gd name="connsiteY5" fmla="*/ 19368 h 1743165"/>
                <a:gd name="connsiteX6" fmla="*/ 1162745 w 1637611"/>
                <a:gd name="connsiteY6" fmla="*/ 54737 h 1743165"/>
                <a:gd name="connsiteX7" fmla="*/ 725738 w 1637611"/>
                <a:gd name="connsiteY7" fmla="*/ 210630 h 1743165"/>
                <a:gd name="connsiteX8" fmla="*/ 612962 w 1637611"/>
                <a:gd name="connsiteY8" fmla="*/ 264351 h 1743165"/>
                <a:gd name="connsiteX9" fmla="*/ 585530 w 1637611"/>
                <a:gd name="connsiteY9" fmla="*/ 246444 h 1743165"/>
                <a:gd name="connsiteX10" fmla="*/ 585022 w 1637611"/>
                <a:gd name="connsiteY10" fmla="*/ 193421 h 1743165"/>
                <a:gd name="connsiteX11" fmla="*/ 569401 w 1637611"/>
                <a:gd name="connsiteY11" fmla="*/ 168402 h 1743165"/>
                <a:gd name="connsiteX12" fmla="*/ 396237 w 1637611"/>
                <a:gd name="connsiteY12" fmla="*/ 301371 h 1743165"/>
                <a:gd name="connsiteX13" fmla="*/ 282572 w 1637611"/>
                <a:gd name="connsiteY13" fmla="*/ 516700 h 1743165"/>
                <a:gd name="connsiteX14" fmla="*/ 255902 w 1637611"/>
                <a:gd name="connsiteY14" fmla="*/ 362903 h 1743165"/>
                <a:gd name="connsiteX15" fmla="*/ 240852 w 1637611"/>
                <a:gd name="connsiteY15" fmla="*/ 338201 h 1743165"/>
                <a:gd name="connsiteX16" fmla="*/ 217992 w 1637611"/>
                <a:gd name="connsiteY16" fmla="*/ 352171 h 1743165"/>
                <a:gd name="connsiteX17" fmla="*/ 144586 w 1637611"/>
                <a:gd name="connsiteY17" fmla="*/ 444881 h 1743165"/>
                <a:gd name="connsiteX18" fmla="*/ 74800 w 1637611"/>
                <a:gd name="connsiteY18" fmla="*/ 597472 h 1743165"/>
                <a:gd name="connsiteX19" fmla="*/ 13078 w 1637611"/>
                <a:gd name="connsiteY19" fmla="*/ 725551 h 1743165"/>
                <a:gd name="connsiteX20" fmla="*/ 112265 w 1637611"/>
                <a:gd name="connsiteY20" fmla="*/ 1137539 h 1743165"/>
                <a:gd name="connsiteX21" fmla="*/ 230883 w 1637611"/>
                <a:gd name="connsiteY21" fmla="*/ 1372616 h 1743165"/>
                <a:gd name="connsiteX22" fmla="*/ 257172 w 1637611"/>
                <a:gd name="connsiteY22" fmla="*/ 1442720 h 1743165"/>
                <a:gd name="connsiteX23" fmla="*/ 211960 w 1637611"/>
                <a:gd name="connsiteY23" fmla="*/ 1661351 h 1743165"/>
                <a:gd name="connsiteX24" fmla="*/ 293303 w 1637611"/>
                <a:gd name="connsiteY24" fmla="*/ 1742123 h 1743165"/>
                <a:gd name="connsiteX25" fmla="*/ 523872 w 1637611"/>
                <a:gd name="connsiteY25" fmla="*/ 1686115 h 1743165"/>
                <a:gd name="connsiteX26" fmla="*/ 563750 w 1637611"/>
                <a:gd name="connsiteY26" fmla="*/ 1659636 h 1743165"/>
                <a:gd name="connsiteX27" fmla="*/ 684336 w 1637611"/>
                <a:gd name="connsiteY27" fmla="*/ 1497076 h 1743165"/>
                <a:gd name="connsiteX28" fmla="*/ 704402 w 1637611"/>
                <a:gd name="connsiteY28" fmla="*/ 1461834 h 1743165"/>
                <a:gd name="connsiteX29" fmla="*/ 855723 w 1637611"/>
                <a:gd name="connsiteY29" fmla="*/ 1235075 h 1743165"/>
                <a:gd name="connsiteX30" fmla="*/ 884679 w 1637611"/>
                <a:gd name="connsiteY30" fmla="*/ 1198182 h 1743165"/>
                <a:gd name="connsiteX31" fmla="*/ 1191638 w 1637611"/>
                <a:gd name="connsiteY31" fmla="*/ 885000 h 1743165"/>
                <a:gd name="connsiteX32" fmla="*/ 1359976 w 1637611"/>
                <a:gd name="connsiteY32" fmla="*/ 716534 h 1743165"/>
                <a:gd name="connsiteX33" fmla="*/ 1471482 w 1637611"/>
                <a:gd name="connsiteY33" fmla="*/ 593789 h 1743165"/>
                <a:gd name="connsiteX34" fmla="*/ 1625660 w 1637611"/>
                <a:gd name="connsiteY34" fmla="*/ 360363 h 1743165"/>
                <a:gd name="connsiteX35" fmla="*/ 1597720 w 1637611"/>
                <a:gd name="connsiteY35" fmla="*/ 203137 h 1743165"/>
                <a:gd name="connsiteX36" fmla="*/ 1597720 w 1637611"/>
                <a:gd name="connsiteY36" fmla="*/ 203137 h 174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37611" h="1743165">
                  <a:moveTo>
                    <a:pt x="1597720" y="203137"/>
                  </a:moveTo>
                  <a:cubicBezTo>
                    <a:pt x="1587306" y="193167"/>
                    <a:pt x="1574479" y="185293"/>
                    <a:pt x="1567939" y="171704"/>
                  </a:cubicBezTo>
                  <a:cubicBezTo>
                    <a:pt x="1561716" y="162751"/>
                    <a:pt x="1533903" y="132652"/>
                    <a:pt x="1526981" y="126746"/>
                  </a:cubicBezTo>
                  <a:cubicBezTo>
                    <a:pt x="1484563" y="90297"/>
                    <a:pt x="1443288" y="52578"/>
                    <a:pt x="1401505" y="15494"/>
                  </a:cubicBezTo>
                  <a:cubicBezTo>
                    <a:pt x="1381376" y="-2349"/>
                    <a:pt x="1359278" y="-5207"/>
                    <a:pt x="1335846" y="9144"/>
                  </a:cubicBezTo>
                  <a:cubicBezTo>
                    <a:pt x="1316669" y="10605"/>
                    <a:pt x="1297937" y="14542"/>
                    <a:pt x="1279331" y="19368"/>
                  </a:cubicBezTo>
                  <a:cubicBezTo>
                    <a:pt x="1240977" y="32766"/>
                    <a:pt x="1201861" y="43752"/>
                    <a:pt x="1162745" y="54737"/>
                  </a:cubicBezTo>
                  <a:cubicBezTo>
                    <a:pt x="1013393" y="96457"/>
                    <a:pt x="861819" y="131636"/>
                    <a:pt x="725738" y="210630"/>
                  </a:cubicBezTo>
                  <a:cubicBezTo>
                    <a:pt x="689734" y="231585"/>
                    <a:pt x="650427" y="246190"/>
                    <a:pt x="612962" y="264351"/>
                  </a:cubicBezTo>
                  <a:cubicBezTo>
                    <a:pt x="591753" y="274638"/>
                    <a:pt x="584641" y="268732"/>
                    <a:pt x="585530" y="246444"/>
                  </a:cubicBezTo>
                  <a:cubicBezTo>
                    <a:pt x="586229" y="228791"/>
                    <a:pt x="586800" y="211011"/>
                    <a:pt x="585022" y="193421"/>
                  </a:cubicBezTo>
                  <a:cubicBezTo>
                    <a:pt x="584070" y="183261"/>
                    <a:pt x="586927" y="168974"/>
                    <a:pt x="569401" y="168402"/>
                  </a:cubicBezTo>
                  <a:cubicBezTo>
                    <a:pt x="558670" y="176403"/>
                    <a:pt x="450529" y="220155"/>
                    <a:pt x="396237" y="301371"/>
                  </a:cubicBezTo>
                  <a:cubicBezTo>
                    <a:pt x="359978" y="374015"/>
                    <a:pt x="322323" y="445961"/>
                    <a:pt x="282572" y="516700"/>
                  </a:cubicBezTo>
                  <a:cubicBezTo>
                    <a:pt x="271142" y="486791"/>
                    <a:pt x="261236" y="386461"/>
                    <a:pt x="255902" y="362903"/>
                  </a:cubicBezTo>
                  <a:cubicBezTo>
                    <a:pt x="253679" y="353251"/>
                    <a:pt x="253425" y="340424"/>
                    <a:pt x="240852" y="338201"/>
                  </a:cubicBezTo>
                  <a:cubicBezTo>
                    <a:pt x="230692" y="336359"/>
                    <a:pt x="224025" y="345123"/>
                    <a:pt x="217992" y="352171"/>
                  </a:cubicBezTo>
                  <a:cubicBezTo>
                    <a:pt x="192211" y="382016"/>
                    <a:pt x="165097" y="410909"/>
                    <a:pt x="144586" y="444881"/>
                  </a:cubicBezTo>
                  <a:cubicBezTo>
                    <a:pt x="116519" y="491363"/>
                    <a:pt x="98612" y="548259"/>
                    <a:pt x="74800" y="597472"/>
                  </a:cubicBezTo>
                  <a:cubicBezTo>
                    <a:pt x="54353" y="639826"/>
                    <a:pt x="27238" y="680466"/>
                    <a:pt x="13078" y="725551"/>
                  </a:cubicBezTo>
                  <a:cubicBezTo>
                    <a:pt x="-31182" y="866394"/>
                    <a:pt x="45717" y="1017969"/>
                    <a:pt x="112265" y="1137539"/>
                  </a:cubicBezTo>
                  <a:cubicBezTo>
                    <a:pt x="155064" y="1214501"/>
                    <a:pt x="190433" y="1294511"/>
                    <a:pt x="230883" y="1372616"/>
                  </a:cubicBezTo>
                  <a:cubicBezTo>
                    <a:pt x="241043" y="1392238"/>
                    <a:pt x="260220" y="1419924"/>
                    <a:pt x="257172" y="1442720"/>
                  </a:cubicBezTo>
                  <a:cubicBezTo>
                    <a:pt x="255584" y="1454468"/>
                    <a:pt x="222374" y="1610170"/>
                    <a:pt x="211960" y="1661351"/>
                  </a:cubicBezTo>
                  <a:cubicBezTo>
                    <a:pt x="204149" y="1699768"/>
                    <a:pt x="254378" y="1751140"/>
                    <a:pt x="293303" y="1742123"/>
                  </a:cubicBezTo>
                  <a:cubicBezTo>
                    <a:pt x="370329" y="1724215"/>
                    <a:pt x="446783" y="1704086"/>
                    <a:pt x="523872" y="1686115"/>
                  </a:cubicBezTo>
                  <a:cubicBezTo>
                    <a:pt x="541461" y="1682052"/>
                    <a:pt x="553272" y="1674305"/>
                    <a:pt x="563750" y="1659636"/>
                  </a:cubicBezTo>
                  <a:cubicBezTo>
                    <a:pt x="603183" y="1604836"/>
                    <a:pt x="644014" y="1551115"/>
                    <a:pt x="684336" y="1497076"/>
                  </a:cubicBezTo>
                  <a:cubicBezTo>
                    <a:pt x="688464" y="1483868"/>
                    <a:pt x="696909" y="1473137"/>
                    <a:pt x="704402" y="1461834"/>
                  </a:cubicBezTo>
                  <a:cubicBezTo>
                    <a:pt x="754821" y="1386205"/>
                    <a:pt x="805177" y="1310640"/>
                    <a:pt x="855723" y="1235075"/>
                  </a:cubicBezTo>
                  <a:cubicBezTo>
                    <a:pt x="864422" y="1221994"/>
                    <a:pt x="873439" y="1209231"/>
                    <a:pt x="884679" y="1198182"/>
                  </a:cubicBezTo>
                  <a:cubicBezTo>
                    <a:pt x="989327" y="1096074"/>
                    <a:pt x="1086482" y="986600"/>
                    <a:pt x="1191638" y="885000"/>
                  </a:cubicBezTo>
                  <a:cubicBezTo>
                    <a:pt x="1248724" y="829882"/>
                    <a:pt x="1305239" y="774002"/>
                    <a:pt x="1359976" y="716534"/>
                  </a:cubicBezTo>
                  <a:cubicBezTo>
                    <a:pt x="1398076" y="676529"/>
                    <a:pt x="1436621" y="636778"/>
                    <a:pt x="1471482" y="593789"/>
                  </a:cubicBezTo>
                  <a:cubicBezTo>
                    <a:pt x="1523489" y="529781"/>
                    <a:pt x="1584766" y="427482"/>
                    <a:pt x="1625660" y="360363"/>
                  </a:cubicBezTo>
                  <a:cubicBezTo>
                    <a:pt x="1653600" y="303022"/>
                    <a:pt x="1627692" y="231648"/>
                    <a:pt x="1597720" y="203137"/>
                  </a:cubicBezTo>
                  <a:lnTo>
                    <a:pt x="1597720" y="203137"/>
                  </a:lnTo>
                  <a:close/>
                </a:path>
              </a:pathLst>
            </a:custGeom>
            <a:solidFill>
              <a:srgbClr val="BAB8B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16">
              <a:extLst>
                <a:ext uri="{FF2B5EF4-FFF2-40B4-BE49-F238E27FC236}">
                  <a16:creationId xmlns:a16="http://schemas.microsoft.com/office/drawing/2014/main" xmlns="" id="{21D596B8-4C69-35C1-8CF5-0D422134A688}"/>
                </a:ext>
              </a:extLst>
            </p:cNvPr>
            <p:cNvSpPr/>
            <p:nvPr/>
          </p:nvSpPr>
          <p:spPr>
            <a:xfrm>
              <a:off x="3184983" y="493966"/>
              <a:ext cx="2222" cy="2222"/>
            </a:xfrm>
            <a:custGeom>
              <a:avLst/>
              <a:gdLst>
                <a:gd name="connsiteX0" fmla="*/ 2223 w 2222"/>
                <a:gd name="connsiteY0" fmla="*/ 0 h 2222"/>
                <a:gd name="connsiteX1" fmla="*/ 0 w 2222"/>
                <a:gd name="connsiteY1" fmla="*/ 2222 h 2222"/>
                <a:gd name="connsiteX2" fmla="*/ 0 w 2222"/>
                <a:gd name="connsiteY2" fmla="*/ 2222 h 2222"/>
                <a:gd name="connsiteX3" fmla="*/ 2223 w 2222"/>
                <a:gd name="connsiteY3" fmla="*/ 0 h 2222"/>
                <a:gd name="connsiteX4" fmla="*/ 2223 w 2222"/>
                <a:gd name="connsiteY4" fmla="*/ 0 h 2222"/>
                <a:gd name="connsiteX5" fmla="*/ 2223 w 2222"/>
                <a:gd name="connsiteY5" fmla="*/ 0 h 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2" h="2222">
                  <a:moveTo>
                    <a:pt x="2223" y="0"/>
                  </a:moveTo>
                  <a:cubicBezTo>
                    <a:pt x="1270" y="762"/>
                    <a:pt x="635" y="1460"/>
                    <a:pt x="0" y="2222"/>
                  </a:cubicBezTo>
                  <a:lnTo>
                    <a:pt x="0" y="2222"/>
                  </a:lnTo>
                  <a:lnTo>
                    <a:pt x="2223" y="0"/>
                  </a:lnTo>
                  <a:lnTo>
                    <a:pt x="2223" y="0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55555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17">
              <a:extLst>
                <a:ext uri="{FF2B5EF4-FFF2-40B4-BE49-F238E27FC236}">
                  <a16:creationId xmlns:a16="http://schemas.microsoft.com/office/drawing/2014/main" xmlns="" id="{6FF6F963-88AD-A8ED-4A63-DE1B5CA88CBE}"/>
                </a:ext>
              </a:extLst>
            </p:cNvPr>
            <p:cNvSpPr/>
            <p:nvPr/>
          </p:nvSpPr>
          <p:spPr>
            <a:xfrm>
              <a:off x="2208099" y="274383"/>
              <a:ext cx="1018614" cy="1378584"/>
            </a:xfrm>
            <a:custGeom>
              <a:avLst/>
              <a:gdLst>
                <a:gd name="connsiteX0" fmla="*/ 1012825 w 1018614"/>
                <a:gd name="connsiteY0" fmla="*/ 63945 h 1378584"/>
                <a:gd name="connsiteX1" fmla="*/ 975932 w 1018614"/>
                <a:gd name="connsiteY1" fmla="*/ 0 h 1378584"/>
                <a:gd name="connsiteX2" fmla="*/ 973773 w 1018614"/>
                <a:gd name="connsiteY2" fmla="*/ 177546 h 1378584"/>
                <a:gd name="connsiteX3" fmla="*/ 897826 w 1018614"/>
                <a:gd name="connsiteY3" fmla="*/ 308674 h 1378584"/>
                <a:gd name="connsiteX4" fmla="*/ 718629 w 1018614"/>
                <a:gd name="connsiteY4" fmla="*/ 538353 h 1378584"/>
                <a:gd name="connsiteX5" fmla="*/ 192977 w 1018614"/>
                <a:gd name="connsiteY5" fmla="*/ 1073658 h 1378584"/>
                <a:gd name="connsiteX6" fmla="*/ 171132 w 1018614"/>
                <a:gd name="connsiteY6" fmla="*/ 1100011 h 1378584"/>
                <a:gd name="connsiteX7" fmla="*/ 0 w 1018614"/>
                <a:gd name="connsiteY7" fmla="*/ 1378585 h 1378584"/>
                <a:gd name="connsiteX8" fmla="*/ 310769 w 1018614"/>
                <a:gd name="connsiteY8" fmla="*/ 1026541 h 1378584"/>
                <a:gd name="connsiteX9" fmla="*/ 663004 w 1018614"/>
                <a:gd name="connsiteY9" fmla="*/ 653796 h 1378584"/>
                <a:gd name="connsiteX10" fmla="*/ 856361 w 1018614"/>
                <a:gd name="connsiteY10" fmla="*/ 419100 h 1378584"/>
                <a:gd name="connsiteX11" fmla="*/ 975677 w 1018614"/>
                <a:gd name="connsiteY11" fmla="*/ 220091 h 1378584"/>
                <a:gd name="connsiteX12" fmla="*/ 1015175 w 1018614"/>
                <a:gd name="connsiteY12" fmla="*/ 122301 h 1378584"/>
                <a:gd name="connsiteX13" fmla="*/ 1012825 w 1018614"/>
                <a:gd name="connsiteY13" fmla="*/ 63945 h 1378584"/>
                <a:gd name="connsiteX14" fmla="*/ 1012825 w 1018614"/>
                <a:gd name="connsiteY14" fmla="*/ 63945 h 137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8614" h="1378584">
                  <a:moveTo>
                    <a:pt x="1012825" y="63945"/>
                  </a:moveTo>
                  <a:cubicBezTo>
                    <a:pt x="1000760" y="42545"/>
                    <a:pt x="992188" y="19050"/>
                    <a:pt x="975932" y="0"/>
                  </a:cubicBezTo>
                  <a:cubicBezTo>
                    <a:pt x="1015238" y="101600"/>
                    <a:pt x="997839" y="135572"/>
                    <a:pt x="973773" y="177546"/>
                  </a:cubicBezTo>
                  <a:cubicBezTo>
                    <a:pt x="960311" y="201041"/>
                    <a:pt x="902779" y="301752"/>
                    <a:pt x="897826" y="308674"/>
                  </a:cubicBezTo>
                  <a:cubicBezTo>
                    <a:pt x="828739" y="405321"/>
                    <a:pt x="814959" y="432943"/>
                    <a:pt x="718629" y="538353"/>
                  </a:cubicBezTo>
                  <a:cubicBezTo>
                    <a:pt x="549910" y="722948"/>
                    <a:pt x="368110" y="895159"/>
                    <a:pt x="192977" y="1073658"/>
                  </a:cubicBezTo>
                  <a:cubicBezTo>
                    <a:pt x="185039" y="1081786"/>
                    <a:pt x="177482" y="1090549"/>
                    <a:pt x="171132" y="1100011"/>
                  </a:cubicBezTo>
                  <a:cubicBezTo>
                    <a:pt x="116014" y="1182180"/>
                    <a:pt x="27622" y="1302703"/>
                    <a:pt x="0" y="1378585"/>
                  </a:cubicBezTo>
                  <a:cubicBezTo>
                    <a:pt x="98107" y="1269111"/>
                    <a:pt x="243141" y="1100011"/>
                    <a:pt x="310769" y="1026541"/>
                  </a:cubicBezTo>
                  <a:cubicBezTo>
                    <a:pt x="469582" y="853948"/>
                    <a:pt x="580136" y="729742"/>
                    <a:pt x="663004" y="653796"/>
                  </a:cubicBezTo>
                  <a:cubicBezTo>
                    <a:pt x="690944" y="628206"/>
                    <a:pt x="834644" y="449580"/>
                    <a:pt x="856361" y="419100"/>
                  </a:cubicBezTo>
                  <a:cubicBezTo>
                    <a:pt x="884238" y="380111"/>
                    <a:pt x="953072" y="274130"/>
                    <a:pt x="975677" y="220091"/>
                  </a:cubicBezTo>
                  <a:cubicBezTo>
                    <a:pt x="994347" y="183579"/>
                    <a:pt x="1003364" y="161227"/>
                    <a:pt x="1015175" y="122301"/>
                  </a:cubicBezTo>
                  <a:cubicBezTo>
                    <a:pt x="1019747" y="107569"/>
                    <a:pt x="1020508" y="77470"/>
                    <a:pt x="1012825" y="63945"/>
                  </a:cubicBezTo>
                  <a:lnTo>
                    <a:pt x="1012825" y="63945"/>
                  </a:lnTo>
                  <a:close/>
                </a:path>
              </a:pathLst>
            </a:custGeom>
            <a:solidFill>
              <a:srgbClr val="55555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18">
              <a:extLst>
                <a:ext uri="{FF2B5EF4-FFF2-40B4-BE49-F238E27FC236}">
                  <a16:creationId xmlns:a16="http://schemas.microsoft.com/office/drawing/2014/main" xmlns="" id="{5196E0C3-D477-B814-C51E-3260667284E3}"/>
                </a:ext>
              </a:extLst>
            </p:cNvPr>
            <p:cNvSpPr/>
            <p:nvPr/>
          </p:nvSpPr>
          <p:spPr>
            <a:xfrm>
              <a:off x="1722867" y="35127"/>
              <a:ext cx="1486242" cy="1754009"/>
            </a:xfrm>
            <a:custGeom>
              <a:avLst/>
              <a:gdLst>
                <a:gd name="connsiteX0" fmla="*/ 134394 w 1486242"/>
                <a:gd name="connsiteY0" fmla="*/ 400102 h 1754009"/>
                <a:gd name="connsiteX1" fmla="*/ 137633 w 1486242"/>
                <a:gd name="connsiteY1" fmla="*/ 401245 h 1754009"/>
                <a:gd name="connsiteX2" fmla="*/ 76609 w 1486242"/>
                <a:gd name="connsiteY2" fmla="*/ 659245 h 1754009"/>
                <a:gd name="connsiteX3" fmla="*/ 35842 w 1486242"/>
                <a:gd name="connsiteY3" fmla="*/ 858318 h 1754009"/>
                <a:gd name="connsiteX4" fmla="*/ 125758 w 1486242"/>
                <a:gd name="connsiteY4" fmla="*/ 1238556 h 1754009"/>
                <a:gd name="connsiteX5" fmla="*/ 281968 w 1486242"/>
                <a:gd name="connsiteY5" fmla="*/ 1519289 h 1754009"/>
                <a:gd name="connsiteX6" fmla="*/ 286604 w 1486242"/>
                <a:gd name="connsiteY6" fmla="*/ 1559802 h 1754009"/>
                <a:gd name="connsiteX7" fmla="*/ 219738 w 1486242"/>
                <a:gd name="connsiteY7" fmla="*/ 1734935 h 1754009"/>
                <a:gd name="connsiteX8" fmla="*/ 197577 w 1486242"/>
                <a:gd name="connsiteY8" fmla="*/ 1752271 h 1754009"/>
                <a:gd name="connsiteX9" fmla="*/ 187480 w 1486242"/>
                <a:gd name="connsiteY9" fmla="*/ 1725665 h 1754009"/>
                <a:gd name="connsiteX10" fmla="*/ 243424 w 1486242"/>
                <a:gd name="connsiteY10" fmla="*/ 1529005 h 1754009"/>
                <a:gd name="connsiteX11" fmla="*/ 223485 w 1486242"/>
                <a:gd name="connsiteY11" fmla="*/ 1469442 h 1754009"/>
                <a:gd name="connsiteX12" fmla="*/ 32223 w 1486242"/>
                <a:gd name="connsiteY12" fmla="*/ 1124764 h 1754009"/>
                <a:gd name="connsiteX13" fmla="*/ 18824 w 1486242"/>
                <a:gd name="connsiteY13" fmla="*/ 1071170 h 1754009"/>
                <a:gd name="connsiteX14" fmla="*/ 15141 w 1486242"/>
                <a:gd name="connsiteY14" fmla="*/ 713284 h 1754009"/>
                <a:gd name="connsiteX15" fmla="*/ 56670 w 1486242"/>
                <a:gd name="connsiteY15" fmla="*/ 574981 h 1754009"/>
                <a:gd name="connsiteX16" fmla="*/ 134394 w 1486242"/>
                <a:gd name="connsiteY16" fmla="*/ 400102 h 1754009"/>
                <a:gd name="connsiteX17" fmla="*/ 134394 w 1486242"/>
                <a:gd name="connsiteY17" fmla="*/ 400102 h 1754009"/>
                <a:gd name="connsiteX18" fmla="*/ 370424 w 1486242"/>
                <a:gd name="connsiteY18" fmla="*/ 288786 h 1754009"/>
                <a:gd name="connsiteX19" fmla="*/ 215865 w 1486242"/>
                <a:gd name="connsiteY19" fmla="*/ 630162 h 1754009"/>
                <a:gd name="connsiteX20" fmla="*/ 194973 w 1486242"/>
                <a:gd name="connsiteY20" fmla="*/ 811264 h 1754009"/>
                <a:gd name="connsiteX21" fmla="*/ 192878 w 1486242"/>
                <a:gd name="connsiteY21" fmla="*/ 1027926 h 1754009"/>
                <a:gd name="connsiteX22" fmla="*/ 170970 w 1486242"/>
                <a:gd name="connsiteY22" fmla="*/ 939661 h 1754009"/>
                <a:gd name="connsiteX23" fmla="*/ 133823 w 1486242"/>
                <a:gd name="connsiteY23" fmla="*/ 709029 h 1754009"/>
                <a:gd name="connsiteX24" fmla="*/ 143538 w 1486242"/>
                <a:gd name="connsiteY24" fmla="*/ 642672 h 1754009"/>
                <a:gd name="connsiteX25" fmla="*/ 333848 w 1486242"/>
                <a:gd name="connsiteY25" fmla="*/ 326823 h 1754009"/>
                <a:gd name="connsiteX26" fmla="*/ 370424 w 1486242"/>
                <a:gd name="connsiteY26" fmla="*/ 288786 h 1754009"/>
                <a:gd name="connsiteX27" fmla="*/ 370424 w 1486242"/>
                <a:gd name="connsiteY27" fmla="*/ 288786 h 1754009"/>
                <a:gd name="connsiteX28" fmla="*/ 1277458 w 1486242"/>
                <a:gd name="connsiteY28" fmla="*/ 265037 h 1754009"/>
                <a:gd name="connsiteX29" fmla="*/ 1306668 w 1486242"/>
                <a:gd name="connsiteY29" fmla="*/ 265291 h 1754009"/>
                <a:gd name="connsiteX30" fmla="*/ 1337338 w 1486242"/>
                <a:gd name="connsiteY30" fmla="*/ 269736 h 1754009"/>
                <a:gd name="connsiteX31" fmla="*/ 1344323 w 1486242"/>
                <a:gd name="connsiteY31" fmla="*/ 276531 h 1754009"/>
                <a:gd name="connsiteX32" fmla="*/ 1278347 w 1486242"/>
                <a:gd name="connsiteY32" fmla="*/ 393053 h 1754009"/>
                <a:gd name="connsiteX33" fmla="*/ 1232881 w 1486242"/>
                <a:gd name="connsiteY33" fmla="*/ 399340 h 1754009"/>
                <a:gd name="connsiteX34" fmla="*/ 1226086 w 1486242"/>
                <a:gd name="connsiteY34" fmla="*/ 366764 h 1754009"/>
                <a:gd name="connsiteX35" fmla="*/ 1258535 w 1486242"/>
                <a:gd name="connsiteY35" fmla="*/ 289104 h 1754009"/>
                <a:gd name="connsiteX36" fmla="*/ 1277458 w 1486242"/>
                <a:gd name="connsiteY36" fmla="*/ 265037 h 1754009"/>
                <a:gd name="connsiteX37" fmla="*/ 1277458 w 1486242"/>
                <a:gd name="connsiteY37" fmla="*/ 265037 h 1754009"/>
                <a:gd name="connsiteX38" fmla="*/ 1454178 w 1486242"/>
                <a:gd name="connsiteY38" fmla="*/ 244844 h 1754009"/>
                <a:gd name="connsiteX39" fmla="*/ 1467894 w 1486242"/>
                <a:gd name="connsiteY39" fmla="*/ 249988 h 1754009"/>
                <a:gd name="connsiteX40" fmla="*/ 1475324 w 1486242"/>
                <a:gd name="connsiteY40" fmla="*/ 387211 h 1754009"/>
                <a:gd name="connsiteX41" fmla="*/ 1425032 w 1486242"/>
                <a:gd name="connsiteY41" fmla="*/ 483160 h 1754009"/>
                <a:gd name="connsiteX42" fmla="*/ 1391821 w 1486242"/>
                <a:gd name="connsiteY42" fmla="*/ 533388 h 1754009"/>
                <a:gd name="connsiteX43" fmla="*/ 1357214 w 1486242"/>
                <a:gd name="connsiteY43" fmla="*/ 554153 h 1754009"/>
                <a:gd name="connsiteX44" fmla="*/ 1355880 w 1486242"/>
                <a:gd name="connsiteY44" fmla="*/ 514148 h 1754009"/>
                <a:gd name="connsiteX45" fmla="*/ 1410998 w 1486242"/>
                <a:gd name="connsiteY45" fmla="*/ 385751 h 1754009"/>
                <a:gd name="connsiteX46" fmla="*/ 1405601 w 1486242"/>
                <a:gd name="connsiteY46" fmla="*/ 332982 h 1754009"/>
                <a:gd name="connsiteX47" fmla="*/ 1370993 w 1486242"/>
                <a:gd name="connsiteY47" fmla="*/ 298438 h 1754009"/>
                <a:gd name="connsiteX48" fmla="*/ 1379248 w 1486242"/>
                <a:gd name="connsiteY48" fmla="*/ 281103 h 1754009"/>
                <a:gd name="connsiteX49" fmla="*/ 1454178 w 1486242"/>
                <a:gd name="connsiteY49" fmla="*/ 244844 h 1754009"/>
                <a:gd name="connsiteX50" fmla="*/ 1454178 w 1486242"/>
                <a:gd name="connsiteY50" fmla="*/ 244844 h 1754009"/>
                <a:gd name="connsiteX51" fmla="*/ 862041 w 1486242"/>
                <a:gd name="connsiteY51" fmla="*/ 86729 h 1754009"/>
                <a:gd name="connsiteX52" fmla="*/ 935320 w 1486242"/>
                <a:gd name="connsiteY52" fmla="*/ 97905 h 1754009"/>
                <a:gd name="connsiteX53" fmla="*/ 1108230 w 1486242"/>
                <a:gd name="connsiteY53" fmla="*/ 132449 h 1754009"/>
                <a:gd name="connsiteX54" fmla="*/ 873026 w 1486242"/>
                <a:gd name="connsiteY54" fmla="*/ 125528 h 1754009"/>
                <a:gd name="connsiteX55" fmla="*/ 617058 w 1486242"/>
                <a:gd name="connsiteY55" fmla="*/ 222302 h 1754009"/>
                <a:gd name="connsiteX56" fmla="*/ 495265 w 1486242"/>
                <a:gd name="connsiteY56" fmla="*/ 299899 h 1754009"/>
                <a:gd name="connsiteX57" fmla="*/ 658587 w 1486242"/>
                <a:gd name="connsiteY57" fmla="*/ 167057 h 1754009"/>
                <a:gd name="connsiteX58" fmla="*/ 790032 w 1486242"/>
                <a:gd name="connsiteY58" fmla="*/ 104827 h 1754009"/>
                <a:gd name="connsiteX59" fmla="*/ 862041 w 1486242"/>
                <a:gd name="connsiteY59" fmla="*/ 86729 h 1754009"/>
                <a:gd name="connsiteX60" fmla="*/ 862041 w 1486242"/>
                <a:gd name="connsiteY60" fmla="*/ 86729 h 1754009"/>
                <a:gd name="connsiteX61" fmla="*/ 746598 w 1486242"/>
                <a:gd name="connsiteY61" fmla="*/ 242 h 1754009"/>
                <a:gd name="connsiteX62" fmla="*/ 1124550 w 1486242"/>
                <a:gd name="connsiteY62" fmla="*/ 99112 h 1754009"/>
                <a:gd name="connsiteX63" fmla="*/ 783047 w 1486242"/>
                <a:gd name="connsiteY63" fmla="*/ 49518 h 1754009"/>
                <a:gd name="connsiteX64" fmla="*/ 734596 w 1486242"/>
                <a:gd name="connsiteY64" fmla="*/ 63361 h 1754009"/>
                <a:gd name="connsiteX65" fmla="*/ 422303 w 1486242"/>
                <a:gd name="connsiteY65" fmla="*/ 204268 h 1754009"/>
                <a:gd name="connsiteX66" fmla="*/ 260124 w 1486242"/>
                <a:gd name="connsiteY66" fmla="*/ 342190 h 1754009"/>
                <a:gd name="connsiteX67" fmla="*/ 181130 w 1486242"/>
                <a:gd name="connsiteY67" fmla="*/ 450521 h 1754009"/>
                <a:gd name="connsiteX68" fmla="*/ 277968 w 1486242"/>
                <a:gd name="connsiteY68" fmla="*/ 236208 h 1754009"/>
                <a:gd name="connsiteX69" fmla="*/ 358105 w 1486242"/>
                <a:gd name="connsiteY69" fmla="*/ 169152 h 1754009"/>
                <a:gd name="connsiteX70" fmla="*/ 704243 w 1486242"/>
                <a:gd name="connsiteY70" fmla="*/ 8815 h 1754009"/>
                <a:gd name="connsiteX71" fmla="*/ 746598 w 1486242"/>
                <a:gd name="connsiteY71" fmla="*/ 242 h 1754009"/>
                <a:gd name="connsiteX72" fmla="*/ 746598 w 1486242"/>
                <a:gd name="connsiteY72" fmla="*/ 242 h 175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486242" h="1754009">
                  <a:moveTo>
                    <a:pt x="134394" y="400102"/>
                  </a:moveTo>
                  <a:cubicBezTo>
                    <a:pt x="135474" y="400546"/>
                    <a:pt x="136617" y="400927"/>
                    <a:pt x="137633" y="401245"/>
                  </a:cubicBezTo>
                  <a:cubicBezTo>
                    <a:pt x="117313" y="487224"/>
                    <a:pt x="96929" y="573266"/>
                    <a:pt x="76609" y="659245"/>
                  </a:cubicBezTo>
                  <a:cubicBezTo>
                    <a:pt x="62512" y="715697"/>
                    <a:pt x="35842" y="768465"/>
                    <a:pt x="35842" y="858318"/>
                  </a:cubicBezTo>
                  <a:cubicBezTo>
                    <a:pt x="42764" y="1038086"/>
                    <a:pt x="49685" y="1107174"/>
                    <a:pt x="125758" y="1238556"/>
                  </a:cubicBezTo>
                  <a:cubicBezTo>
                    <a:pt x="156175" y="1298246"/>
                    <a:pt x="247424" y="1467093"/>
                    <a:pt x="281968" y="1519289"/>
                  </a:cubicBezTo>
                  <a:cubicBezTo>
                    <a:pt x="291112" y="1533069"/>
                    <a:pt x="292509" y="1544753"/>
                    <a:pt x="286604" y="1559802"/>
                  </a:cubicBezTo>
                  <a:cubicBezTo>
                    <a:pt x="263871" y="1618032"/>
                    <a:pt x="242217" y="1676643"/>
                    <a:pt x="219738" y="1734935"/>
                  </a:cubicBezTo>
                  <a:cubicBezTo>
                    <a:pt x="216055" y="1744397"/>
                    <a:pt x="216373" y="1759065"/>
                    <a:pt x="197577" y="1752271"/>
                  </a:cubicBezTo>
                  <a:cubicBezTo>
                    <a:pt x="181829" y="1746619"/>
                    <a:pt x="184559" y="1738110"/>
                    <a:pt x="187480" y="1725665"/>
                  </a:cubicBezTo>
                  <a:cubicBezTo>
                    <a:pt x="203165" y="1657846"/>
                    <a:pt x="227168" y="1596569"/>
                    <a:pt x="243424" y="1529005"/>
                  </a:cubicBezTo>
                  <a:cubicBezTo>
                    <a:pt x="248250" y="1508812"/>
                    <a:pt x="232883" y="1486269"/>
                    <a:pt x="223485" y="1469442"/>
                  </a:cubicBezTo>
                  <a:cubicBezTo>
                    <a:pt x="159477" y="1354697"/>
                    <a:pt x="96104" y="1239572"/>
                    <a:pt x="32223" y="1124764"/>
                  </a:cubicBezTo>
                  <a:cubicBezTo>
                    <a:pt x="22825" y="1107810"/>
                    <a:pt x="18761" y="1090664"/>
                    <a:pt x="18824" y="1071170"/>
                  </a:cubicBezTo>
                  <a:cubicBezTo>
                    <a:pt x="-5623" y="899910"/>
                    <a:pt x="-5623" y="865366"/>
                    <a:pt x="15141" y="713284"/>
                  </a:cubicBezTo>
                  <a:cubicBezTo>
                    <a:pt x="22063" y="664833"/>
                    <a:pt x="44034" y="607302"/>
                    <a:pt x="56670" y="574981"/>
                  </a:cubicBezTo>
                  <a:cubicBezTo>
                    <a:pt x="84547" y="524181"/>
                    <a:pt x="106645" y="450902"/>
                    <a:pt x="134394" y="400102"/>
                  </a:cubicBezTo>
                  <a:lnTo>
                    <a:pt x="134394" y="400102"/>
                  </a:lnTo>
                  <a:close/>
                  <a:moveTo>
                    <a:pt x="370424" y="288786"/>
                  </a:moveTo>
                  <a:cubicBezTo>
                    <a:pt x="324196" y="402642"/>
                    <a:pt x="265014" y="517513"/>
                    <a:pt x="215865" y="630162"/>
                  </a:cubicBezTo>
                  <a:cubicBezTo>
                    <a:pt x="190274" y="688836"/>
                    <a:pt x="191989" y="747129"/>
                    <a:pt x="194973" y="811264"/>
                  </a:cubicBezTo>
                  <a:cubicBezTo>
                    <a:pt x="198275" y="883146"/>
                    <a:pt x="195735" y="955282"/>
                    <a:pt x="192878" y="1027926"/>
                  </a:cubicBezTo>
                  <a:cubicBezTo>
                    <a:pt x="181257" y="982778"/>
                    <a:pt x="176304" y="969252"/>
                    <a:pt x="170970" y="939661"/>
                  </a:cubicBezTo>
                  <a:cubicBezTo>
                    <a:pt x="157127" y="863080"/>
                    <a:pt x="145888" y="785991"/>
                    <a:pt x="133823" y="709029"/>
                  </a:cubicBezTo>
                  <a:cubicBezTo>
                    <a:pt x="130203" y="686106"/>
                    <a:pt x="131981" y="664770"/>
                    <a:pt x="143538" y="642672"/>
                  </a:cubicBezTo>
                  <a:cubicBezTo>
                    <a:pt x="200371" y="533452"/>
                    <a:pt x="260886" y="426454"/>
                    <a:pt x="333848" y="326823"/>
                  </a:cubicBezTo>
                  <a:cubicBezTo>
                    <a:pt x="344960" y="313107"/>
                    <a:pt x="354485" y="297867"/>
                    <a:pt x="370424" y="288786"/>
                  </a:cubicBezTo>
                  <a:lnTo>
                    <a:pt x="370424" y="288786"/>
                  </a:lnTo>
                  <a:close/>
                  <a:moveTo>
                    <a:pt x="1277458" y="265037"/>
                  </a:moveTo>
                  <a:cubicBezTo>
                    <a:pt x="1285649" y="261799"/>
                    <a:pt x="1295619" y="262561"/>
                    <a:pt x="1306668" y="265291"/>
                  </a:cubicBezTo>
                  <a:cubicBezTo>
                    <a:pt x="1316828" y="267831"/>
                    <a:pt x="1326734" y="270752"/>
                    <a:pt x="1337338" y="269736"/>
                  </a:cubicBezTo>
                  <a:cubicBezTo>
                    <a:pt x="1339688" y="272022"/>
                    <a:pt x="1341974" y="274245"/>
                    <a:pt x="1344323" y="276531"/>
                  </a:cubicBezTo>
                  <a:cubicBezTo>
                    <a:pt x="1322352" y="315393"/>
                    <a:pt x="1300318" y="354255"/>
                    <a:pt x="1278347" y="393053"/>
                  </a:cubicBezTo>
                  <a:cubicBezTo>
                    <a:pt x="1265901" y="415024"/>
                    <a:pt x="1250280" y="406833"/>
                    <a:pt x="1232881" y="399340"/>
                  </a:cubicBezTo>
                  <a:cubicBezTo>
                    <a:pt x="1213196" y="390894"/>
                    <a:pt x="1220625" y="379274"/>
                    <a:pt x="1226086" y="366764"/>
                  </a:cubicBezTo>
                  <a:cubicBezTo>
                    <a:pt x="1237199" y="340983"/>
                    <a:pt x="1250153" y="315837"/>
                    <a:pt x="1258535" y="289104"/>
                  </a:cubicBezTo>
                  <a:cubicBezTo>
                    <a:pt x="1262726" y="275642"/>
                    <a:pt x="1269266" y="268276"/>
                    <a:pt x="1277458" y="265037"/>
                  </a:cubicBezTo>
                  <a:lnTo>
                    <a:pt x="1277458" y="265037"/>
                  </a:lnTo>
                  <a:close/>
                  <a:moveTo>
                    <a:pt x="1454178" y="244844"/>
                  </a:moveTo>
                  <a:cubicBezTo>
                    <a:pt x="1461100" y="244908"/>
                    <a:pt x="1466180" y="246559"/>
                    <a:pt x="1467894" y="249988"/>
                  </a:cubicBezTo>
                  <a:cubicBezTo>
                    <a:pt x="1488659" y="291453"/>
                    <a:pt x="1492723" y="354826"/>
                    <a:pt x="1475324" y="387211"/>
                  </a:cubicBezTo>
                  <a:cubicBezTo>
                    <a:pt x="1458179" y="419025"/>
                    <a:pt x="1441796" y="451156"/>
                    <a:pt x="1425032" y="483160"/>
                  </a:cubicBezTo>
                  <a:cubicBezTo>
                    <a:pt x="1412586" y="505766"/>
                    <a:pt x="1405664" y="512687"/>
                    <a:pt x="1391821" y="533388"/>
                  </a:cubicBezTo>
                  <a:cubicBezTo>
                    <a:pt x="1383249" y="546215"/>
                    <a:pt x="1364135" y="561011"/>
                    <a:pt x="1357214" y="554153"/>
                  </a:cubicBezTo>
                  <a:cubicBezTo>
                    <a:pt x="1350292" y="547231"/>
                    <a:pt x="1350356" y="526721"/>
                    <a:pt x="1355880" y="514148"/>
                  </a:cubicBezTo>
                  <a:cubicBezTo>
                    <a:pt x="1374549" y="471476"/>
                    <a:pt x="1391567" y="428105"/>
                    <a:pt x="1410998" y="385751"/>
                  </a:cubicBezTo>
                  <a:cubicBezTo>
                    <a:pt x="1420587" y="364732"/>
                    <a:pt x="1423127" y="349111"/>
                    <a:pt x="1405601" y="332982"/>
                  </a:cubicBezTo>
                  <a:cubicBezTo>
                    <a:pt x="1392583" y="321044"/>
                    <a:pt x="1384836" y="319139"/>
                    <a:pt x="1370993" y="298438"/>
                  </a:cubicBezTo>
                  <a:cubicBezTo>
                    <a:pt x="1370993" y="291517"/>
                    <a:pt x="1375057" y="286818"/>
                    <a:pt x="1379248" y="281103"/>
                  </a:cubicBezTo>
                  <a:cubicBezTo>
                    <a:pt x="1395504" y="258814"/>
                    <a:pt x="1433350" y="244717"/>
                    <a:pt x="1454178" y="244844"/>
                  </a:cubicBezTo>
                  <a:lnTo>
                    <a:pt x="1454178" y="244844"/>
                  </a:lnTo>
                  <a:close/>
                  <a:moveTo>
                    <a:pt x="862041" y="86729"/>
                  </a:moveTo>
                  <a:cubicBezTo>
                    <a:pt x="884583" y="85904"/>
                    <a:pt x="907316" y="89904"/>
                    <a:pt x="935320" y="97905"/>
                  </a:cubicBezTo>
                  <a:cubicBezTo>
                    <a:pt x="1004471" y="111748"/>
                    <a:pt x="1046000" y="118670"/>
                    <a:pt x="1108230" y="132449"/>
                  </a:cubicBezTo>
                  <a:cubicBezTo>
                    <a:pt x="1087974" y="135053"/>
                    <a:pt x="946305" y="118289"/>
                    <a:pt x="873026" y="125528"/>
                  </a:cubicBezTo>
                  <a:cubicBezTo>
                    <a:pt x="780697" y="134672"/>
                    <a:pt x="706974" y="173915"/>
                    <a:pt x="617058" y="222302"/>
                  </a:cubicBezTo>
                  <a:cubicBezTo>
                    <a:pt x="568607" y="249988"/>
                    <a:pt x="527142" y="277610"/>
                    <a:pt x="495265" y="299899"/>
                  </a:cubicBezTo>
                  <a:cubicBezTo>
                    <a:pt x="515966" y="259132"/>
                    <a:pt x="610136" y="194679"/>
                    <a:pt x="658587" y="167057"/>
                  </a:cubicBezTo>
                  <a:cubicBezTo>
                    <a:pt x="720817" y="139434"/>
                    <a:pt x="738406" y="126734"/>
                    <a:pt x="790032" y="104827"/>
                  </a:cubicBezTo>
                  <a:cubicBezTo>
                    <a:pt x="817146" y="93333"/>
                    <a:pt x="839498" y="87618"/>
                    <a:pt x="862041" y="86729"/>
                  </a:cubicBezTo>
                  <a:lnTo>
                    <a:pt x="862041" y="86729"/>
                  </a:lnTo>
                  <a:close/>
                  <a:moveTo>
                    <a:pt x="746598" y="242"/>
                  </a:moveTo>
                  <a:cubicBezTo>
                    <a:pt x="822163" y="6529"/>
                    <a:pt x="1059780" y="28754"/>
                    <a:pt x="1124550" y="99112"/>
                  </a:cubicBezTo>
                  <a:cubicBezTo>
                    <a:pt x="1072480" y="90412"/>
                    <a:pt x="828132" y="56694"/>
                    <a:pt x="783047" y="49518"/>
                  </a:cubicBezTo>
                  <a:cubicBezTo>
                    <a:pt x="763870" y="46470"/>
                    <a:pt x="752186" y="56059"/>
                    <a:pt x="734596" y="63361"/>
                  </a:cubicBezTo>
                  <a:cubicBezTo>
                    <a:pt x="616169" y="112193"/>
                    <a:pt x="543461" y="163310"/>
                    <a:pt x="422303" y="204268"/>
                  </a:cubicBezTo>
                  <a:cubicBezTo>
                    <a:pt x="346167" y="229985"/>
                    <a:pt x="326418" y="243130"/>
                    <a:pt x="260124" y="342190"/>
                  </a:cubicBezTo>
                  <a:cubicBezTo>
                    <a:pt x="243805" y="363208"/>
                    <a:pt x="208816" y="395212"/>
                    <a:pt x="181130" y="450521"/>
                  </a:cubicBezTo>
                  <a:cubicBezTo>
                    <a:pt x="194973" y="381369"/>
                    <a:pt x="263426" y="268339"/>
                    <a:pt x="277968" y="236208"/>
                  </a:cubicBezTo>
                  <a:cubicBezTo>
                    <a:pt x="311877" y="185408"/>
                    <a:pt x="318036" y="187059"/>
                    <a:pt x="358105" y="169152"/>
                  </a:cubicBezTo>
                  <a:cubicBezTo>
                    <a:pt x="474183" y="117336"/>
                    <a:pt x="589118" y="62790"/>
                    <a:pt x="704243" y="8815"/>
                  </a:cubicBezTo>
                  <a:cubicBezTo>
                    <a:pt x="718086" y="2401"/>
                    <a:pt x="731675" y="-964"/>
                    <a:pt x="746598" y="242"/>
                  </a:cubicBezTo>
                  <a:lnTo>
                    <a:pt x="746598" y="242"/>
                  </a:lnTo>
                  <a:close/>
                </a:path>
              </a:pathLst>
            </a:custGeom>
            <a:solidFill>
              <a:srgbClr val="FDFDF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19">
              <a:extLst>
                <a:ext uri="{FF2B5EF4-FFF2-40B4-BE49-F238E27FC236}">
                  <a16:creationId xmlns:a16="http://schemas.microsoft.com/office/drawing/2014/main" xmlns="" id="{6C516E92-DFD1-E29E-BC02-5A7E933E9210}"/>
                </a:ext>
              </a:extLst>
            </p:cNvPr>
            <p:cNvSpPr/>
            <p:nvPr/>
          </p:nvSpPr>
          <p:spPr>
            <a:xfrm>
              <a:off x="1982008" y="902271"/>
              <a:ext cx="643213" cy="619073"/>
            </a:xfrm>
            <a:custGeom>
              <a:avLst/>
              <a:gdLst>
                <a:gd name="connsiteX0" fmla="*/ 27526 w 643213"/>
                <a:gd name="connsiteY0" fmla="*/ 486474 h 619073"/>
                <a:gd name="connsiteX1" fmla="*/ 139540 w 643213"/>
                <a:gd name="connsiteY1" fmla="*/ 619062 h 619073"/>
                <a:gd name="connsiteX2" fmla="*/ 88867 w 643213"/>
                <a:gd name="connsiteY2" fmla="*/ 595694 h 619073"/>
                <a:gd name="connsiteX3" fmla="*/ 25621 w 643213"/>
                <a:gd name="connsiteY3" fmla="*/ 555308 h 619073"/>
                <a:gd name="connsiteX4" fmla="*/ 16477 w 643213"/>
                <a:gd name="connsiteY4" fmla="*/ 501650 h 619073"/>
                <a:gd name="connsiteX5" fmla="*/ 27526 w 643213"/>
                <a:gd name="connsiteY5" fmla="*/ 486474 h 619073"/>
                <a:gd name="connsiteX6" fmla="*/ 27526 w 643213"/>
                <a:gd name="connsiteY6" fmla="*/ 486474 h 619073"/>
                <a:gd name="connsiteX7" fmla="*/ 542066 w 643213"/>
                <a:gd name="connsiteY7" fmla="*/ 0 h 619073"/>
                <a:gd name="connsiteX8" fmla="*/ 638650 w 643213"/>
                <a:gd name="connsiteY8" fmla="*/ 124460 h 619073"/>
                <a:gd name="connsiteX9" fmla="*/ 638586 w 643213"/>
                <a:gd name="connsiteY9" fmla="*/ 143320 h 619073"/>
                <a:gd name="connsiteX10" fmla="*/ 484281 w 643213"/>
                <a:gd name="connsiteY10" fmla="*/ 282829 h 619073"/>
                <a:gd name="connsiteX11" fmla="*/ 575023 w 643213"/>
                <a:gd name="connsiteY11" fmla="*/ 183134 h 619073"/>
                <a:gd name="connsiteX12" fmla="*/ 586262 w 643213"/>
                <a:gd name="connsiteY12" fmla="*/ 122936 h 619073"/>
                <a:gd name="connsiteX13" fmla="*/ 537494 w 643213"/>
                <a:gd name="connsiteY13" fmla="*/ 2604 h 619073"/>
                <a:gd name="connsiteX14" fmla="*/ 542066 w 643213"/>
                <a:gd name="connsiteY14" fmla="*/ 0 h 619073"/>
                <a:gd name="connsiteX15" fmla="*/ 542066 w 643213"/>
                <a:gd name="connsiteY15" fmla="*/ 0 h 61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3213" h="619073">
                  <a:moveTo>
                    <a:pt x="27526" y="486474"/>
                  </a:moveTo>
                  <a:cubicBezTo>
                    <a:pt x="64483" y="530289"/>
                    <a:pt x="100487" y="572834"/>
                    <a:pt x="139540" y="619062"/>
                  </a:cubicBezTo>
                  <a:cubicBezTo>
                    <a:pt x="114584" y="619570"/>
                    <a:pt x="103218" y="604139"/>
                    <a:pt x="88867" y="595694"/>
                  </a:cubicBezTo>
                  <a:cubicBezTo>
                    <a:pt x="67277" y="583057"/>
                    <a:pt x="46639" y="568960"/>
                    <a:pt x="25621" y="555308"/>
                  </a:cubicBezTo>
                  <a:cubicBezTo>
                    <a:pt x="-6828" y="534289"/>
                    <a:pt x="-6828" y="534226"/>
                    <a:pt x="16477" y="501650"/>
                  </a:cubicBezTo>
                  <a:cubicBezTo>
                    <a:pt x="19334" y="497459"/>
                    <a:pt x="22446" y="493332"/>
                    <a:pt x="27526" y="486474"/>
                  </a:cubicBezTo>
                  <a:lnTo>
                    <a:pt x="27526" y="486474"/>
                  </a:lnTo>
                  <a:close/>
                  <a:moveTo>
                    <a:pt x="542066" y="0"/>
                  </a:moveTo>
                  <a:cubicBezTo>
                    <a:pt x="574261" y="41465"/>
                    <a:pt x="606328" y="82995"/>
                    <a:pt x="638650" y="124460"/>
                  </a:cubicBezTo>
                  <a:cubicBezTo>
                    <a:pt x="643793" y="131001"/>
                    <a:pt x="645635" y="136652"/>
                    <a:pt x="638586" y="143320"/>
                  </a:cubicBezTo>
                  <a:cubicBezTo>
                    <a:pt x="588421" y="191008"/>
                    <a:pt x="538320" y="238951"/>
                    <a:pt x="484281" y="282829"/>
                  </a:cubicBezTo>
                  <a:cubicBezTo>
                    <a:pt x="514444" y="249428"/>
                    <a:pt x="543527" y="215138"/>
                    <a:pt x="575023" y="183134"/>
                  </a:cubicBezTo>
                  <a:cubicBezTo>
                    <a:pt x="593501" y="164402"/>
                    <a:pt x="598137" y="147955"/>
                    <a:pt x="586262" y="122936"/>
                  </a:cubicBezTo>
                  <a:cubicBezTo>
                    <a:pt x="567720" y="83884"/>
                    <a:pt x="553560" y="42799"/>
                    <a:pt x="537494" y="2604"/>
                  </a:cubicBezTo>
                  <a:cubicBezTo>
                    <a:pt x="539018" y="1715"/>
                    <a:pt x="540542" y="889"/>
                    <a:pt x="542066" y="0"/>
                  </a:cubicBezTo>
                  <a:lnTo>
                    <a:pt x="542066" y="0"/>
                  </a:lnTo>
                  <a:close/>
                </a:path>
              </a:pathLst>
            </a:custGeom>
            <a:solidFill>
              <a:srgbClr val="4D4D4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20">
              <a:extLst>
                <a:ext uri="{FF2B5EF4-FFF2-40B4-BE49-F238E27FC236}">
                  <a16:creationId xmlns:a16="http://schemas.microsoft.com/office/drawing/2014/main" xmlns="" id="{E1D7DBE1-0F6E-ACD7-58A1-41D2ABA57C95}"/>
                </a:ext>
              </a:extLst>
            </p:cNvPr>
            <p:cNvSpPr/>
            <p:nvPr/>
          </p:nvSpPr>
          <p:spPr>
            <a:xfrm>
              <a:off x="2914981" y="562038"/>
              <a:ext cx="476376" cy="388493"/>
            </a:xfrm>
            <a:custGeom>
              <a:avLst/>
              <a:gdLst>
                <a:gd name="connsiteX0" fmla="*/ 476377 w 476376"/>
                <a:gd name="connsiteY0" fmla="*/ 138938 h 388493"/>
                <a:gd name="connsiteX1" fmla="*/ 219138 w 476376"/>
                <a:gd name="connsiteY1" fmla="*/ 386080 h 388493"/>
                <a:gd name="connsiteX2" fmla="*/ 94551 w 476376"/>
                <a:gd name="connsiteY2" fmla="*/ 358521 h 388493"/>
                <a:gd name="connsiteX3" fmla="*/ 48704 w 476376"/>
                <a:gd name="connsiteY3" fmla="*/ 388493 h 388493"/>
                <a:gd name="connsiteX4" fmla="*/ 0 w 476376"/>
                <a:gd name="connsiteY4" fmla="*/ 378523 h 388493"/>
                <a:gd name="connsiteX5" fmla="*/ 198438 w 476376"/>
                <a:gd name="connsiteY5" fmla="*/ 117348 h 388493"/>
                <a:gd name="connsiteX6" fmla="*/ 347980 w 476376"/>
                <a:gd name="connsiteY6" fmla="*/ 0 h 388493"/>
                <a:gd name="connsiteX7" fmla="*/ 476377 w 476376"/>
                <a:gd name="connsiteY7" fmla="*/ 138938 h 388493"/>
                <a:gd name="connsiteX8" fmla="*/ 476377 w 476376"/>
                <a:gd name="connsiteY8" fmla="*/ 138938 h 388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376" h="388493">
                  <a:moveTo>
                    <a:pt x="476377" y="138938"/>
                  </a:moveTo>
                  <a:cubicBezTo>
                    <a:pt x="452183" y="154940"/>
                    <a:pt x="309118" y="289623"/>
                    <a:pt x="219138" y="386080"/>
                  </a:cubicBezTo>
                  <a:cubicBezTo>
                    <a:pt x="198374" y="365379"/>
                    <a:pt x="143002" y="344742"/>
                    <a:pt x="94551" y="358521"/>
                  </a:cubicBezTo>
                  <a:cubicBezTo>
                    <a:pt x="73787" y="365442"/>
                    <a:pt x="60769" y="376936"/>
                    <a:pt x="48704" y="388493"/>
                  </a:cubicBezTo>
                  <a:cubicBezTo>
                    <a:pt x="32258" y="386080"/>
                    <a:pt x="24320" y="383603"/>
                    <a:pt x="0" y="378523"/>
                  </a:cubicBezTo>
                  <a:cubicBezTo>
                    <a:pt x="39243" y="330962"/>
                    <a:pt x="177673" y="158686"/>
                    <a:pt x="198438" y="117348"/>
                  </a:cubicBezTo>
                  <a:cubicBezTo>
                    <a:pt x="244030" y="81470"/>
                    <a:pt x="288417" y="48450"/>
                    <a:pt x="347980" y="0"/>
                  </a:cubicBezTo>
                  <a:cubicBezTo>
                    <a:pt x="378269" y="34607"/>
                    <a:pt x="445071" y="102171"/>
                    <a:pt x="476377" y="138938"/>
                  </a:cubicBezTo>
                  <a:lnTo>
                    <a:pt x="476377" y="138938"/>
                  </a:lnTo>
                  <a:close/>
                </a:path>
              </a:pathLst>
            </a:custGeom>
            <a:solidFill>
              <a:srgbClr val="D8D6D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21">
              <a:extLst>
                <a:ext uri="{FF2B5EF4-FFF2-40B4-BE49-F238E27FC236}">
                  <a16:creationId xmlns:a16="http://schemas.microsoft.com/office/drawing/2014/main" xmlns="" id="{B8915AA1-A867-EEDB-6CF0-9B3D7E89B09C}"/>
                </a:ext>
              </a:extLst>
            </p:cNvPr>
            <p:cNvSpPr/>
            <p:nvPr/>
          </p:nvSpPr>
          <p:spPr>
            <a:xfrm>
              <a:off x="2864498" y="493902"/>
              <a:ext cx="320484" cy="443483"/>
            </a:xfrm>
            <a:custGeom>
              <a:avLst/>
              <a:gdLst>
                <a:gd name="connsiteX0" fmla="*/ 50483 w 320484"/>
                <a:gd name="connsiteY0" fmla="*/ 443484 h 443483"/>
                <a:gd name="connsiteX1" fmla="*/ 0 w 320484"/>
                <a:gd name="connsiteY1" fmla="*/ 433959 h 443483"/>
                <a:gd name="connsiteX2" fmla="*/ 199009 w 320484"/>
                <a:gd name="connsiteY2" fmla="*/ 197929 h 443483"/>
                <a:gd name="connsiteX3" fmla="*/ 320485 w 320484"/>
                <a:gd name="connsiteY3" fmla="*/ 0 h 443483"/>
                <a:gd name="connsiteX4" fmla="*/ 255842 w 320484"/>
                <a:gd name="connsiteY4" fmla="*/ 171768 h 443483"/>
                <a:gd name="connsiteX5" fmla="*/ 50483 w 320484"/>
                <a:gd name="connsiteY5" fmla="*/ 443484 h 443483"/>
                <a:gd name="connsiteX6" fmla="*/ 50483 w 320484"/>
                <a:gd name="connsiteY6" fmla="*/ 443484 h 44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84" h="443483">
                  <a:moveTo>
                    <a:pt x="50483" y="443484"/>
                  </a:moveTo>
                  <a:cubicBezTo>
                    <a:pt x="38100" y="441325"/>
                    <a:pt x="12383" y="436118"/>
                    <a:pt x="0" y="433959"/>
                  </a:cubicBezTo>
                  <a:cubicBezTo>
                    <a:pt x="62230" y="358077"/>
                    <a:pt x="140970" y="273812"/>
                    <a:pt x="199009" y="197929"/>
                  </a:cubicBezTo>
                  <a:cubicBezTo>
                    <a:pt x="233236" y="153162"/>
                    <a:pt x="269621" y="88900"/>
                    <a:pt x="320485" y="0"/>
                  </a:cubicBezTo>
                  <a:cubicBezTo>
                    <a:pt x="304229" y="68263"/>
                    <a:pt x="290386" y="95822"/>
                    <a:pt x="255842" y="171768"/>
                  </a:cubicBezTo>
                  <a:cubicBezTo>
                    <a:pt x="186563" y="295910"/>
                    <a:pt x="103632" y="378714"/>
                    <a:pt x="50483" y="443484"/>
                  </a:cubicBezTo>
                  <a:lnTo>
                    <a:pt x="50483" y="443484"/>
                  </a:lnTo>
                  <a:close/>
                </a:path>
              </a:pathLst>
            </a:custGeom>
            <a:solidFill>
              <a:srgbClr val="BAB9B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22">
              <a:extLst>
                <a:ext uri="{FF2B5EF4-FFF2-40B4-BE49-F238E27FC236}">
                  <a16:creationId xmlns:a16="http://schemas.microsoft.com/office/drawing/2014/main" xmlns="" id="{7063A370-0AD3-3522-9209-AB5A078E66DE}"/>
                </a:ext>
              </a:extLst>
            </p:cNvPr>
            <p:cNvSpPr/>
            <p:nvPr/>
          </p:nvSpPr>
          <p:spPr>
            <a:xfrm>
              <a:off x="2715093" y="3578256"/>
              <a:ext cx="2761731" cy="1855018"/>
            </a:xfrm>
            <a:custGeom>
              <a:avLst/>
              <a:gdLst>
                <a:gd name="connsiteX0" fmla="*/ 2761732 w 2761731"/>
                <a:gd name="connsiteY0" fmla="*/ 120999 h 1855018"/>
                <a:gd name="connsiteX1" fmla="*/ 2727188 w 2761731"/>
                <a:gd name="connsiteY1" fmla="*/ 114077 h 1855018"/>
                <a:gd name="connsiteX2" fmla="*/ 2580376 w 2761731"/>
                <a:gd name="connsiteY2" fmla="*/ 105124 h 1855018"/>
                <a:gd name="connsiteX3" fmla="*/ 2275639 w 2761731"/>
                <a:gd name="connsiteY3" fmla="*/ 57816 h 1855018"/>
                <a:gd name="connsiteX4" fmla="*/ 1996430 w 2761731"/>
                <a:gd name="connsiteY4" fmla="*/ 5302 h 1855018"/>
                <a:gd name="connsiteX5" fmla="*/ 1932930 w 2761731"/>
                <a:gd name="connsiteY5" fmla="*/ 3588 h 1855018"/>
                <a:gd name="connsiteX6" fmla="*/ 495671 w 2761731"/>
                <a:gd name="connsiteY6" fmla="*/ 548608 h 1855018"/>
                <a:gd name="connsiteX7" fmla="*/ 392674 w 2761731"/>
                <a:gd name="connsiteY7" fmla="*/ 652748 h 1855018"/>
                <a:gd name="connsiteX8" fmla="*/ 19611 w 2761731"/>
                <a:gd name="connsiteY8" fmla="*/ 1092930 h 1855018"/>
                <a:gd name="connsiteX9" fmla="*/ 1704 w 2761731"/>
                <a:gd name="connsiteY9" fmla="*/ 1161510 h 1855018"/>
                <a:gd name="connsiteX10" fmla="*/ 70792 w 2761731"/>
                <a:gd name="connsiteY10" fmla="*/ 1551083 h 1855018"/>
                <a:gd name="connsiteX11" fmla="*/ 168392 w 2761731"/>
                <a:gd name="connsiteY11" fmla="*/ 1711039 h 1855018"/>
                <a:gd name="connsiteX12" fmla="*/ 335778 w 2761731"/>
                <a:gd name="connsiteY12" fmla="*/ 1846294 h 1855018"/>
                <a:gd name="connsiteX13" fmla="*/ 396103 w 2761731"/>
                <a:gd name="connsiteY13" fmla="*/ 1832324 h 1855018"/>
                <a:gd name="connsiteX14" fmla="*/ 421884 w 2761731"/>
                <a:gd name="connsiteY14" fmla="*/ 1777396 h 1855018"/>
                <a:gd name="connsiteX15" fmla="*/ 408231 w 2761731"/>
                <a:gd name="connsiteY15" fmla="*/ 1733327 h 1855018"/>
                <a:gd name="connsiteX16" fmla="*/ 320347 w 2761731"/>
                <a:gd name="connsiteY16" fmla="*/ 1553686 h 1855018"/>
                <a:gd name="connsiteX17" fmla="*/ 293360 w 2761731"/>
                <a:gd name="connsiteY17" fmla="*/ 1455261 h 1855018"/>
                <a:gd name="connsiteX18" fmla="*/ 313680 w 2761731"/>
                <a:gd name="connsiteY18" fmla="*/ 1319625 h 1855018"/>
                <a:gd name="connsiteX19" fmla="*/ 382196 w 2761731"/>
                <a:gd name="connsiteY19" fmla="*/ 1237646 h 1855018"/>
                <a:gd name="connsiteX20" fmla="*/ 383593 w 2761731"/>
                <a:gd name="connsiteY20" fmla="*/ 1236186 h 1855018"/>
                <a:gd name="connsiteX21" fmla="*/ 436870 w 2761731"/>
                <a:gd name="connsiteY21" fmla="*/ 1310100 h 1855018"/>
                <a:gd name="connsiteX22" fmla="*/ 518086 w 2761731"/>
                <a:gd name="connsiteY22" fmla="*/ 1486567 h 1855018"/>
                <a:gd name="connsiteX23" fmla="*/ 602097 w 2761731"/>
                <a:gd name="connsiteY23" fmla="*/ 1492726 h 1855018"/>
                <a:gd name="connsiteX24" fmla="*/ 622480 w 2761731"/>
                <a:gd name="connsiteY24" fmla="*/ 1471200 h 1855018"/>
                <a:gd name="connsiteX25" fmla="*/ 623242 w 2761731"/>
                <a:gd name="connsiteY25" fmla="*/ 1378045 h 1855018"/>
                <a:gd name="connsiteX26" fmla="*/ 665152 w 2761731"/>
                <a:gd name="connsiteY26" fmla="*/ 1007205 h 1855018"/>
                <a:gd name="connsiteX27" fmla="*/ 661977 w 2761731"/>
                <a:gd name="connsiteY27" fmla="*/ 956596 h 1855018"/>
                <a:gd name="connsiteX28" fmla="*/ 1718744 w 2761731"/>
                <a:gd name="connsiteY28" fmla="*/ 680371 h 1855018"/>
                <a:gd name="connsiteX29" fmla="*/ 2439088 w 2761731"/>
                <a:gd name="connsiteY29" fmla="*/ 600234 h 1855018"/>
                <a:gd name="connsiteX30" fmla="*/ 2560945 w 2761731"/>
                <a:gd name="connsiteY30" fmla="*/ 578961 h 1855018"/>
                <a:gd name="connsiteX31" fmla="*/ 2710551 w 2761731"/>
                <a:gd name="connsiteY31" fmla="*/ 488283 h 1855018"/>
                <a:gd name="connsiteX32" fmla="*/ 2729220 w 2761731"/>
                <a:gd name="connsiteY32" fmla="*/ 455771 h 1855018"/>
                <a:gd name="connsiteX33" fmla="*/ 2761732 w 2761731"/>
                <a:gd name="connsiteY33" fmla="*/ 120999 h 1855018"/>
                <a:gd name="connsiteX34" fmla="*/ 2761732 w 2761731"/>
                <a:gd name="connsiteY34" fmla="*/ 120999 h 185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61731" h="1855018">
                  <a:moveTo>
                    <a:pt x="2761732" y="120999"/>
                  </a:moveTo>
                  <a:cubicBezTo>
                    <a:pt x="2754810" y="120999"/>
                    <a:pt x="2735570" y="113823"/>
                    <a:pt x="2727188" y="114077"/>
                  </a:cubicBezTo>
                  <a:cubicBezTo>
                    <a:pt x="2674864" y="115983"/>
                    <a:pt x="2631938" y="105632"/>
                    <a:pt x="2580376" y="105124"/>
                  </a:cubicBezTo>
                  <a:cubicBezTo>
                    <a:pt x="2475982" y="104045"/>
                    <a:pt x="2376922" y="75343"/>
                    <a:pt x="2275639" y="57816"/>
                  </a:cubicBezTo>
                  <a:cubicBezTo>
                    <a:pt x="2182358" y="41751"/>
                    <a:pt x="2089584" y="22447"/>
                    <a:pt x="1996430" y="5302"/>
                  </a:cubicBezTo>
                  <a:cubicBezTo>
                    <a:pt x="1973760" y="1175"/>
                    <a:pt x="1953694" y="-3334"/>
                    <a:pt x="1932930" y="3588"/>
                  </a:cubicBezTo>
                  <a:cubicBezTo>
                    <a:pt x="1927977" y="7207"/>
                    <a:pt x="543042" y="530638"/>
                    <a:pt x="495671" y="548608"/>
                  </a:cubicBezTo>
                  <a:cubicBezTo>
                    <a:pt x="465000" y="561371"/>
                    <a:pt x="441061" y="590582"/>
                    <a:pt x="392674" y="652748"/>
                  </a:cubicBezTo>
                  <a:cubicBezTo>
                    <a:pt x="375465" y="674973"/>
                    <a:pt x="137785" y="954309"/>
                    <a:pt x="19611" y="1092930"/>
                  </a:cubicBezTo>
                  <a:cubicBezTo>
                    <a:pt x="1323" y="1114457"/>
                    <a:pt x="-2868" y="1135094"/>
                    <a:pt x="1704" y="1161510"/>
                  </a:cubicBezTo>
                  <a:cubicBezTo>
                    <a:pt x="13198" y="1227106"/>
                    <a:pt x="70729" y="1546257"/>
                    <a:pt x="70792" y="1551083"/>
                  </a:cubicBezTo>
                  <a:cubicBezTo>
                    <a:pt x="71554" y="1623853"/>
                    <a:pt x="106225" y="1675733"/>
                    <a:pt x="168392" y="1711039"/>
                  </a:cubicBezTo>
                  <a:cubicBezTo>
                    <a:pt x="169852" y="1711865"/>
                    <a:pt x="264721" y="1788953"/>
                    <a:pt x="335778" y="1846294"/>
                  </a:cubicBezTo>
                  <a:cubicBezTo>
                    <a:pt x="355590" y="1862296"/>
                    <a:pt x="385244" y="1855502"/>
                    <a:pt x="396103" y="1832324"/>
                  </a:cubicBezTo>
                  <a:cubicBezTo>
                    <a:pt x="404802" y="1813719"/>
                    <a:pt x="413375" y="1795558"/>
                    <a:pt x="421884" y="1777396"/>
                  </a:cubicBezTo>
                  <a:cubicBezTo>
                    <a:pt x="426138" y="1760125"/>
                    <a:pt x="413311" y="1747488"/>
                    <a:pt x="408231" y="1733327"/>
                  </a:cubicBezTo>
                  <a:cubicBezTo>
                    <a:pt x="385498" y="1670272"/>
                    <a:pt x="358828" y="1608550"/>
                    <a:pt x="320347" y="1553686"/>
                  </a:cubicBezTo>
                  <a:cubicBezTo>
                    <a:pt x="297551" y="1521301"/>
                    <a:pt x="286692" y="1489996"/>
                    <a:pt x="293360" y="1455261"/>
                  </a:cubicBezTo>
                  <a:cubicBezTo>
                    <a:pt x="301932" y="1410303"/>
                    <a:pt x="305107" y="1364583"/>
                    <a:pt x="313680" y="1319625"/>
                  </a:cubicBezTo>
                  <a:cubicBezTo>
                    <a:pt x="324919" y="1282605"/>
                    <a:pt x="359146" y="1264761"/>
                    <a:pt x="382196" y="1237646"/>
                  </a:cubicBezTo>
                  <a:cubicBezTo>
                    <a:pt x="382704" y="1237139"/>
                    <a:pt x="383149" y="1236694"/>
                    <a:pt x="383593" y="1236186"/>
                  </a:cubicBezTo>
                  <a:cubicBezTo>
                    <a:pt x="412295" y="1252378"/>
                    <a:pt x="428043" y="1278223"/>
                    <a:pt x="436870" y="1310100"/>
                  </a:cubicBezTo>
                  <a:cubicBezTo>
                    <a:pt x="440870" y="1324578"/>
                    <a:pt x="490718" y="1457484"/>
                    <a:pt x="518086" y="1486567"/>
                  </a:cubicBezTo>
                  <a:cubicBezTo>
                    <a:pt x="535612" y="1505236"/>
                    <a:pt x="601017" y="1492536"/>
                    <a:pt x="602097" y="1492726"/>
                  </a:cubicBezTo>
                  <a:cubicBezTo>
                    <a:pt x="619242" y="1495266"/>
                    <a:pt x="622861" y="1486694"/>
                    <a:pt x="622480" y="1471200"/>
                  </a:cubicBezTo>
                  <a:cubicBezTo>
                    <a:pt x="621782" y="1440212"/>
                    <a:pt x="622925" y="1409033"/>
                    <a:pt x="623242" y="1378045"/>
                  </a:cubicBezTo>
                  <a:cubicBezTo>
                    <a:pt x="623242" y="1353090"/>
                    <a:pt x="642483" y="1104614"/>
                    <a:pt x="665152" y="1007205"/>
                  </a:cubicBezTo>
                  <a:cubicBezTo>
                    <a:pt x="668899" y="991140"/>
                    <a:pt x="661977" y="984218"/>
                    <a:pt x="661977" y="956596"/>
                  </a:cubicBezTo>
                  <a:cubicBezTo>
                    <a:pt x="676138" y="941864"/>
                    <a:pt x="1407912" y="701071"/>
                    <a:pt x="1718744" y="680371"/>
                  </a:cubicBezTo>
                  <a:cubicBezTo>
                    <a:pt x="1961949" y="651732"/>
                    <a:pt x="2196010" y="630078"/>
                    <a:pt x="2439088" y="600234"/>
                  </a:cubicBezTo>
                  <a:cubicBezTo>
                    <a:pt x="2479919" y="595217"/>
                    <a:pt x="2523607" y="599726"/>
                    <a:pt x="2560945" y="578961"/>
                  </a:cubicBezTo>
                  <a:cubicBezTo>
                    <a:pt x="2611872" y="550577"/>
                    <a:pt x="2660322" y="517938"/>
                    <a:pt x="2710551" y="488283"/>
                  </a:cubicBezTo>
                  <a:cubicBezTo>
                    <a:pt x="2724140" y="480282"/>
                    <a:pt x="2727950" y="470440"/>
                    <a:pt x="2729220" y="455771"/>
                  </a:cubicBezTo>
                  <a:cubicBezTo>
                    <a:pt x="2734617" y="393604"/>
                    <a:pt x="2761732" y="134842"/>
                    <a:pt x="2761732" y="120999"/>
                  </a:cubicBezTo>
                  <a:lnTo>
                    <a:pt x="2761732" y="120999"/>
                  </a:lnTo>
                  <a:close/>
                </a:path>
              </a:pathLst>
            </a:custGeom>
            <a:solidFill>
              <a:srgbClr val="F39E7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23">
              <a:extLst>
                <a:ext uri="{FF2B5EF4-FFF2-40B4-BE49-F238E27FC236}">
                  <a16:creationId xmlns:a16="http://schemas.microsoft.com/office/drawing/2014/main" xmlns="" id="{A823DC6A-5945-3C7B-89D0-221D7566E249}"/>
                </a:ext>
              </a:extLst>
            </p:cNvPr>
            <p:cNvSpPr/>
            <p:nvPr/>
          </p:nvSpPr>
          <p:spPr>
            <a:xfrm>
              <a:off x="3092781" y="4539741"/>
              <a:ext cx="287591" cy="535648"/>
            </a:xfrm>
            <a:custGeom>
              <a:avLst/>
              <a:gdLst>
                <a:gd name="connsiteX0" fmla="*/ 287591 w 287591"/>
                <a:gd name="connsiteY0" fmla="*/ 45974 h 535648"/>
                <a:gd name="connsiteX1" fmla="*/ 245618 w 287591"/>
                <a:gd name="connsiteY1" fmla="*/ 416878 h 535648"/>
                <a:gd name="connsiteX2" fmla="*/ 244856 w 287591"/>
                <a:gd name="connsiteY2" fmla="*/ 510032 h 535648"/>
                <a:gd name="connsiteX3" fmla="*/ 224472 w 287591"/>
                <a:gd name="connsiteY3" fmla="*/ 531559 h 535648"/>
                <a:gd name="connsiteX4" fmla="*/ 140462 w 287591"/>
                <a:gd name="connsiteY4" fmla="*/ 525399 h 535648"/>
                <a:gd name="connsiteX5" fmla="*/ 59182 w 287591"/>
                <a:gd name="connsiteY5" fmla="*/ 348933 h 535648"/>
                <a:gd name="connsiteX6" fmla="*/ 0 w 287591"/>
                <a:gd name="connsiteY6" fmla="*/ 271780 h 535648"/>
                <a:gd name="connsiteX7" fmla="*/ 282575 w 287591"/>
                <a:gd name="connsiteY7" fmla="*/ 0 h 535648"/>
                <a:gd name="connsiteX8" fmla="*/ 287591 w 287591"/>
                <a:gd name="connsiteY8" fmla="*/ 45974 h 535648"/>
                <a:gd name="connsiteX9" fmla="*/ 287591 w 287591"/>
                <a:gd name="connsiteY9" fmla="*/ 45974 h 53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591" h="535648">
                  <a:moveTo>
                    <a:pt x="287591" y="45974"/>
                  </a:moveTo>
                  <a:cubicBezTo>
                    <a:pt x="264922" y="143447"/>
                    <a:pt x="245618" y="391922"/>
                    <a:pt x="245618" y="416878"/>
                  </a:cubicBezTo>
                  <a:cubicBezTo>
                    <a:pt x="245300" y="447929"/>
                    <a:pt x="244094" y="479044"/>
                    <a:pt x="244856" y="510032"/>
                  </a:cubicBezTo>
                  <a:cubicBezTo>
                    <a:pt x="245173" y="525526"/>
                    <a:pt x="241554" y="534099"/>
                    <a:pt x="224472" y="531559"/>
                  </a:cubicBezTo>
                  <a:cubicBezTo>
                    <a:pt x="223457" y="531432"/>
                    <a:pt x="157988" y="544132"/>
                    <a:pt x="140462" y="525399"/>
                  </a:cubicBezTo>
                  <a:cubicBezTo>
                    <a:pt x="113093" y="496316"/>
                    <a:pt x="63119" y="363411"/>
                    <a:pt x="59182" y="348933"/>
                  </a:cubicBezTo>
                  <a:cubicBezTo>
                    <a:pt x="49784" y="314960"/>
                    <a:pt x="32639" y="287592"/>
                    <a:pt x="0" y="271780"/>
                  </a:cubicBezTo>
                  <a:cubicBezTo>
                    <a:pt x="90551" y="177419"/>
                    <a:pt x="186626" y="88710"/>
                    <a:pt x="282575" y="0"/>
                  </a:cubicBezTo>
                  <a:cubicBezTo>
                    <a:pt x="284416" y="16066"/>
                    <a:pt x="284416" y="36830"/>
                    <a:pt x="287591" y="45974"/>
                  </a:cubicBezTo>
                  <a:lnTo>
                    <a:pt x="287591" y="45974"/>
                  </a:lnTo>
                  <a:close/>
                </a:path>
              </a:pathLst>
            </a:custGeom>
            <a:solidFill>
              <a:srgbClr val="DE95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24">
              <a:extLst>
                <a:ext uri="{FF2B5EF4-FFF2-40B4-BE49-F238E27FC236}">
                  <a16:creationId xmlns:a16="http://schemas.microsoft.com/office/drawing/2014/main" xmlns="" id="{C49613D2-0E38-84AC-A593-9A5952FB7AF9}"/>
                </a:ext>
              </a:extLst>
            </p:cNvPr>
            <p:cNvSpPr/>
            <p:nvPr/>
          </p:nvSpPr>
          <p:spPr>
            <a:xfrm>
              <a:off x="2919362" y="4036186"/>
              <a:ext cx="283336" cy="150241"/>
            </a:xfrm>
            <a:custGeom>
              <a:avLst/>
              <a:gdLst>
                <a:gd name="connsiteX0" fmla="*/ 0 w 283336"/>
                <a:gd name="connsiteY0" fmla="*/ 76073 h 150241"/>
                <a:gd name="connsiteX1" fmla="*/ 215328 w 283336"/>
                <a:gd name="connsiteY1" fmla="*/ 150241 h 150241"/>
                <a:gd name="connsiteX2" fmla="*/ 283337 w 283336"/>
                <a:gd name="connsiteY2" fmla="*/ 89853 h 150241"/>
                <a:gd name="connsiteX3" fmla="*/ 27686 w 283336"/>
                <a:gd name="connsiteY3" fmla="*/ 0 h 150241"/>
                <a:gd name="connsiteX4" fmla="*/ 0 w 283336"/>
                <a:gd name="connsiteY4" fmla="*/ 76073 h 15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336" h="150241">
                  <a:moveTo>
                    <a:pt x="0" y="76073"/>
                  </a:moveTo>
                  <a:cubicBezTo>
                    <a:pt x="9335" y="85217"/>
                    <a:pt x="204788" y="144590"/>
                    <a:pt x="215328" y="150241"/>
                  </a:cubicBezTo>
                  <a:cubicBezTo>
                    <a:pt x="238633" y="132905"/>
                    <a:pt x="256032" y="103124"/>
                    <a:pt x="283337" y="89853"/>
                  </a:cubicBezTo>
                  <a:cubicBezTo>
                    <a:pt x="202501" y="54547"/>
                    <a:pt x="114554" y="16447"/>
                    <a:pt x="27686" y="0"/>
                  </a:cubicBezTo>
                  <a:cubicBezTo>
                    <a:pt x="18415" y="22289"/>
                    <a:pt x="4699" y="52705"/>
                    <a:pt x="0" y="76073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25">
              <a:extLst>
                <a:ext uri="{FF2B5EF4-FFF2-40B4-BE49-F238E27FC236}">
                  <a16:creationId xmlns:a16="http://schemas.microsoft.com/office/drawing/2014/main" xmlns="" id="{0A689FF4-37E0-BBA2-CEFE-9060FB076FD6}"/>
                </a:ext>
              </a:extLst>
            </p:cNvPr>
            <p:cNvSpPr/>
            <p:nvPr/>
          </p:nvSpPr>
          <p:spPr>
            <a:xfrm>
              <a:off x="5079422" y="4771485"/>
              <a:ext cx="386242" cy="413281"/>
            </a:xfrm>
            <a:custGeom>
              <a:avLst/>
              <a:gdLst>
                <a:gd name="connsiteX0" fmla="*/ 47772 w 386242"/>
                <a:gd name="connsiteY0" fmla="*/ 120682 h 413281"/>
                <a:gd name="connsiteX1" fmla="*/ 54122 w 386242"/>
                <a:gd name="connsiteY1" fmla="*/ 242094 h 413281"/>
                <a:gd name="connsiteX2" fmla="*/ 79014 w 386242"/>
                <a:gd name="connsiteY2" fmla="*/ 256889 h 413281"/>
                <a:gd name="connsiteX3" fmla="*/ 124163 w 386242"/>
                <a:gd name="connsiteY3" fmla="*/ 228886 h 413281"/>
                <a:gd name="connsiteX4" fmla="*/ 149435 w 386242"/>
                <a:gd name="connsiteY4" fmla="*/ 225774 h 413281"/>
                <a:gd name="connsiteX5" fmla="*/ 240876 w 386242"/>
                <a:gd name="connsiteY5" fmla="*/ 290671 h 413281"/>
                <a:gd name="connsiteX6" fmla="*/ 358604 w 386242"/>
                <a:gd name="connsiteY6" fmla="*/ 402685 h 413281"/>
                <a:gd name="connsiteX7" fmla="*/ 378670 w 386242"/>
                <a:gd name="connsiteY7" fmla="*/ 409924 h 413281"/>
                <a:gd name="connsiteX8" fmla="*/ 384513 w 386242"/>
                <a:gd name="connsiteY8" fmla="*/ 387064 h 413281"/>
                <a:gd name="connsiteX9" fmla="*/ 362859 w 386242"/>
                <a:gd name="connsiteY9" fmla="*/ 345472 h 413281"/>
                <a:gd name="connsiteX10" fmla="*/ 266593 w 386242"/>
                <a:gd name="connsiteY10" fmla="*/ 185071 h 413281"/>
                <a:gd name="connsiteX11" fmla="*/ 207030 w 386242"/>
                <a:gd name="connsiteY11" fmla="*/ 61944 h 413281"/>
                <a:gd name="connsiteX12" fmla="*/ 201696 w 386242"/>
                <a:gd name="connsiteY12" fmla="*/ 90329 h 413281"/>
                <a:gd name="connsiteX13" fmla="*/ 221127 w 386242"/>
                <a:gd name="connsiteY13" fmla="*/ 178340 h 413281"/>
                <a:gd name="connsiteX14" fmla="*/ 213507 w 386242"/>
                <a:gd name="connsiteY14" fmla="*/ 209963 h 413281"/>
                <a:gd name="connsiteX15" fmla="*/ 187408 w 386242"/>
                <a:gd name="connsiteY15" fmla="*/ 199803 h 413281"/>
                <a:gd name="connsiteX16" fmla="*/ 96984 w 386242"/>
                <a:gd name="connsiteY16" fmla="*/ 102013 h 413281"/>
                <a:gd name="connsiteX17" fmla="*/ 46375 w 386242"/>
                <a:gd name="connsiteY17" fmla="*/ 16224 h 413281"/>
                <a:gd name="connsiteX18" fmla="*/ 27389 w 386242"/>
                <a:gd name="connsiteY18" fmla="*/ 540 h 413281"/>
                <a:gd name="connsiteX19" fmla="*/ 6433 w 386242"/>
                <a:gd name="connsiteY19" fmla="*/ 3715 h 413281"/>
                <a:gd name="connsiteX20" fmla="*/ 10307 w 386242"/>
                <a:gd name="connsiteY20" fmla="*/ 32099 h 413281"/>
                <a:gd name="connsiteX21" fmla="*/ 47772 w 386242"/>
                <a:gd name="connsiteY21" fmla="*/ 120682 h 4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6242" h="413281">
                  <a:moveTo>
                    <a:pt x="47772" y="120682"/>
                  </a:moveTo>
                  <a:cubicBezTo>
                    <a:pt x="50947" y="161131"/>
                    <a:pt x="52662" y="201581"/>
                    <a:pt x="54122" y="242094"/>
                  </a:cubicBezTo>
                  <a:cubicBezTo>
                    <a:pt x="54820" y="261461"/>
                    <a:pt x="58059" y="271812"/>
                    <a:pt x="79014" y="256889"/>
                  </a:cubicBezTo>
                  <a:cubicBezTo>
                    <a:pt x="93365" y="246666"/>
                    <a:pt x="109494" y="238792"/>
                    <a:pt x="124163" y="228886"/>
                  </a:cubicBezTo>
                  <a:cubicBezTo>
                    <a:pt x="132608" y="223234"/>
                    <a:pt x="139910" y="218599"/>
                    <a:pt x="149435" y="225774"/>
                  </a:cubicBezTo>
                  <a:cubicBezTo>
                    <a:pt x="179281" y="248253"/>
                    <a:pt x="214015" y="263112"/>
                    <a:pt x="240876" y="290671"/>
                  </a:cubicBezTo>
                  <a:cubicBezTo>
                    <a:pt x="278595" y="329533"/>
                    <a:pt x="319044" y="365728"/>
                    <a:pt x="358604" y="402685"/>
                  </a:cubicBezTo>
                  <a:cubicBezTo>
                    <a:pt x="363939" y="407638"/>
                    <a:pt x="369019" y="418878"/>
                    <a:pt x="378670" y="409924"/>
                  </a:cubicBezTo>
                  <a:cubicBezTo>
                    <a:pt x="384703" y="404336"/>
                    <a:pt x="388703" y="395764"/>
                    <a:pt x="384513" y="387064"/>
                  </a:cubicBezTo>
                  <a:cubicBezTo>
                    <a:pt x="377782" y="372967"/>
                    <a:pt x="371368" y="358553"/>
                    <a:pt x="362859" y="345472"/>
                  </a:cubicBezTo>
                  <a:cubicBezTo>
                    <a:pt x="328823" y="293211"/>
                    <a:pt x="295232" y="240570"/>
                    <a:pt x="266593" y="185071"/>
                  </a:cubicBezTo>
                  <a:cubicBezTo>
                    <a:pt x="245702" y="144558"/>
                    <a:pt x="226778" y="103029"/>
                    <a:pt x="207030" y="61944"/>
                  </a:cubicBezTo>
                  <a:cubicBezTo>
                    <a:pt x="197569" y="72485"/>
                    <a:pt x="199410" y="81058"/>
                    <a:pt x="201696" y="90329"/>
                  </a:cubicBezTo>
                  <a:cubicBezTo>
                    <a:pt x="208745" y="119539"/>
                    <a:pt x="213952" y="149193"/>
                    <a:pt x="221127" y="178340"/>
                  </a:cubicBezTo>
                  <a:cubicBezTo>
                    <a:pt x="224239" y="190976"/>
                    <a:pt x="221127" y="203613"/>
                    <a:pt x="213507" y="209963"/>
                  </a:cubicBezTo>
                  <a:cubicBezTo>
                    <a:pt x="204236" y="217710"/>
                    <a:pt x="194013" y="206978"/>
                    <a:pt x="187408" y="199803"/>
                  </a:cubicBezTo>
                  <a:cubicBezTo>
                    <a:pt x="157500" y="167164"/>
                    <a:pt x="119781" y="142526"/>
                    <a:pt x="96984" y="102013"/>
                  </a:cubicBezTo>
                  <a:cubicBezTo>
                    <a:pt x="80728" y="73247"/>
                    <a:pt x="61742" y="45625"/>
                    <a:pt x="46375" y="16224"/>
                  </a:cubicBezTo>
                  <a:cubicBezTo>
                    <a:pt x="41422" y="6636"/>
                    <a:pt x="34564" y="2064"/>
                    <a:pt x="27389" y="540"/>
                  </a:cubicBezTo>
                  <a:cubicBezTo>
                    <a:pt x="20213" y="-921"/>
                    <a:pt x="12720" y="730"/>
                    <a:pt x="6433" y="3715"/>
                  </a:cubicBezTo>
                  <a:cubicBezTo>
                    <a:pt x="-8553" y="10763"/>
                    <a:pt x="6878" y="22955"/>
                    <a:pt x="10307" y="32099"/>
                  </a:cubicBezTo>
                  <a:cubicBezTo>
                    <a:pt x="21610" y="62198"/>
                    <a:pt x="45169" y="87344"/>
                    <a:pt x="47772" y="120682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26">
              <a:extLst>
                <a:ext uri="{FF2B5EF4-FFF2-40B4-BE49-F238E27FC236}">
                  <a16:creationId xmlns:a16="http://schemas.microsoft.com/office/drawing/2014/main" xmlns="" id="{380F9781-F323-6179-07F3-BA9004BB8EED}"/>
                </a:ext>
              </a:extLst>
            </p:cNvPr>
            <p:cNvSpPr/>
            <p:nvPr/>
          </p:nvSpPr>
          <p:spPr>
            <a:xfrm>
              <a:off x="4348303" y="5349430"/>
              <a:ext cx="1277683" cy="445670"/>
            </a:xfrm>
            <a:custGeom>
              <a:avLst/>
              <a:gdLst>
                <a:gd name="connsiteX0" fmla="*/ 1264412 w 1277683"/>
                <a:gd name="connsiteY0" fmla="*/ 112204 h 445670"/>
                <a:gd name="connsiteX1" fmla="*/ 1037019 w 1277683"/>
                <a:gd name="connsiteY1" fmla="*/ 260541 h 445670"/>
                <a:gd name="connsiteX2" fmla="*/ 975995 w 1277683"/>
                <a:gd name="connsiteY2" fmla="*/ 272034 h 445670"/>
                <a:gd name="connsiteX3" fmla="*/ 543370 w 1277683"/>
                <a:gd name="connsiteY3" fmla="*/ 152273 h 445670"/>
                <a:gd name="connsiteX4" fmla="*/ 213551 w 1277683"/>
                <a:gd name="connsiteY4" fmla="*/ 59499 h 445670"/>
                <a:gd name="connsiteX5" fmla="*/ 1905 w 1277683"/>
                <a:gd name="connsiteY5" fmla="*/ 0 h 445670"/>
                <a:gd name="connsiteX6" fmla="*/ 0 w 1277683"/>
                <a:gd name="connsiteY6" fmla="*/ 6604 h 445670"/>
                <a:gd name="connsiteX7" fmla="*/ 459677 w 1277683"/>
                <a:gd name="connsiteY7" fmla="*/ 251206 h 445670"/>
                <a:gd name="connsiteX8" fmla="*/ 484188 w 1277683"/>
                <a:gd name="connsiteY8" fmla="*/ 273050 h 445670"/>
                <a:gd name="connsiteX9" fmla="*/ 518541 w 1277683"/>
                <a:gd name="connsiteY9" fmla="*/ 379857 h 445670"/>
                <a:gd name="connsiteX10" fmla="*/ 571309 w 1277683"/>
                <a:gd name="connsiteY10" fmla="*/ 420370 h 445670"/>
                <a:gd name="connsiteX11" fmla="*/ 716344 w 1277683"/>
                <a:gd name="connsiteY11" fmla="*/ 437134 h 445670"/>
                <a:gd name="connsiteX12" fmla="*/ 815403 w 1277683"/>
                <a:gd name="connsiteY12" fmla="*/ 442722 h 445670"/>
                <a:gd name="connsiteX13" fmla="*/ 1060323 w 1277683"/>
                <a:gd name="connsiteY13" fmla="*/ 381826 h 445670"/>
                <a:gd name="connsiteX14" fmla="*/ 1105471 w 1277683"/>
                <a:gd name="connsiteY14" fmla="*/ 351282 h 445670"/>
                <a:gd name="connsiteX15" fmla="*/ 1163764 w 1277683"/>
                <a:gd name="connsiteY15" fmla="*/ 270573 h 445670"/>
                <a:gd name="connsiteX16" fmla="*/ 1277683 w 1277683"/>
                <a:gd name="connsiteY16" fmla="*/ 112204 h 445670"/>
                <a:gd name="connsiteX17" fmla="*/ 1264412 w 1277683"/>
                <a:gd name="connsiteY17" fmla="*/ 112204 h 44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77683" h="445670">
                  <a:moveTo>
                    <a:pt x="1264412" y="112204"/>
                  </a:moveTo>
                  <a:cubicBezTo>
                    <a:pt x="1188466" y="161417"/>
                    <a:pt x="1112076" y="209995"/>
                    <a:pt x="1037019" y="260541"/>
                  </a:cubicBezTo>
                  <a:cubicBezTo>
                    <a:pt x="1017079" y="273939"/>
                    <a:pt x="999490" y="278638"/>
                    <a:pt x="975995" y="272034"/>
                  </a:cubicBezTo>
                  <a:cubicBezTo>
                    <a:pt x="831977" y="231521"/>
                    <a:pt x="687514" y="192341"/>
                    <a:pt x="543370" y="152273"/>
                  </a:cubicBezTo>
                  <a:cubicBezTo>
                    <a:pt x="433388" y="121666"/>
                    <a:pt x="323533" y="90424"/>
                    <a:pt x="213551" y="59499"/>
                  </a:cubicBezTo>
                  <a:cubicBezTo>
                    <a:pt x="143002" y="39688"/>
                    <a:pt x="72453" y="19812"/>
                    <a:pt x="1905" y="0"/>
                  </a:cubicBezTo>
                  <a:cubicBezTo>
                    <a:pt x="1270" y="2223"/>
                    <a:pt x="571" y="4445"/>
                    <a:pt x="0" y="6604"/>
                  </a:cubicBezTo>
                  <a:cubicBezTo>
                    <a:pt x="153289" y="88138"/>
                    <a:pt x="306514" y="169609"/>
                    <a:pt x="459677" y="251206"/>
                  </a:cubicBezTo>
                  <a:cubicBezTo>
                    <a:pt x="469519" y="256477"/>
                    <a:pt x="480885" y="259334"/>
                    <a:pt x="484188" y="273050"/>
                  </a:cubicBezTo>
                  <a:cubicBezTo>
                    <a:pt x="493077" y="309563"/>
                    <a:pt x="510096" y="343853"/>
                    <a:pt x="518541" y="379857"/>
                  </a:cubicBezTo>
                  <a:cubicBezTo>
                    <a:pt x="526161" y="412496"/>
                    <a:pt x="545465" y="417385"/>
                    <a:pt x="571309" y="420370"/>
                  </a:cubicBezTo>
                  <a:cubicBezTo>
                    <a:pt x="619696" y="426022"/>
                    <a:pt x="667829" y="434721"/>
                    <a:pt x="716344" y="437134"/>
                  </a:cubicBezTo>
                  <a:cubicBezTo>
                    <a:pt x="749364" y="438785"/>
                    <a:pt x="781685" y="451231"/>
                    <a:pt x="815403" y="442722"/>
                  </a:cubicBezTo>
                  <a:cubicBezTo>
                    <a:pt x="896938" y="422148"/>
                    <a:pt x="978662" y="402146"/>
                    <a:pt x="1060323" y="381826"/>
                  </a:cubicBezTo>
                  <a:cubicBezTo>
                    <a:pt x="1079056" y="377190"/>
                    <a:pt x="1094169" y="368491"/>
                    <a:pt x="1105471" y="351282"/>
                  </a:cubicBezTo>
                  <a:cubicBezTo>
                    <a:pt x="1123633" y="323596"/>
                    <a:pt x="1144397" y="297498"/>
                    <a:pt x="1163764" y="270573"/>
                  </a:cubicBezTo>
                  <a:cubicBezTo>
                    <a:pt x="1201864" y="217805"/>
                    <a:pt x="1239838" y="164846"/>
                    <a:pt x="1277683" y="112204"/>
                  </a:cubicBezTo>
                  <a:cubicBezTo>
                    <a:pt x="1271143" y="106743"/>
                    <a:pt x="1267587" y="110236"/>
                    <a:pt x="1264412" y="112204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27">
              <a:extLst>
                <a:ext uri="{FF2B5EF4-FFF2-40B4-BE49-F238E27FC236}">
                  <a16:creationId xmlns:a16="http://schemas.microsoft.com/office/drawing/2014/main" xmlns="" id="{968120C6-D564-5C9E-E173-5F455B09BA01}"/>
                </a:ext>
              </a:extLst>
            </p:cNvPr>
            <p:cNvSpPr/>
            <p:nvPr/>
          </p:nvSpPr>
          <p:spPr>
            <a:xfrm>
              <a:off x="3134183" y="4186428"/>
              <a:ext cx="942" cy="428"/>
            </a:xfrm>
            <a:custGeom>
              <a:avLst/>
              <a:gdLst>
                <a:gd name="connsiteX0" fmla="*/ 508 w 942"/>
                <a:gd name="connsiteY0" fmla="*/ 0 h 428"/>
                <a:gd name="connsiteX1" fmla="*/ 0 w 942"/>
                <a:gd name="connsiteY1" fmla="*/ 381 h 428"/>
                <a:gd name="connsiteX2" fmla="*/ 508 w 942"/>
                <a:gd name="connsiteY2" fmla="*/ 0 h 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2" h="428">
                  <a:moveTo>
                    <a:pt x="508" y="0"/>
                  </a:moveTo>
                  <a:cubicBezTo>
                    <a:pt x="317" y="127"/>
                    <a:pt x="190" y="254"/>
                    <a:pt x="0" y="381"/>
                  </a:cubicBezTo>
                  <a:cubicBezTo>
                    <a:pt x="1080" y="508"/>
                    <a:pt x="1207" y="381"/>
                    <a:pt x="508" y="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28">
              <a:extLst>
                <a:ext uri="{FF2B5EF4-FFF2-40B4-BE49-F238E27FC236}">
                  <a16:creationId xmlns:a16="http://schemas.microsoft.com/office/drawing/2014/main" xmlns="" id="{16FC1E39-CC5F-FE13-99C3-1F5F3AA9D47D}"/>
                </a:ext>
              </a:extLst>
            </p:cNvPr>
            <p:cNvSpPr/>
            <p:nvPr/>
          </p:nvSpPr>
          <p:spPr>
            <a:xfrm>
              <a:off x="4778769" y="5735008"/>
              <a:ext cx="816991" cy="330063"/>
            </a:xfrm>
            <a:custGeom>
              <a:avLst/>
              <a:gdLst>
                <a:gd name="connsiteX0" fmla="*/ 801307 w 816991"/>
                <a:gd name="connsiteY0" fmla="*/ 5518 h 330063"/>
                <a:gd name="connsiteX1" fmla="*/ 606997 w 816991"/>
                <a:gd name="connsiteY1" fmla="*/ 180397 h 330063"/>
                <a:gd name="connsiteX2" fmla="*/ 538671 w 816991"/>
                <a:gd name="connsiteY2" fmla="*/ 211131 h 330063"/>
                <a:gd name="connsiteX3" fmla="*/ 357060 w 816991"/>
                <a:gd name="connsiteY3" fmla="*/ 210115 h 330063"/>
                <a:gd name="connsiteX4" fmla="*/ 296101 w 816991"/>
                <a:gd name="connsiteY4" fmla="*/ 221164 h 330063"/>
                <a:gd name="connsiteX5" fmla="*/ 171704 w 816991"/>
                <a:gd name="connsiteY5" fmla="*/ 260534 h 330063"/>
                <a:gd name="connsiteX6" fmla="*/ 0 w 816991"/>
                <a:gd name="connsiteY6" fmla="*/ 312985 h 330063"/>
                <a:gd name="connsiteX7" fmla="*/ 1778 w 816991"/>
                <a:gd name="connsiteY7" fmla="*/ 322510 h 330063"/>
                <a:gd name="connsiteX8" fmla="*/ 150241 w 816991"/>
                <a:gd name="connsiteY8" fmla="*/ 328225 h 330063"/>
                <a:gd name="connsiteX9" fmla="*/ 396177 w 816991"/>
                <a:gd name="connsiteY9" fmla="*/ 317875 h 330063"/>
                <a:gd name="connsiteX10" fmla="*/ 594932 w 816991"/>
                <a:gd name="connsiteY10" fmla="*/ 304540 h 330063"/>
                <a:gd name="connsiteX11" fmla="*/ 623189 w 816991"/>
                <a:gd name="connsiteY11" fmla="*/ 288157 h 330063"/>
                <a:gd name="connsiteX12" fmla="*/ 776732 w 816991"/>
                <a:gd name="connsiteY12" fmla="*/ 64954 h 330063"/>
                <a:gd name="connsiteX13" fmla="*/ 816991 w 816991"/>
                <a:gd name="connsiteY13" fmla="*/ 819 h 330063"/>
                <a:gd name="connsiteX14" fmla="*/ 801307 w 816991"/>
                <a:gd name="connsiteY14" fmla="*/ 5518 h 33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6991" h="330063">
                  <a:moveTo>
                    <a:pt x="801307" y="5518"/>
                  </a:moveTo>
                  <a:cubicBezTo>
                    <a:pt x="736536" y="63875"/>
                    <a:pt x="672084" y="122485"/>
                    <a:pt x="606997" y="180397"/>
                  </a:cubicBezTo>
                  <a:cubicBezTo>
                    <a:pt x="587820" y="197479"/>
                    <a:pt x="568706" y="212528"/>
                    <a:pt x="538671" y="211131"/>
                  </a:cubicBezTo>
                  <a:cubicBezTo>
                    <a:pt x="478282" y="208337"/>
                    <a:pt x="417640" y="210814"/>
                    <a:pt x="357060" y="210115"/>
                  </a:cubicBezTo>
                  <a:cubicBezTo>
                    <a:pt x="335852" y="209925"/>
                    <a:pt x="315976" y="214878"/>
                    <a:pt x="296101" y="221164"/>
                  </a:cubicBezTo>
                  <a:cubicBezTo>
                    <a:pt x="254635" y="234372"/>
                    <a:pt x="213233" y="247707"/>
                    <a:pt x="171704" y="260534"/>
                  </a:cubicBezTo>
                  <a:cubicBezTo>
                    <a:pt x="114491" y="278251"/>
                    <a:pt x="57214" y="295523"/>
                    <a:pt x="0" y="312985"/>
                  </a:cubicBezTo>
                  <a:cubicBezTo>
                    <a:pt x="572" y="316160"/>
                    <a:pt x="1143" y="319272"/>
                    <a:pt x="1778" y="322510"/>
                  </a:cubicBezTo>
                  <a:cubicBezTo>
                    <a:pt x="51308" y="324352"/>
                    <a:pt x="100902" y="325495"/>
                    <a:pt x="150241" y="328225"/>
                  </a:cubicBezTo>
                  <a:cubicBezTo>
                    <a:pt x="232220" y="332861"/>
                    <a:pt x="314261" y="328479"/>
                    <a:pt x="396177" y="317875"/>
                  </a:cubicBezTo>
                  <a:cubicBezTo>
                    <a:pt x="461899" y="309366"/>
                    <a:pt x="528574" y="308286"/>
                    <a:pt x="594932" y="304540"/>
                  </a:cubicBezTo>
                  <a:cubicBezTo>
                    <a:pt x="607822" y="303778"/>
                    <a:pt x="616204" y="298190"/>
                    <a:pt x="623189" y="288157"/>
                  </a:cubicBezTo>
                  <a:cubicBezTo>
                    <a:pt x="674624" y="213925"/>
                    <a:pt x="727710" y="140773"/>
                    <a:pt x="776732" y="64954"/>
                  </a:cubicBezTo>
                  <a:cubicBezTo>
                    <a:pt x="790067" y="44317"/>
                    <a:pt x="812927" y="28124"/>
                    <a:pt x="816991" y="819"/>
                  </a:cubicBezTo>
                  <a:cubicBezTo>
                    <a:pt x="808736" y="-1721"/>
                    <a:pt x="805117" y="2153"/>
                    <a:pt x="801307" y="5518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29">
              <a:extLst>
                <a:ext uri="{FF2B5EF4-FFF2-40B4-BE49-F238E27FC236}">
                  <a16:creationId xmlns:a16="http://schemas.microsoft.com/office/drawing/2014/main" xmlns="" id="{CEFE0CD3-698D-3F31-A945-870E7613067A}"/>
                </a:ext>
              </a:extLst>
            </p:cNvPr>
            <p:cNvSpPr/>
            <p:nvPr/>
          </p:nvSpPr>
          <p:spPr>
            <a:xfrm>
              <a:off x="4519372" y="5904281"/>
              <a:ext cx="109372" cy="77735"/>
            </a:xfrm>
            <a:custGeom>
              <a:avLst/>
              <a:gdLst>
                <a:gd name="connsiteX0" fmla="*/ 109283 w 109372"/>
                <a:gd name="connsiteY0" fmla="*/ 68401 h 77735"/>
                <a:gd name="connsiteX1" fmla="*/ 102552 w 109372"/>
                <a:gd name="connsiteY1" fmla="*/ 16522 h 77735"/>
                <a:gd name="connsiteX2" fmla="*/ 68516 w 109372"/>
                <a:gd name="connsiteY2" fmla="*/ 12331 h 77735"/>
                <a:gd name="connsiteX3" fmla="*/ 0 w 109372"/>
                <a:gd name="connsiteY3" fmla="*/ 77736 h 77735"/>
                <a:gd name="connsiteX4" fmla="*/ 109283 w 109372"/>
                <a:gd name="connsiteY4" fmla="*/ 68401 h 77735"/>
                <a:gd name="connsiteX5" fmla="*/ 109283 w 109372"/>
                <a:gd name="connsiteY5" fmla="*/ 68401 h 7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372" h="77735">
                  <a:moveTo>
                    <a:pt x="109283" y="68401"/>
                  </a:moveTo>
                  <a:cubicBezTo>
                    <a:pt x="109982" y="51066"/>
                    <a:pt x="106489" y="33794"/>
                    <a:pt x="102552" y="16522"/>
                  </a:cubicBezTo>
                  <a:cubicBezTo>
                    <a:pt x="97980" y="-3735"/>
                    <a:pt x="85471" y="-5640"/>
                    <a:pt x="68516" y="12331"/>
                  </a:cubicBezTo>
                  <a:cubicBezTo>
                    <a:pt x="46799" y="35381"/>
                    <a:pt x="23432" y="56590"/>
                    <a:pt x="0" y="77736"/>
                  </a:cubicBezTo>
                  <a:cubicBezTo>
                    <a:pt x="60134" y="72846"/>
                    <a:pt x="109283" y="68401"/>
                    <a:pt x="109283" y="68401"/>
                  </a:cubicBezTo>
                  <a:lnTo>
                    <a:pt x="109283" y="68401"/>
                  </a:lnTo>
                  <a:close/>
                </a:path>
              </a:pathLst>
            </a:custGeom>
            <a:no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30">
              <a:extLst>
                <a:ext uri="{FF2B5EF4-FFF2-40B4-BE49-F238E27FC236}">
                  <a16:creationId xmlns:a16="http://schemas.microsoft.com/office/drawing/2014/main" xmlns="" id="{F225C3F7-4B93-400A-56C7-26E67DACE8FC}"/>
                </a:ext>
              </a:extLst>
            </p:cNvPr>
            <p:cNvSpPr/>
            <p:nvPr/>
          </p:nvSpPr>
          <p:spPr>
            <a:xfrm>
              <a:off x="3237124" y="4302886"/>
              <a:ext cx="2210965" cy="2024669"/>
            </a:xfrm>
            <a:custGeom>
              <a:avLst/>
              <a:gdLst>
                <a:gd name="connsiteX0" fmla="*/ 2209982 w 2210965"/>
                <a:gd name="connsiteY0" fmla="*/ 1868043 h 2024669"/>
                <a:gd name="connsiteX1" fmla="*/ 2194615 w 2210965"/>
                <a:gd name="connsiteY1" fmla="*/ 1869758 h 2024669"/>
                <a:gd name="connsiteX2" fmla="*/ 1907849 w 2210965"/>
                <a:gd name="connsiteY2" fmla="*/ 1965389 h 2024669"/>
                <a:gd name="connsiteX3" fmla="*/ 1838126 w 2210965"/>
                <a:gd name="connsiteY3" fmla="*/ 1980629 h 2024669"/>
                <a:gd name="connsiteX4" fmla="*/ 1615749 w 2210965"/>
                <a:gd name="connsiteY4" fmla="*/ 1980565 h 2024669"/>
                <a:gd name="connsiteX5" fmla="*/ 1583618 w 2210965"/>
                <a:gd name="connsiteY5" fmla="*/ 1972056 h 2024669"/>
                <a:gd name="connsiteX6" fmla="*/ 1493893 w 2210965"/>
                <a:gd name="connsiteY6" fmla="*/ 1899857 h 2024669"/>
                <a:gd name="connsiteX7" fmla="*/ 1464874 w 2210965"/>
                <a:gd name="connsiteY7" fmla="*/ 1867598 h 2024669"/>
                <a:gd name="connsiteX8" fmla="*/ 1423662 w 2210965"/>
                <a:gd name="connsiteY8" fmla="*/ 1805686 h 2024669"/>
                <a:gd name="connsiteX9" fmla="*/ 1409882 w 2210965"/>
                <a:gd name="connsiteY9" fmla="*/ 1771967 h 2024669"/>
                <a:gd name="connsiteX10" fmla="*/ 1415597 w 2210965"/>
                <a:gd name="connsiteY10" fmla="*/ 1764729 h 2024669"/>
                <a:gd name="connsiteX11" fmla="*/ 1432806 w 2210965"/>
                <a:gd name="connsiteY11" fmla="*/ 1786382 h 2024669"/>
                <a:gd name="connsiteX12" fmla="*/ 1423852 w 2210965"/>
                <a:gd name="connsiteY12" fmla="*/ 1630807 h 2024669"/>
                <a:gd name="connsiteX13" fmla="*/ 1408676 w 2210965"/>
                <a:gd name="connsiteY13" fmla="*/ 1576578 h 2024669"/>
                <a:gd name="connsiteX14" fmla="*/ 1123434 w 2210965"/>
                <a:gd name="connsiteY14" fmla="*/ 1360107 h 2024669"/>
                <a:gd name="connsiteX15" fmla="*/ 1086731 w 2210965"/>
                <a:gd name="connsiteY15" fmla="*/ 1327023 h 2024669"/>
                <a:gd name="connsiteX16" fmla="*/ 875149 w 2210965"/>
                <a:gd name="connsiteY16" fmla="*/ 1003427 h 2024669"/>
                <a:gd name="connsiteX17" fmla="*/ 854765 w 2210965"/>
                <a:gd name="connsiteY17" fmla="*/ 969201 h 2024669"/>
                <a:gd name="connsiteX18" fmla="*/ 754308 w 2210965"/>
                <a:gd name="connsiteY18" fmla="*/ 664654 h 2024669"/>
                <a:gd name="connsiteX19" fmla="*/ 729289 w 2210965"/>
                <a:gd name="connsiteY19" fmla="*/ 553339 h 2024669"/>
                <a:gd name="connsiteX20" fmla="*/ 711827 w 2210965"/>
                <a:gd name="connsiteY20" fmla="*/ 380365 h 2024669"/>
                <a:gd name="connsiteX21" fmla="*/ 791138 w 2210965"/>
                <a:gd name="connsiteY21" fmla="*/ 136589 h 2024669"/>
                <a:gd name="connsiteX22" fmla="*/ 901819 w 2210965"/>
                <a:gd name="connsiteY22" fmla="*/ 13779 h 2024669"/>
                <a:gd name="connsiteX23" fmla="*/ 899406 w 2210965"/>
                <a:gd name="connsiteY23" fmla="*/ 0 h 2024669"/>
                <a:gd name="connsiteX24" fmla="*/ 831080 w 2210965"/>
                <a:gd name="connsiteY24" fmla="*/ 19685 h 2024669"/>
                <a:gd name="connsiteX25" fmla="*/ 818507 w 2210965"/>
                <a:gd name="connsiteY25" fmla="*/ 47942 h 2024669"/>
                <a:gd name="connsiteX26" fmla="*/ 736338 w 2210965"/>
                <a:gd name="connsiteY26" fmla="*/ 154622 h 2024669"/>
                <a:gd name="connsiteX27" fmla="*/ 696269 w 2210965"/>
                <a:gd name="connsiteY27" fmla="*/ 231711 h 2024669"/>
                <a:gd name="connsiteX28" fmla="*/ 663186 w 2210965"/>
                <a:gd name="connsiteY28" fmla="*/ 381127 h 2024669"/>
                <a:gd name="connsiteX29" fmla="*/ 640453 w 2210965"/>
                <a:gd name="connsiteY29" fmla="*/ 462597 h 2024669"/>
                <a:gd name="connsiteX30" fmla="*/ 644707 w 2210965"/>
                <a:gd name="connsiteY30" fmla="*/ 526669 h 2024669"/>
                <a:gd name="connsiteX31" fmla="*/ 684712 w 2210965"/>
                <a:gd name="connsiteY31" fmla="*/ 627190 h 2024669"/>
                <a:gd name="connsiteX32" fmla="*/ 551553 w 2210965"/>
                <a:gd name="connsiteY32" fmla="*/ 555561 h 2024669"/>
                <a:gd name="connsiteX33" fmla="*/ 259580 w 2210965"/>
                <a:gd name="connsiteY33" fmla="*/ 404495 h 2024669"/>
                <a:gd name="connsiteX34" fmla="*/ 231195 w 2210965"/>
                <a:gd name="connsiteY34" fmla="*/ 401828 h 2024669"/>
                <a:gd name="connsiteX35" fmla="*/ 247197 w 2210965"/>
                <a:gd name="connsiteY35" fmla="*/ 427799 h 2024669"/>
                <a:gd name="connsiteX36" fmla="*/ 336034 w 2210965"/>
                <a:gd name="connsiteY36" fmla="*/ 491998 h 2024669"/>
                <a:gd name="connsiteX37" fmla="*/ 508627 w 2210965"/>
                <a:gd name="connsiteY37" fmla="*/ 614744 h 2024669"/>
                <a:gd name="connsiteX38" fmla="*/ 313936 w 2210965"/>
                <a:gd name="connsiteY38" fmla="*/ 605091 h 2024669"/>
                <a:gd name="connsiteX39" fmla="*/ 129976 w 2210965"/>
                <a:gd name="connsiteY39" fmla="*/ 573977 h 2024669"/>
                <a:gd name="connsiteX40" fmla="*/ 102671 w 2210965"/>
                <a:gd name="connsiteY40" fmla="*/ 567055 h 2024669"/>
                <a:gd name="connsiteX41" fmla="*/ 119 w 2210965"/>
                <a:gd name="connsiteY41" fmla="*/ 569214 h 2024669"/>
                <a:gd name="connsiteX42" fmla="*/ 85653 w 2210965"/>
                <a:gd name="connsiteY42" fmla="*/ 645414 h 2024669"/>
                <a:gd name="connsiteX43" fmla="*/ 362323 w 2210965"/>
                <a:gd name="connsiteY43" fmla="*/ 663702 h 2024669"/>
                <a:gd name="connsiteX44" fmla="*/ 411027 w 2210965"/>
                <a:gd name="connsiteY44" fmla="*/ 690182 h 2024669"/>
                <a:gd name="connsiteX45" fmla="*/ 593780 w 2210965"/>
                <a:gd name="connsiteY45" fmla="*/ 829691 h 2024669"/>
                <a:gd name="connsiteX46" fmla="*/ 708271 w 2210965"/>
                <a:gd name="connsiteY46" fmla="*/ 869633 h 2024669"/>
                <a:gd name="connsiteX47" fmla="*/ 707191 w 2210965"/>
                <a:gd name="connsiteY47" fmla="*/ 877570 h 2024669"/>
                <a:gd name="connsiteX48" fmla="*/ 275772 w 2210965"/>
                <a:gd name="connsiteY48" fmla="*/ 886523 h 2024669"/>
                <a:gd name="connsiteX49" fmla="*/ 288599 w 2210965"/>
                <a:gd name="connsiteY49" fmla="*/ 894397 h 2024669"/>
                <a:gd name="connsiteX50" fmla="*/ 496816 w 2210965"/>
                <a:gd name="connsiteY50" fmla="*/ 969963 h 2024669"/>
                <a:gd name="connsiteX51" fmla="*/ 531995 w 2210965"/>
                <a:gd name="connsiteY51" fmla="*/ 989330 h 2024669"/>
                <a:gd name="connsiteX52" fmla="*/ 687760 w 2210965"/>
                <a:gd name="connsiteY52" fmla="*/ 1138872 h 2024669"/>
                <a:gd name="connsiteX53" fmla="*/ 842065 w 2210965"/>
                <a:gd name="connsiteY53" fmla="*/ 1285304 h 2024669"/>
                <a:gd name="connsiteX54" fmla="*/ 966525 w 2210965"/>
                <a:gd name="connsiteY54" fmla="*/ 1388999 h 2024669"/>
                <a:gd name="connsiteX55" fmla="*/ 982845 w 2210965"/>
                <a:gd name="connsiteY55" fmla="*/ 1530922 h 2024669"/>
                <a:gd name="connsiteX56" fmla="*/ 958461 w 2210965"/>
                <a:gd name="connsiteY56" fmla="*/ 1555242 h 2024669"/>
                <a:gd name="connsiteX57" fmla="*/ 858893 w 2210965"/>
                <a:gd name="connsiteY57" fmla="*/ 1654810 h 2024669"/>
                <a:gd name="connsiteX58" fmla="*/ 1070793 w 2210965"/>
                <a:gd name="connsiteY58" fmla="*/ 1654366 h 2024669"/>
                <a:gd name="connsiteX59" fmla="*/ 1135499 w 2210965"/>
                <a:gd name="connsiteY59" fmla="*/ 1689481 h 2024669"/>
                <a:gd name="connsiteX60" fmla="*/ 1282184 w 2210965"/>
                <a:gd name="connsiteY60" fmla="*/ 1679004 h 2024669"/>
                <a:gd name="connsiteX61" fmla="*/ 1350700 w 2210965"/>
                <a:gd name="connsiteY61" fmla="*/ 1613598 h 2024669"/>
                <a:gd name="connsiteX62" fmla="*/ 1384737 w 2210965"/>
                <a:gd name="connsiteY62" fmla="*/ 1617790 h 2024669"/>
                <a:gd name="connsiteX63" fmla="*/ 1391468 w 2210965"/>
                <a:gd name="connsiteY63" fmla="*/ 1669669 h 2024669"/>
                <a:gd name="connsiteX64" fmla="*/ 1399468 w 2210965"/>
                <a:gd name="connsiteY64" fmla="*/ 1832420 h 2024669"/>
                <a:gd name="connsiteX65" fmla="*/ 1401500 w 2210965"/>
                <a:gd name="connsiteY65" fmla="*/ 1822260 h 2024669"/>
                <a:gd name="connsiteX66" fmla="*/ 1403151 w 2210965"/>
                <a:gd name="connsiteY66" fmla="*/ 1836103 h 2024669"/>
                <a:gd name="connsiteX67" fmla="*/ 1491924 w 2210965"/>
                <a:gd name="connsiteY67" fmla="*/ 1954466 h 2024669"/>
                <a:gd name="connsiteX68" fmla="*/ 1539994 w 2210965"/>
                <a:gd name="connsiteY68" fmla="*/ 1983486 h 2024669"/>
                <a:gd name="connsiteX69" fmla="*/ 1688266 w 2210965"/>
                <a:gd name="connsiteY69" fmla="*/ 2021269 h 2024669"/>
                <a:gd name="connsiteX70" fmla="*/ 1975858 w 2210965"/>
                <a:gd name="connsiteY70" fmla="*/ 1980692 h 2024669"/>
                <a:gd name="connsiteX71" fmla="*/ 2085649 w 2210965"/>
                <a:gd name="connsiteY71" fmla="*/ 1956943 h 2024669"/>
                <a:gd name="connsiteX72" fmla="*/ 2168517 w 2210965"/>
                <a:gd name="connsiteY72" fmla="*/ 1934654 h 2024669"/>
                <a:gd name="connsiteX73" fmla="*/ 2197473 w 2210965"/>
                <a:gd name="connsiteY73" fmla="*/ 1905317 h 2024669"/>
                <a:gd name="connsiteX74" fmla="*/ 2209982 w 2210965"/>
                <a:gd name="connsiteY74" fmla="*/ 1868043 h 202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210965" h="2024669">
                  <a:moveTo>
                    <a:pt x="2209982" y="1868043"/>
                  </a:moveTo>
                  <a:cubicBezTo>
                    <a:pt x="2204585" y="1868615"/>
                    <a:pt x="2199314" y="1868234"/>
                    <a:pt x="2194615" y="1869758"/>
                  </a:cubicBezTo>
                  <a:cubicBezTo>
                    <a:pt x="2098984" y="1901571"/>
                    <a:pt x="2003480" y="1933702"/>
                    <a:pt x="1907849" y="1965389"/>
                  </a:cubicBezTo>
                  <a:cubicBezTo>
                    <a:pt x="1885180" y="1972882"/>
                    <a:pt x="1862574" y="1980756"/>
                    <a:pt x="1838126" y="1980629"/>
                  </a:cubicBezTo>
                  <a:cubicBezTo>
                    <a:pt x="1763958" y="1980438"/>
                    <a:pt x="1689918" y="1980565"/>
                    <a:pt x="1615749" y="1980565"/>
                  </a:cubicBezTo>
                  <a:cubicBezTo>
                    <a:pt x="1604319" y="1980565"/>
                    <a:pt x="1593651" y="1980438"/>
                    <a:pt x="1583618" y="1972056"/>
                  </a:cubicBezTo>
                  <a:cubicBezTo>
                    <a:pt x="1554155" y="1947482"/>
                    <a:pt x="1523357" y="1924431"/>
                    <a:pt x="1493893" y="1899857"/>
                  </a:cubicBezTo>
                  <a:cubicBezTo>
                    <a:pt x="1482844" y="1890649"/>
                    <a:pt x="1470843" y="1881569"/>
                    <a:pt x="1464874" y="1867598"/>
                  </a:cubicBezTo>
                  <a:cubicBezTo>
                    <a:pt x="1454904" y="1844485"/>
                    <a:pt x="1440426" y="1824291"/>
                    <a:pt x="1423662" y="1805686"/>
                  </a:cubicBezTo>
                  <a:cubicBezTo>
                    <a:pt x="1414835" y="1795844"/>
                    <a:pt x="1411089" y="1784477"/>
                    <a:pt x="1409882" y="1771967"/>
                  </a:cubicBezTo>
                  <a:cubicBezTo>
                    <a:pt x="1409692" y="1769872"/>
                    <a:pt x="1413248" y="1767522"/>
                    <a:pt x="1415597" y="1764729"/>
                  </a:cubicBezTo>
                  <a:cubicBezTo>
                    <a:pt x="1423281" y="1770761"/>
                    <a:pt x="1419534" y="1784287"/>
                    <a:pt x="1432806" y="1786382"/>
                  </a:cubicBezTo>
                  <a:cubicBezTo>
                    <a:pt x="1430266" y="1733995"/>
                    <a:pt x="1430456" y="1681988"/>
                    <a:pt x="1423852" y="1630807"/>
                  </a:cubicBezTo>
                  <a:cubicBezTo>
                    <a:pt x="1421566" y="1613598"/>
                    <a:pt x="1429059" y="1591691"/>
                    <a:pt x="1408676" y="1576578"/>
                  </a:cubicBezTo>
                  <a:cubicBezTo>
                    <a:pt x="1312981" y="1505267"/>
                    <a:pt x="1217858" y="1433132"/>
                    <a:pt x="1123434" y="1360107"/>
                  </a:cubicBezTo>
                  <a:cubicBezTo>
                    <a:pt x="1110734" y="1350264"/>
                    <a:pt x="1096256" y="1341628"/>
                    <a:pt x="1086731" y="1327023"/>
                  </a:cubicBezTo>
                  <a:cubicBezTo>
                    <a:pt x="1016500" y="1218946"/>
                    <a:pt x="945443" y="1111441"/>
                    <a:pt x="875149" y="1003427"/>
                  </a:cubicBezTo>
                  <a:cubicBezTo>
                    <a:pt x="867973" y="992441"/>
                    <a:pt x="859210" y="983234"/>
                    <a:pt x="854765" y="969201"/>
                  </a:cubicBezTo>
                  <a:cubicBezTo>
                    <a:pt x="822571" y="867283"/>
                    <a:pt x="789043" y="765747"/>
                    <a:pt x="754308" y="664654"/>
                  </a:cubicBezTo>
                  <a:cubicBezTo>
                    <a:pt x="741799" y="628269"/>
                    <a:pt x="730559" y="593027"/>
                    <a:pt x="729289" y="553339"/>
                  </a:cubicBezTo>
                  <a:cubicBezTo>
                    <a:pt x="727511" y="495554"/>
                    <a:pt x="720717" y="437579"/>
                    <a:pt x="711827" y="380365"/>
                  </a:cubicBezTo>
                  <a:cubicBezTo>
                    <a:pt x="696968" y="284924"/>
                    <a:pt x="726749" y="205740"/>
                    <a:pt x="791138" y="136589"/>
                  </a:cubicBezTo>
                  <a:cubicBezTo>
                    <a:pt x="828667" y="96266"/>
                    <a:pt x="864925" y="54737"/>
                    <a:pt x="901819" y="13779"/>
                  </a:cubicBezTo>
                  <a:cubicBezTo>
                    <a:pt x="907153" y="7938"/>
                    <a:pt x="913312" y="2286"/>
                    <a:pt x="899406" y="0"/>
                  </a:cubicBezTo>
                  <a:cubicBezTo>
                    <a:pt x="876673" y="6541"/>
                    <a:pt x="853876" y="13145"/>
                    <a:pt x="831080" y="19685"/>
                  </a:cubicBezTo>
                  <a:cubicBezTo>
                    <a:pt x="828095" y="29654"/>
                    <a:pt x="825111" y="39243"/>
                    <a:pt x="818507" y="47942"/>
                  </a:cubicBezTo>
                  <a:cubicBezTo>
                    <a:pt x="791202" y="83566"/>
                    <a:pt x="764722" y="119888"/>
                    <a:pt x="736338" y="154622"/>
                  </a:cubicBezTo>
                  <a:cubicBezTo>
                    <a:pt x="717478" y="177673"/>
                    <a:pt x="705350" y="203327"/>
                    <a:pt x="696269" y="231711"/>
                  </a:cubicBezTo>
                  <a:cubicBezTo>
                    <a:pt x="680585" y="280607"/>
                    <a:pt x="680013" y="332549"/>
                    <a:pt x="663186" y="381127"/>
                  </a:cubicBezTo>
                  <a:cubicBezTo>
                    <a:pt x="653915" y="407670"/>
                    <a:pt x="647755" y="435356"/>
                    <a:pt x="640453" y="462597"/>
                  </a:cubicBezTo>
                  <a:cubicBezTo>
                    <a:pt x="634420" y="484822"/>
                    <a:pt x="636325" y="505206"/>
                    <a:pt x="644707" y="526669"/>
                  </a:cubicBezTo>
                  <a:cubicBezTo>
                    <a:pt x="657344" y="558927"/>
                    <a:pt x="673663" y="589915"/>
                    <a:pt x="684712" y="627190"/>
                  </a:cubicBezTo>
                  <a:cubicBezTo>
                    <a:pt x="637913" y="601535"/>
                    <a:pt x="595050" y="577914"/>
                    <a:pt x="551553" y="555561"/>
                  </a:cubicBezTo>
                  <a:cubicBezTo>
                    <a:pt x="454207" y="505333"/>
                    <a:pt x="361180" y="446469"/>
                    <a:pt x="259580" y="404495"/>
                  </a:cubicBezTo>
                  <a:cubicBezTo>
                    <a:pt x="250245" y="400622"/>
                    <a:pt x="237418" y="391732"/>
                    <a:pt x="231195" y="401828"/>
                  </a:cubicBezTo>
                  <a:cubicBezTo>
                    <a:pt x="223321" y="414528"/>
                    <a:pt x="239006" y="421196"/>
                    <a:pt x="247197" y="427799"/>
                  </a:cubicBezTo>
                  <a:cubicBezTo>
                    <a:pt x="275645" y="450660"/>
                    <a:pt x="306062" y="471043"/>
                    <a:pt x="336034" y="491998"/>
                  </a:cubicBezTo>
                  <a:cubicBezTo>
                    <a:pt x="393057" y="531876"/>
                    <a:pt x="448238" y="574230"/>
                    <a:pt x="508627" y="614744"/>
                  </a:cubicBezTo>
                  <a:cubicBezTo>
                    <a:pt x="440618" y="614680"/>
                    <a:pt x="377372" y="608140"/>
                    <a:pt x="313936" y="605091"/>
                  </a:cubicBezTo>
                  <a:cubicBezTo>
                    <a:pt x="251833" y="602171"/>
                    <a:pt x="188460" y="601282"/>
                    <a:pt x="129976" y="573977"/>
                  </a:cubicBezTo>
                  <a:cubicBezTo>
                    <a:pt x="121531" y="570040"/>
                    <a:pt x="112006" y="568452"/>
                    <a:pt x="102671" y="567055"/>
                  </a:cubicBezTo>
                  <a:cubicBezTo>
                    <a:pt x="92956" y="565595"/>
                    <a:pt x="4881" y="558229"/>
                    <a:pt x="119" y="569214"/>
                  </a:cubicBezTo>
                  <a:cubicBezTo>
                    <a:pt x="-3310" y="592772"/>
                    <a:pt x="68445" y="623888"/>
                    <a:pt x="85653" y="645414"/>
                  </a:cubicBezTo>
                  <a:cubicBezTo>
                    <a:pt x="177855" y="651701"/>
                    <a:pt x="269994" y="658940"/>
                    <a:pt x="362323" y="663702"/>
                  </a:cubicBezTo>
                  <a:cubicBezTo>
                    <a:pt x="384548" y="664845"/>
                    <a:pt x="400105" y="670814"/>
                    <a:pt x="411027" y="690182"/>
                  </a:cubicBezTo>
                  <a:cubicBezTo>
                    <a:pt x="451985" y="762635"/>
                    <a:pt x="507420" y="814324"/>
                    <a:pt x="593780" y="829691"/>
                  </a:cubicBezTo>
                  <a:cubicBezTo>
                    <a:pt x="633023" y="836676"/>
                    <a:pt x="670171" y="855916"/>
                    <a:pt x="708271" y="869633"/>
                  </a:cubicBezTo>
                  <a:cubicBezTo>
                    <a:pt x="707953" y="872300"/>
                    <a:pt x="707509" y="874966"/>
                    <a:pt x="707191" y="877570"/>
                  </a:cubicBezTo>
                  <a:cubicBezTo>
                    <a:pt x="564443" y="875919"/>
                    <a:pt x="421886" y="878205"/>
                    <a:pt x="275772" y="886523"/>
                  </a:cubicBezTo>
                  <a:cubicBezTo>
                    <a:pt x="281995" y="890397"/>
                    <a:pt x="285043" y="893064"/>
                    <a:pt x="288599" y="894397"/>
                  </a:cubicBezTo>
                  <a:cubicBezTo>
                    <a:pt x="357878" y="919734"/>
                    <a:pt x="427220" y="945261"/>
                    <a:pt x="496816" y="969963"/>
                  </a:cubicBezTo>
                  <a:cubicBezTo>
                    <a:pt x="509833" y="974598"/>
                    <a:pt x="521898" y="979551"/>
                    <a:pt x="531995" y="989330"/>
                  </a:cubicBezTo>
                  <a:cubicBezTo>
                    <a:pt x="583747" y="1039368"/>
                    <a:pt x="635754" y="1089025"/>
                    <a:pt x="687760" y="1138872"/>
                  </a:cubicBezTo>
                  <a:cubicBezTo>
                    <a:pt x="738941" y="1188022"/>
                    <a:pt x="788027" y="1239520"/>
                    <a:pt x="842065" y="1285304"/>
                  </a:cubicBezTo>
                  <a:cubicBezTo>
                    <a:pt x="883150" y="1320038"/>
                    <a:pt x="918011" y="1361631"/>
                    <a:pt x="966525" y="1388999"/>
                  </a:cubicBezTo>
                  <a:cubicBezTo>
                    <a:pt x="1026533" y="1422845"/>
                    <a:pt x="1030851" y="1482598"/>
                    <a:pt x="982845" y="1530922"/>
                  </a:cubicBezTo>
                  <a:cubicBezTo>
                    <a:pt x="974780" y="1538986"/>
                    <a:pt x="966589" y="1547114"/>
                    <a:pt x="958461" y="1555242"/>
                  </a:cubicBezTo>
                  <a:cubicBezTo>
                    <a:pt x="927155" y="1586547"/>
                    <a:pt x="895850" y="1617853"/>
                    <a:pt x="858893" y="1654810"/>
                  </a:cubicBezTo>
                  <a:cubicBezTo>
                    <a:pt x="935601" y="1654810"/>
                    <a:pt x="1003228" y="1655763"/>
                    <a:pt x="1070793" y="1654366"/>
                  </a:cubicBezTo>
                  <a:cubicBezTo>
                    <a:pt x="1100701" y="1653794"/>
                    <a:pt x="1118544" y="1669796"/>
                    <a:pt x="1135499" y="1689481"/>
                  </a:cubicBezTo>
                  <a:cubicBezTo>
                    <a:pt x="1178488" y="1687132"/>
                    <a:pt x="1233860" y="1682941"/>
                    <a:pt x="1282184" y="1679004"/>
                  </a:cubicBezTo>
                  <a:cubicBezTo>
                    <a:pt x="1305615" y="1657858"/>
                    <a:pt x="1328983" y="1636649"/>
                    <a:pt x="1350700" y="1613598"/>
                  </a:cubicBezTo>
                  <a:cubicBezTo>
                    <a:pt x="1367718" y="1595628"/>
                    <a:pt x="1380228" y="1597597"/>
                    <a:pt x="1384737" y="1617790"/>
                  </a:cubicBezTo>
                  <a:cubicBezTo>
                    <a:pt x="1388610" y="1635062"/>
                    <a:pt x="1392166" y="1652334"/>
                    <a:pt x="1391468" y="1669669"/>
                  </a:cubicBezTo>
                  <a:lnTo>
                    <a:pt x="1399468" y="1832420"/>
                  </a:lnTo>
                  <a:cubicBezTo>
                    <a:pt x="1400167" y="1829054"/>
                    <a:pt x="1400865" y="1825689"/>
                    <a:pt x="1401500" y="1822260"/>
                  </a:cubicBezTo>
                  <a:cubicBezTo>
                    <a:pt x="1400993" y="1826768"/>
                    <a:pt x="1401310" y="1831658"/>
                    <a:pt x="1403151" y="1836103"/>
                  </a:cubicBezTo>
                  <a:cubicBezTo>
                    <a:pt x="1423344" y="1882521"/>
                    <a:pt x="1437378" y="1933131"/>
                    <a:pt x="1491924" y="1954466"/>
                  </a:cubicBezTo>
                  <a:cubicBezTo>
                    <a:pt x="1509133" y="1961197"/>
                    <a:pt x="1525580" y="1971739"/>
                    <a:pt x="1539994" y="1983486"/>
                  </a:cubicBezTo>
                  <a:cubicBezTo>
                    <a:pt x="1583872" y="2019046"/>
                    <a:pt x="1631116" y="2031365"/>
                    <a:pt x="1688266" y="2021269"/>
                  </a:cubicBezTo>
                  <a:cubicBezTo>
                    <a:pt x="1783453" y="2004378"/>
                    <a:pt x="1881052" y="2002663"/>
                    <a:pt x="1975858" y="1980692"/>
                  </a:cubicBezTo>
                  <a:cubicBezTo>
                    <a:pt x="2012370" y="1972247"/>
                    <a:pt x="2047930" y="1959547"/>
                    <a:pt x="2085649" y="1956943"/>
                  </a:cubicBezTo>
                  <a:cubicBezTo>
                    <a:pt x="2113526" y="1950403"/>
                    <a:pt x="2141085" y="1942719"/>
                    <a:pt x="2168517" y="1934654"/>
                  </a:cubicBezTo>
                  <a:cubicBezTo>
                    <a:pt x="2182614" y="1930464"/>
                    <a:pt x="2199378" y="1926336"/>
                    <a:pt x="2197473" y="1905317"/>
                  </a:cubicBezTo>
                  <a:cubicBezTo>
                    <a:pt x="2195886" y="1891475"/>
                    <a:pt x="2215507" y="1884807"/>
                    <a:pt x="2209982" y="1868043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31">
              <a:extLst>
                <a:ext uri="{FF2B5EF4-FFF2-40B4-BE49-F238E27FC236}">
                  <a16:creationId xmlns:a16="http://schemas.microsoft.com/office/drawing/2014/main" xmlns="" id="{15D5AE81-895E-340E-7492-DCD899060828}"/>
                </a:ext>
              </a:extLst>
            </p:cNvPr>
            <p:cNvSpPr/>
            <p:nvPr/>
          </p:nvSpPr>
          <p:spPr>
            <a:xfrm>
              <a:off x="3692684" y="5972618"/>
              <a:ext cx="943909" cy="483560"/>
            </a:xfrm>
            <a:custGeom>
              <a:avLst/>
              <a:gdLst>
                <a:gd name="connsiteX0" fmla="*/ 826560 w 943909"/>
                <a:gd name="connsiteY0" fmla="*/ 9334 h 483560"/>
                <a:gd name="connsiteX1" fmla="*/ 763187 w 943909"/>
                <a:gd name="connsiteY1" fmla="*/ 68580 h 483560"/>
                <a:gd name="connsiteX2" fmla="*/ 679431 w 943909"/>
                <a:gd name="connsiteY2" fmla="*/ 142557 h 483560"/>
                <a:gd name="connsiteX3" fmla="*/ 675748 w 943909"/>
                <a:gd name="connsiteY3" fmla="*/ 146177 h 483560"/>
                <a:gd name="connsiteX4" fmla="*/ 677208 w 943909"/>
                <a:gd name="connsiteY4" fmla="*/ 144780 h 483560"/>
                <a:gd name="connsiteX5" fmla="*/ 707498 w 943909"/>
                <a:gd name="connsiteY5" fmla="*/ 149987 h 483560"/>
                <a:gd name="connsiteX6" fmla="*/ 690480 w 943909"/>
                <a:gd name="connsiteY6" fmla="*/ 175069 h 483560"/>
                <a:gd name="connsiteX7" fmla="*/ 580688 w 943909"/>
                <a:gd name="connsiteY7" fmla="*/ 241490 h 483560"/>
                <a:gd name="connsiteX8" fmla="*/ 572496 w 943909"/>
                <a:gd name="connsiteY8" fmla="*/ 245999 h 483560"/>
                <a:gd name="connsiteX9" fmla="*/ 299510 w 943909"/>
                <a:gd name="connsiteY9" fmla="*/ 299466 h 483560"/>
                <a:gd name="connsiteX10" fmla="*/ 187559 w 943909"/>
                <a:gd name="connsiteY10" fmla="*/ 253873 h 483560"/>
                <a:gd name="connsiteX11" fmla="*/ 62782 w 943909"/>
                <a:gd name="connsiteY11" fmla="*/ 196659 h 483560"/>
                <a:gd name="connsiteX12" fmla="*/ 11093 w 943909"/>
                <a:gd name="connsiteY12" fmla="*/ 141732 h 483560"/>
                <a:gd name="connsiteX13" fmla="*/ 1505 w 943909"/>
                <a:gd name="connsiteY13" fmla="*/ 120396 h 483560"/>
                <a:gd name="connsiteX14" fmla="*/ 2902 w 943909"/>
                <a:gd name="connsiteY14" fmla="*/ 114554 h 483560"/>
                <a:gd name="connsiteX15" fmla="*/ 11347 w 943909"/>
                <a:gd name="connsiteY15" fmla="*/ 117665 h 483560"/>
                <a:gd name="connsiteX16" fmla="*/ 69958 w 943909"/>
                <a:gd name="connsiteY16" fmla="*/ 136906 h 483560"/>
                <a:gd name="connsiteX17" fmla="*/ 341801 w 943909"/>
                <a:gd name="connsiteY17" fmla="*/ 244411 h 483560"/>
                <a:gd name="connsiteX18" fmla="*/ 409428 w 943909"/>
                <a:gd name="connsiteY18" fmla="*/ 244919 h 483560"/>
                <a:gd name="connsiteX19" fmla="*/ 519601 w 943909"/>
                <a:gd name="connsiteY19" fmla="*/ 223520 h 483560"/>
                <a:gd name="connsiteX20" fmla="*/ 532809 w 943909"/>
                <a:gd name="connsiteY20" fmla="*/ 197040 h 483560"/>
                <a:gd name="connsiteX21" fmla="*/ 430637 w 943909"/>
                <a:gd name="connsiteY21" fmla="*/ 60007 h 483560"/>
                <a:gd name="connsiteX22" fmla="*/ 520300 w 943909"/>
                <a:gd name="connsiteY22" fmla="*/ 111760 h 483560"/>
                <a:gd name="connsiteX23" fmla="*/ 547922 w 943909"/>
                <a:gd name="connsiteY23" fmla="*/ 156972 h 483560"/>
                <a:gd name="connsiteX24" fmla="*/ 580180 w 943909"/>
                <a:gd name="connsiteY24" fmla="*/ 167449 h 483560"/>
                <a:gd name="connsiteX25" fmla="*/ 602214 w 943909"/>
                <a:gd name="connsiteY25" fmla="*/ 121412 h 483560"/>
                <a:gd name="connsiteX26" fmla="*/ 573322 w 943909"/>
                <a:gd name="connsiteY26" fmla="*/ 42481 h 483560"/>
                <a:gd name="connsiteX27" fmla="*/ 583355 w 943909"/>
                <a:gd name="connsiteY27" fmla="*/ 27114 h 483560"/>
                <a:gd name="connsiteX28" fmla="*/ 684955 w 943909"/>
                <a:gd name="connsiteY28" fmla="*/ 25781 h 483560"/>
                <a:gd name="connsiteX29" fmla="*/ 679875 w 943909"/>
                <a:gd name="connsiteY29" fmla="*/ 19812 h 483560"/>
                <a:gd name="connsiteX30" fmla="*/ 826560 w 943909"/>
                <a:gd name="connsiteY30" fmla="*/ 9334 h 483560"/>
                <a:gd name="connsiteX31" fmla="*/ 935908 w 943909"/>
                <a:gd name="connsiteY31" fmla="*/ 0 h 483560"/>
                <a:gd name="connsiteX32" fmla="*/ 943909 w 943909"/>
                <a:gd name="connsiteY32" fmla="*/ 162751 h 483560"/>
                <a:gd name="connsiteX33" fmla="*/ 908285 w 943909"/>
                <a:gd name="connsiteY33" fmla="*/ 281305 h 483560"/>
                <a:gd name="connsiteX34" fmla="*/ 827196 w 943909"/>
                <a:gd name="connsiteY34" fmla="*/ 387350 h 483560"/>
                <a:gd name="connsiteX35" fmla="*/ 775634 w 943909"/>
                <a:gd name="connsiteY35" fmla="*/ 450152 h 483560"/>
                <a:gd name="connsiteX36" fmla="*/ 719627 w 943909"/>
                <a:gd name="connsiteY36" fmla="*/ 480441 h 483560"/>
                <a:gd name="connsiteX37" fmla="*/ 457689 w 943909"/>
                <a:gd name="connsiteY37" fmla="*/ 480885 h 483560"/>
                <a:gd name="connsiteX38" fmla="*/ 446196 w 943909"/>
                <a:gd name="connsiteY38" fmla="*/ 441706 h 483560"/>
                <a:gd name="connsiteX39" fmla="*/ 470516 w 943909"/>
                <a:gd name="connsiteY39" fmla="*/ 391732 h 483560"/>
                <a:gd name="connsiteX40" fmla="*/ 511855 w 943909"/>
                <a:gd name="connsiteY40" fmla="*/ 361442 h 483560"/>
                <a:gd name="connsiteX41" fmla="*/ 712515 w 943909"/>
                <a:gd name="connsiteY41" fmla="*/ 283591 h 483560"/>
                <a:gd name="connsiteX42" fmla="*/ 843579 w 943909"/>
                <a:gd name="connsiteY42" fmla="*/ 192596 h 483560"/>
                <a:gd name="connsiteX43" fmla="*/ 871201 w 943909"/>
                <a:gd name="connsiteY43" fmla="*/ 159385 h 483560"/>
                <a:gd name="connsiteX44" fmla="*/ 926827 w 943909"/>
                <a:gd name="connsiteY44" fmla="*/ 36830 h 483560"/>
                <a:gd name="connsiteX45" fmla="*/ 935908 w 943909"/>
                <a:gd name="connsiteY45" fmla="*/ 0 h 4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943909" h="483560">
                  <a:moveTo>
                    <a:pt x="826560" y="9334"/>
                  </a:moveTo>
                  <a:cubicBezTo>
                    <a:pt x="805097" y="28702"/>
                    <a:pt x="783570" y="48006"/>
                    <a:pt x="763187" y="68580"/>
                  </a:cubicBezTo>
                  <a:cubicBezTo>
                    <a:pt x="736073" y="95821"/>
                    <a:pt x="706164" y="120142"/>
                    <a:pt x="679431" y="142557"/>
                  </a:cubicBezTo>
                  <a:cubicBezTo>
                    <a:pt x="671302" y="144145"/>
                    <a:pt x="677780" y="149860"/>
                    <a:pt x="675748" y="146177"/>
                  </a:cubicBezTo>
                  <a:cubicBezTo>
                    <a:pt x="675430" y="145542"/>
                    <a:pt x="676001" y="145351"/>
                    <a:pt x="677208" y="144780"/>
                  </a:cubicBezTo>
                  <a:cubicBezTo>
                    <a:pt x="688701" y="139128"/>
                    <a:pt x="701656" y="138430"/>
                    <a:pt x="707498" y="149987"/>
                  </a:cubicBezTo>
                  <a:cubicBezTo>
                    <a:pt x="714800" y="164338"/>
                    <a:pt x="699370" y="169354"/>
                    <a:pt x="690480" y="175069"/>
                  </a:cubicBezTo>
                  <a:cubicBezTo>
                    <a:pt x="654539" y="198247"/>
                    <a:pt x="615232" y="215900"/>
                    <a:pt x="580688" y="241490"/>
                  </a:cubicBezTo>
                  <a:cubicBezTo>
                    <a:pt x="578021" y="243077"/>
                    <a:pt x="574782" y="243967"/>
                    <a:pt x="572496" y="245999"/>
                  </a:cubicBezTo>
                  <a:cubicBezTo>
                    <a:pt x="491598" y="315023"/>
                    <a:pt x="394443" y="303720"/>
                    <a:pt x="299510" y="299466"/>
                  </a:cubicBezTo>
                  <a:cubicBezTo>
                    <a:pt x="258235" y="297624"/>
                    <a:pt x="224517" y="269875"/>
                    <a:pt x="187559" y="253873"/>
                  </a:cubicBezTo>
                  <a:cubicBezTo>
                    <a:pt x="145650" y="235775"/>
                    <a:pt x="104311" y="216027"/>
                    <a:pt x="62782" y="196659"/>
                  </a:cubicBezTo>
                  <a:cubicBezTo>
                    <a:pt x="37763" y="184975"/>
                    <a:pt x="20174" y="167703"/>
                    <a:pt x="11093" y="141732"/>
                  </a:cubicBezTo>
                  <a:cubicBezTo>
                    <a:pt x="12300" y="132651"/>
                    <a:pt x="6394" y="126809"/>
                    <a:pt x="1505" y="120396"/>
                  </a:cubicBezTo>
                  <a:cubicBezTo>
                    <a:pt x="425" y="119062"/>
                    <a:pt x="-1861" y="114744"/>
                    <a:pt x="2902" y="114554"/>
                  </a:cubicBezTo>
                  <a:cubicBezTo>
                    <a:pt x="5696" y="114427"/>
                    <a:pt x="8553" y="116586"/>
                    <a:pt x="11347" y="117665"/>
                  </a:cubicBezTo>
                  <a:cubicBezTo>
                    <a:pt x="33064" y="117602"/>
                    <a:pt x="51479" y="127317"/>
                    <a:pt x="69958" y="136906"/>
                  </a:cubicBezTo>
                  <a:cubicBezTo>
                    <a:pt x="156825" y="182308"/>
                    <a:pt x="244138" y="225806"/>
                    <a:pt x="341801" y="244411"/>
                  </a:cubicBezTo>
                  <a:cubicBezTo>
                    <a:pt x="364852" y="248856"/>
                    <a:pt x="386696" y="250698"/>
                    <a:pt x="409428" y="244919"/>
                  </a:cubicBezTo>
                  <a:cubicBezTo>
                    <a:pt x="445878" y="235966"/>
                    <a:pt x="482707" y="229616"/>
                    <a:pt x="519601" y="223520"/>
                  </a:cubicBezTo>
                  <a:cubicBezTo>
                    <a:pt x="538270" y="221678"/>
                    <a:pt x="537000" y="211708"/>
                    <a:pt x="532809" y="197040"/>
                  </a:cubicBezTo>
                  <a:cubicBezTo>
                    <a:pt x="512680" y="127444"/>
                    <a:pt x="507282" y="119507"/>
                    <a:pt x="430637" y="60007"/>
                  </a:cubicBezTo>
                  <a:cubicBezTo>
                    <a:pt x="490264" y="60769"/>
                    <a:pt x="490201" y="60833"/>
                    <a:pt x="520300" y="111760"/>
                  </a:cubicBezTo>
                  <a:cubicBezTo>
                    <a:pt x="529253" y="127000"/>
                    <a:pt x="541382" y="140779"/>
                    <a:pt x="547922" y="156972"/>
                  </a:cubicBezTo>
                  <a:cubicBezTo>
                    <a:pt x="555606" y="175831"/>
                    <a:pt x="564369" y="173164"/>
                    <a:pt x="580180" y="167449"/>
                  </a:cubicBezTo>
                  <a:cubicBezTo>
                    <a:pt x="604564" y="158559"/>
                    <a:pt x="616312" y="149415"/>
                    <a:pt x="602214" y="121412"/>
                  </a:cubicBezTo>
                  <a:cubicBezTo>
                    <a:pt x="589705" y="96520"/>
                    <a:pt x="582657" y="68961"/>
                    <a:pt x="573322" y="42481"/>
                  </a:cubicBezTo>
                  <a:cubicBezTo>
                    <a:pt x="569957" y="32893"/>
                    <a:pt x="566464" y="19812"/>
                    <a:pt x="583355" y="27114"/>
                  </a:cubicBezTo>
                  <a:cubicBezTo>
                    <a:pt x="617772" y="42100"/>
                    <a:pt x="650538" y="17652"/>
                    <a:pt x="684955" y="25781"/>
                  </a:cubicBezTo>
                  <a:cubicBezTo>
                    <a:pt x="683240" y="23749"/>
                    <a:pt x="681589" y="21780"/>
                    <a:pt x="679875" y="19812"/>
                  </a:cubicBezTo>
                  <a:cubicBezTo>
                    <a:pt x="722864" y="17399"/>
                    <a:pt x="778237" y="13271"/>
                    <a:pt x="826560" y="9334"/>
                  </a:cubicBezTo>
                  <a:close/>
                  <a:moveTo>
                    <a:pt x="935908" y="0"/>
                  </a:moveTo>
                  <a:lnTo>
                    <a:pt x="943909" y="162751"/>
                  </a:lnTo>
                  <a:cubicBezTo>
                    <a:pt x="935717" y="202883"/>
                    <a:pt x="920858" y="241808"/>
                    <a:pt x="908285" y="281305"/>
                  </a:cubicBezTo>
                  <a:cubicBezTo>
                    <a:pt x="894125" y="325691"/>
                    <a:pt x="853802" y="351536"/>
                    <a:pt x="827196" y="387350"/>
                  </a:cubicBezTo>
                  <a:cubicBezTo>
                    <a:pt x="811003" y="409067"/>
                    <a:pt x="792334" y="428815"/>
                    <a:pt x="775634" y="450152"/>
                  </a:cubicBezTo>
                  <a:cubicBezTo>
                    <a:pt x="758806" y="463550"/>
                    <a:pt x="750678" y="493204"/>
                    <a:pt x="719627" y="480441"/>
                  </a:cubicBezTo>
                  <a:cubicBezTo>
                    <a:pt x="632314" y="469455"/>
                    <a:pt x="544938" y="471678"/>
                    <a:pt x="457689" y="480885"/>
                  </a:cubicBezTo>
                  <a:cubicBezTo>
                    <a:pt x="440798" y="464439"/>
                    <a:pt x="436925" y="455359"/>
                    <a:pt x="446196" y="441706"/>
                  </a:cubicBezTo>
                  <a:cubicBezTo>
                    <a:pt x="456864" y="426021"/>
                    <a:pt x="464293" y="409448"/>
                    <a:pt x="470516" y="391732"/>
                  </a:cubicBezTo>
                  <a:cubicBezTo>
                    <a:pt x="477184" y="372999"/>
                    <a:pt x="496170" y="369062"/>
                    <a:pt x="511855" y="361442"/>
                  </a:cubicBezTo>
                  <a:cubicBezTo>
                    <a:pt x="579482" y="337185"/>
                    <a:pt x="651237" y="322834"/>
                    <a:pt x="712515" y="283591"/>
                  </a:cubicBezTo>
                  <a:cubicBezTo>
                    <a:pt x="757219" y="255016"/>
                    <a:pt x="799573" y="222440"/>
                    <a:pt x="843579" y="192596"/>
                  </a:cubicBezTo>
                  <a:cubicBezTo>
                    <a:pt x="855834" y="184277"/>
                    <a:pt x="865232" y="173291"/>
                    <a:pt x="871201" y="159385"/>
                  </a:cubicBezTo>
                  <a:cubicBezTo>
                    <a:pt x="888918" y="118173"/>
                    <a:pt x="907015" y="77026"/>
                    <a:pt x="926827" y="36830"/>
                  </a:cubicBezTo>
                  <a:cubicBezTo>
                    <a:pt x="932860" y="24511"/>
                    <a:pt x="935463" y="12255"/>
                    <a:pt x="935908" y="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32">
              <a:extLst>
                <a:ext uri="{FF2B5EF4-FFF2-40B4-BE49-F238E27FC236}">
                  <a16:creationId xmlns:a16="http://schemas.microsoft.com/office/drawing/2014/main" xmlns="" id="{F0D41B14-34F8-FAA1-238A-2F4E6361FAE5}"/>
                </a:ext>
              </a:extLst>
            </p:cNvPr>
            <p:cNvSpPr/>
            <p:nvPr/>
          </p:nvSpPr>
          <p:spPr>
            <a:xfrm>
              <a:off x="3378472" y="4490211"/>
              <a:ext cx="433382" cy="245427"/>
            </a:xfrm>
            <a:custGeom>
              <a:avLst/>
              <a:gdLst>
                <a:gd name="connsiteX0" fmla="*/ 123629 w 433382"/>
                <a:gd name="connsiteY0" fmla="*/ 0 h 245427"/>
                <a:gd name="connsiteX1" fmla="*/ 312 w 433382"/>
                <a:gd name="connsiteY1" fmla="*/ 32576 h 245427"/>
                <a:gd name="connsiteX2" fmla="*/ 433382 w 433382"/>
                <a:gd name="connsiteY2" fmla="*/ 245428 h 245427"/>
                <a:gd name="connsiteX3" fmla="*/ 406521 w 433382"/>
                <a:gd name="connsiteY3" fmla="*/ 205613 h 245427"/>
                <a:gd name="connsiteX4" fmla="*/ 276220 w 433382"/>
                <a:gd name="connsiteY4" fmla="*/ 121412 h 245427"/>
                <a:gd name="connsiteX5" fmla="*/ 123629 w 433382"/>
                <a:gd name="connsiteY5" fmla="*/ 0 h 24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382" h="245427">
                  <a:moveTo>
                    <a:pt x="123629" y="0"/>
                  </a:moveTo>
                  <a:cubicBezTo>
                    <a:pt x="82545" y="10859"/>
                    <a:pt x="41396" y="21717"/>
                    <a:pt x="312" y="32576"/>
                  </a:cubicBezTo>
                  <a:cubicBezTo>
                    <a:pt x="-10991" y="49085"/>
                    <a:pt x="287713" y="182309"/>
                    <a:pt x="433382" y="245428"/>
                  </a:cubicBezTo>
                  <a:cubicBezTo>
                    <a:pt x="425508" y="229679"/>
                    <a:pt x="414586" y="218567"/>
                    <a:pt x="406521" y="205613"/>
                  </a:cubicBezTo>
                  <a:cubicBezTo>
                    <a:pt x="376105" y="156909"/>
                    <a:pt x="334068" y="126492"/>
                    <a:pt x="276220" y="121412"/>
                  </a:cubicBezTo>
                  <a:cubicBezTo>
                    <a:pt x="198115" y="114491"/>
                    <a:pt x="162745" y="55182"/>
                    <a:pt x="123629" y="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33">
              <a:extLst>
                <a:ext uri="{FF2B5EF4-FFF2-40B4-BE49-F238E27FC236}">
                  <a16:creationId xmlns:a16="http://schemas.microsoft.com/office/drawing/2014/main" xmlns="" id="{FEC23DB9-0FCB-95B0-494B-0BC974849A68}"/>
                </a:ext>
              </a:extLst>
            </p:cNvPr>
            <p:cNvSpPr/>
            <p:nvPr/>
          </p:nvSpPr>
          <p:spPr>
            <a:xfrm>
              <a:off x="3009466" y="3877309"/>
              <a:ext cx="418530" cy="193738"/>
            </a:xfrm>
            <a:custGeom>
              <a:avLst/>
              <a:gdLst>
                <a:gd name="connsiteX0" fmla="*/ 337124 w 418530"/>
                <a:gd name="connsiteY0" fmla="*/ 193739 h 193738"/>
                <a:gd name="connsiteX1" fmla="*/ 418531 w 418530"/>
                <a:gd name="connsiteY1" fmla="*/ 168402 h 193738"/>
                <a:gd name="connsiteX2" fmla="*/ 2 w 418530"/>
                <a:gd name="connsiteY2" fmla="*/ 0 h 193738"/>
                <a:gd name="connsiteX3" fmla="*/ 337124 w 418530"/>
                <a:gd name="connsiteY3" fmla="*/ 193739 h 19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530" h="193738">
                  <a:moveTo>
                    <a:pt x="337124" y="193739"/>
                  </a:moveTo>
                  <a:cubicBezTo>
                    <a:pt x="364238" y="185230"/>
                    <a:pt x="391353" y="176784"/>
                    <a:pt x="418531" y="168402"/>
                  </a:cubicBezTo>
                  <a:cubicBezTo>
                    <a:pt x="406529" y="161925"/>
                    <a:pt x="127510" y="49593"/>
                    <a:pt x="2" y="0"/>
                  </a:cubicBezTo>
                  <a:cubicBezTo>
                    <a:pt x="-950" y="11049"/>
                    <a:pt x="308739" y="172149"/>
                    <a:pt x="337124" y="193739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34">
              <a:extLst>
                <a:ext uri="{FF2B5EF4-FFF2-40B4-BE49-F238E27FC236}">
                  <a16:creationId xmlns:a16="http://schemas.microsoft.com/office/drawing/2014/main" xmlns="" id="{49335072-B8FA-001F-0CDA-2626E5628EE9}"/>
                </a:ext>
              </a:extLst>
            </p:cNvPr>
            <p:cNvSpPr/>
            <p:nvPr/>
          </p:nvSpPr>
          <p:spPr>
            <a:xfrm>
              <a:off x="3237243" y="3773614"/>
              <a:ext cx="434022" cy="209676"/>
            </a:xfrm>
            <a:custGeom>
              <a:avLst/>
              <a:gdLst>
                <a:gd name="connsiteX0" fmla="*/ 352996 w 434022"/>
                <a:gd name="connsiteY0" fmla="*/ 209677 h 209676"/>
                <a:gd name="connsiteX1" fmla="*/ 434022 w 434022"/>
                <a:gd name="connsiteY1" fmla="*/ 180149 h 209676"/>
                <a:gd name="connsiteX2" fmla="*/ 0 w 434022"/>
                <a:gd name="connsiteY2" fmla="*/ 0 h 209676"/>
                <a:gd name="connsiteX3" fmla="*/ 352996 w 434022"/>
                <a:gd name="connsiteY3" fmla="*/ 209677 h 20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022" h="209676">
                  <a:moveTo>
                    <a:pt x="352996" y="209677"/>
                  </a:moveTo>
                  <a:cubicBezTo>
                    <a:pt x="381191" y="202819"/>
                    <a:pt x="407352" y="191008"/>
                    <a:pt x="434022" y="180149"/>
                  </a:cubicBezTo>
                  <a:cubicBezTo>
                    <a:pt x="424751" y="175006"/>
                    <a:pt x="3873" y="889"/>
                    <a:pt x="0" y="0"/>
                  </a:cubicBezTo>
                  <a:cubicBezTo>
                    <a:pt x="9144" y="17463"/>
                    <a:pt x="249936" y="149733"/>
                    <a:pt x="352996" y="209677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35">
              <a:extLst>
                <a:ext uri="{FF2B5EF4-FFF2-40B4-BE49-F238E27FC236}">
                  <a16:creationId xmlns:a16="http://schemas.microsoft.com/office/drawing/2014/main" xmlns="" id="{66D1DDF4-530C-C84C-A641-E66D321C5ABC}"/>
                </a:ext>
              </a:extLst>
            </p:cNvPr>
            <p:cNvSpPr/>
            <p:nvPr/>
          </p:nvSpPr>
          <p:spPr>
            <a:xfrm>
              <a:off x="5297691" y="4342257"/>
              <a:ext cx="1390958" cy="994709"/>
            </a:xfrm>
            <a:custGeom>
              <a:avLst/>
              <a:gdLst>
                <a:gd name="connsiteX0" fmla="*/ 1384173 w 1390958"/>
                <a:gd name="connsiteY0" fmla="*/ 0 h 994709"/>
                <a:gd name="connsiteX1" fmla="*/ 1191451 w 1390958"/>
                <a:gd name="connsiteY1" fmla="*/ 15875 h 994709"/>
                <a:gd name="connsiteX2" fmla="*/ 1147382 w 1390958"/>
                <a:gd name="connsiteY2" fmla="*/ 44323 h 994709"/>
                <a:gd name="connsiteX3" fmla="*/ 970407 w 1390958"/>
                <a:gd name="connsiteY3" fmla="*/ 207264 h 994709"/>
                <a:gd name="connsiteX4" fmla="*/ 870712 w 1390958"/>
                <a:gd name="connsiteY4" fmla="*/ 298958 h 994709"/>
                <a:gd name="connsiteX5" fmla="*/ 820738 w 1390958"/>
                <a:gd name="connsiteY5" fmla="*/ 34353 h 994709"/>
                <a:gd name="connsiteX6" fmla="*/ 763207 w 1390958"/>
                <a:gd name="connsiteY6" fmla="*/ 173672 h 994709"/>
                <a:gd name="connsiteX7" fmla="*/ 748855 w 1390958"/>
                <a:gd name="connsiteY7" fmla="*/ 235648 h 994709"/>
                <a:gd name="connsiteX8" fmla="*/ 776288 w 1390958"/>
                <a:gd name="connsiteY8" fmla="*/ 473456 h 994709"/>
                <a:gd name="connsiteX9" fmla="*/ 762381 w 1390958"/>
                <a:gd name="connsiteY9" fmla="*/ 505396 h 994709"/>
                <a:gd name="connsiteX10" fmla="*/ 651764 w 1390958"/>
                <a:gd name="connsiteY10" fmla="*/ 586613 h 994709"/>
                <a:gd name="connsiteX11" fmla="*/ 555815 w 1390958"/>
                <a:gd name="connsiteY11" fmla="*/ 635508 h 994709"/>
                <a:gd name="connsiteX12" fmla="*/ 525780 w 1390958"/>
                <a:gd name="connsiteY12" fmla="*/ 619315 h 994709"/>
                <a:gd name="connsiteX13" fmla="*/ 500126 w 1390958"/>
                <a:gd name="connsiteY13" fmla="*/ 469138 h 994709"/>
                <a:gd name="connsiteX14" fmla="*/ 471360 w 1390958"/>
                <a:gd name="connsiteY14" fmla="*/ 320865 h 994709"/>
                <a:gd name="connsiteX15" fmla="*/ 462915 w 1390958"/>
                <a:gd name="connsiteY15" fmla="*/ 340741 h 994709"/>
                <a:gd name="connsiteX16" fmla="*/ 438531 w 1390958"/>
                <a:gd name="connsiteY16" fmla="*/ 544385 h 994709"/>
                <a:gd name="connsiteX17" fmla="*/ 425005 w 1390958"/>
                <a:gd name="connsiteY17" fmla="*/ 567880 h 994709"/>
                <a:gd name="connsiteX18" fmla="*/ 379222 w 1390958"/>
                <a:gd name="connsiteY18" fmla="*/ 557975 h 994709"/>
                <a:gd name="connsiteX19" fmla="*/ 311658 w 1390958"/>
                <a:gd name="connsiteY19" fmla="*/ 460629 h 994709"/>
                <a:gd name="connsiteX20" fmla="*/ 253809 w 1390958"/>
                <a:gd name="connsiteY20" fmla="*/ 379540 h 994709"/>
                <a:gd name="connsiteX21" fmla="*/ 343408 w 1390958"/>
                <a:gd name="connsiteY21" fmla="*/ 622745 h 994709"/>
                <a:gd name="connsiteX22" fmla="*/ 332930 w 1390958"/>
                <a:gd name="connsiteY22" fmla="*/ 661924 h 994709"/>
                <a:gd name="connsiteX23" fmla="*/ 298767 w 1390958"/>
                <a:gd name="connsiteY23" fmla="*/ 648335 h 994709"/>
                <a:gd name="connsiteX24" fmla="*/ 156782 w 1390958"/>
                <a:gd name="connsiteY24" fmla="*/ 439229 h 994709"/>
                <a:gd name="connsiteX25" fmla="*/ 0 w 1390958"/>
                <a:gd name="connsiteY25" fmla="*/ 328740 h 994709"/>
                <a:gd name="connsiteX26" fmla="*/ 232601 w 1390958"/>
                <a:gd name="connsiteY26" fmla="*/ 593408 h 994709"/>
                <a:gd name="connsiteX27" fmla="*/ 259080 w 1390958"/>
                <a:gd name="connsiteY27" fmla="*/ 655002 h 994709"/>
                <a:gd name="connsiteX28" fmla="*/ 231203 w 1390958"/>
                <a:gd name="connsiteY28" fmla="*/ 955358 h 994709"/>
                <a:gd name="connsiteX29" fmla="*/ 285559 w 1390958"/>
                <a:gd name="connsiteY29" fmla="*/ 989266 h 994709"/>
                <a:gd name="connsiteX30" fmla="*/ 349123 w 1390958"/>
                <a:gd name="connsiteY30" fmla="*/ 963485 h 994709"/>
                <a:gd name="connsiteX31" fmla="*/ 337439 w 1390958"/>
                <a:gd name="connsiteY31" fmla="*/ 939546 h 994709"/>
                <a:gd name="connsiteX32" fmla="*/ 277622 w 1390958"/>
                <a:gd name="connsiteY32" fmla="*/ 859536 h 994709"/>
                <a:gd name="connsiteX33" fmla="*/ 269303 w 1390958"/>
                <a:gd name="connsiteY33" fmla="*/ 825309 h 994709"/>
                <a:gd name="connsiteX34" fmla="*/ 299847 w 1390958"/>
                <a:gd name="connsiteY34" fmla="*/ 821309 h 994709"/>
                <a:gd name="connsiteX35" fmla="*/ 589788 w 1390958"/>
                <a:gd name="connsiteY35" fmla="*/ 844233 h 994709"/>
                <a:gd name="connsiteX36" fmla="*/ 628396 w 1390958"/>
                <a:gd name="connsiteY36" fmla="*/ 836549 h 994709"/>
                <a:gd name="connsiteX37" fmla="*/ 1186625 w 1390958"/>
                <a:gd name="connsiteY37" fmla="*/ 512635 h 994709"/>
                <a:gd name="connsiteX38" fmla="*/ 1207579 w 1390958"/>
                <a:gd name="connsiteY38" fmla="*/ 491046 h 994709"/>
                <a:gd name="connsiteX39" fmla="*/ 1378267 w 1390958"/>
                <a:gd name="connsiteY39" fmla="*/ 91377 h 994709"/>
                <a:gd name="connsiteX40" fmla="*/ 1384173 w 1390958"/>
                <a:gd name="connsiteY40" fmla="*/ 0 h 994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90958" h="994709">
                  <a:moveTo>
                    <a:pt x="1384173" y="0"/>
                  </a:moveTo>
                  <a:cubicBezTo>
                    <a:pt x="1319975" y="5842"/>
                    <a:pt x="1259014" y="51117"/>
                    <a:pt x="1191451" y="15875"/>
                  </a:cubicBezTo>
                  <a:cubicBezTo>
                    <a:pt x="1173988" y="21018"/>
                    <a:pt x="1160399" y="32258"/>
                    <a:pt x="1147382" y="44323"/>
                  </a:cubicBezTo>
                  <a:cubicBezTo>
                    <a:pt x="1088644" y="98933"/>
                    <a:pt x="1031303" y="155130"/>
                    <a:pt x="970407" y="207264"/>
                  </a:cubicBezTo>
                  <a:cubicBezTo>
                    <a:pt x="937387" y="235521"/>
                    <a:pt x="908685" y="268605"/>
                    <a:pt x="870712" y="298958"/>
                  </a:cubicBezTo>
                  <a:cubicBezTo>
                    <a:pt x="853567" y="208090"/>
                    <a:pt x="837120" y="121221"/>
                    <a:pt x="820738" y="34353"/>
                  </a:cubicBezTo>
                  <a:cubicBezTo>
                    <a:pt x="797052" y="80391"/>
                    <a:pt x="779716" y="126873"/>
                    <a:pt x="763207" y="173672"/>
                  </a:cubicBezTo>
                  <a:cubicBezTo>
                    <a:pt x="756158" y="193548"/>
                    <a:pt x="745172" y="210884"/>
                    <a:pt x="748855" y="235648"/>
                  </a:cubicBezTo>
                  <a:cubicBezTo>
                    <a:pt x="760413" y="314579"/>
                    <a:pt x="767461" y="394145"/>
                    <a:pt x="776288" y="473456"/>
                  </a:cubicBezTo>
                  <a:cubicBezTo>
                    <a:pt x="777748" y="486791"/>
                    <a:pt x="774509" y="496824"/>
                    <a:pt x="762381" y="505396"/>
                  </a:cubicBezTo>
                  <a:cubicBezTo>
                    <a:pt x="725043" y="531876"/>
                    <a:pt x="689483" y="560832"/>
                    <a:pt x="651764" y="586613"/>
                  </a:cubicBezTo>
                  <a:cubicBezTo>
                    <a:pt x="622109" y="606870"/>
                    <a:pt x="594487" y="631444"/>
                    <a:pt x="555815" y="635508"/>
                  </a:cubicBezTo>
                  <a:cubicBezTo>
                    <a:pt x="540258" y="637096"/>
                    <a:pt x="528955" y="638111"/>
                    <a:pt x="525780" y="619315"/>
                  </a:cubicBezTo>
                  <a:cubicBezTo>
                    <a:pt x="517334" y="569214"/>
                    <a:pt x="509270" y="519113"/>
                    <a:pt x="500126" y="469138"/>
                  </a:cubicBezTo>
                  <a:cubicBezTo>
                    <a:pt x="491172" y="419862"/>
                    <a:pt x="481139" y="370840"/>
                    <a:pt x="471360" y="320865"/>
                  </a:cubicBezTo>
                  <a:cubicBezTo>
                    <a:pt x="459803" y="326009"/>
                    <a:pt x="463677" y="334264"/>
                    <a:pt x="462915" y="340741"/>
                  </a:cubicBezTo>
                  <a:cubicBezTo>
                    <a:pt x="454787" y="408622"/>
                    <a:pt x="446913" y="476504"/>
                    <a:pt x="438531" y="544385"/>
                  </a:cubicBezTo>
                  <a:cubicBezTo>
                    <a:pt x="437388" y="553720"/>
                    <a:pt x="440817" y="568452"/>
                    <a:pt x="425005" y="567880"/>
                  </a:cubicBezTo>
                  <a:cubicBezTo>
                    <a:pt x="409511" y="567309"/>
                    <a:pt x="391604" y="576453"/>
                    <a:pt x="379222" y="557975"/>
                  </a:cubicBezTo>
                  <a:cubicBezTo>
                    <a:pt x="357188" y="525209"/>
                    <a:pt x="334391" y="492951"/>
                    <a:pt x="311658" y="460629"/>
                  </a:cubicBezTo>
                  <a:cubicBezTo>
                    <a:pt x="292608" y="433451"/>
                    <a:pt x="273113" y="406527"/>
                    <a:pt x="253809" y="379540"/>
                  </a:cubicBezTo>
                  <a:cubicBezTo>
                    <a:pt x="280924" y="462344"/>
                    <a:pt x="311213" y="542861"/>
                    <a:pt x="343408" y="622745"/>
                  </a:cubicBezTo>
                  <a:cubicBezTo>
                    <a:pt x="350647" y="640715"/>
                    <a:pt x="349440" y="651701"/>
                    <a:pt x="332930" y="661924"/>
                  </a:cubicBezTo>
                  <a:cubicBezTo>
                    <a:pt x="314452" y="673290"/>
                    <a:pt x="307594" y="661352"/>
                    <a:pt x="298767" y="648335"/>
                  </a:cubicBezTo>
                  <a:cubicBezTo>
                    <a:pt x="251777" y="578421"/>
                    <a:pt x="204089" y="508889"/>
                    <a:pt x="156782" y="439229"/>
                  </a:cubicBezTo>
                  <a:cubicBezTo>
                    <a:pt x="119634" y="384492"/>
                    <a:pt x="62992" y="343852"/>
                    <a:pt x="0" y="328740"/>
                  </a:cubicBezTo>
                  <a:cubicBezTo>
                    <a:pt x="79121" y="418338"/>
                    <a:pt x="156718" y="505142"/>
                    <a:pt x="232601" y="593408"/>
                  </a:cubicBezTo>
                  <a:cubicBezTo>
                    <a:pt x="246761" y="609854"/>
                    <a:pt x="264414" y="623824"/>
                    <a:pt x="259080" y="655002"/>
                  </a:cubicBezTo>
                  <a:cubicBezTo>
                    <a:pt x="242316" y="754190"/>
                    <a:pt x="232473" y="854520"/>
                    <a:pt x="231203" y="955358"/>
                  </a:cubicBezTo>
                  <a:cubicBezTo>
                    <a:pt x="230759" y="989203"/>
                    <a:pt x="254000" y="1003427"/>
                    <a:pt x="285559" y="989266"/>
                  </a:cubicBezTo>
                  <a:cubicBezTo>
                    <a:pt x="306514" y="979869"/>
                    <a:pt x="326453" y="968439"/>
                    <a:pt x="349123" y="963485"/>
                  </a:cubicBezTo>
                  <a:cubicBezTo>
                    <a:pt x="352425" y="952119"/>
                    <a:pt x="342709" y="946595"/>
                    <a:pt x="337439" y="939546"/>
                  </a:cubicBezTo>
                  <a:cubicBezTo>
                    <a:pt x="317945" y="912559"/>
                    <a:pt x="298513" y="885444"/>
                    <a:pt x="277622" y="859536"/>
                  </a:cubicBezTo>
                  <a:cubicBezTo>
                    <a:pt x="268795" y="848614"/>
                    <a:pt x="264223" y="836168"/>
                    <a:pt x="269303" y="825309"/>
                  </a:cubicBezTo>
                  <a:cubicBezTo>
                    <a:pt x="275209" y="812800"/>
                    <a:pt x="289496" y="820547"/>
                    <a:pt x="299847" y="821309"/>
                  </a:cubicBezTo>
                  <a:cubicBezTo>
                    <a:pt x="396494" y="828611"/>
                    <a:pt x="493141" y="836422"/>
                    <a:pt x="589788" y="844233"/>
                  </a:cubicBezTo>
                  <a:cubicBezTo>
                    <a:pt x="603440" y="845312"/>
                    <a:pt x="615696" y="843978"/>
                    <a:pt x="628396" y="836549"/>
                  </a:cubicBezTo>
                  <a:cubicBezTo>
                    <a:pt x="814260" y="728218"/>
                    <a:pt x="1000442" y="620395"/>
                    <a:pt x="1186625" y="512635"/>
                  </a:cubicBezTo>
                  <a:cubicBezTo>
                    <a:pt x="1195832" y="507238"/>
                    <a:pt x="1204023" y="501904"/>
                    <a:pt x="1207579" y="491046"/>
                  </a:cubicBezTo>
                  <a:cubicBezTo>
                    <a:pt x="1252283" y="352615"/>
                    <a:pt x="1319911" y="223965"/>
                    <a:pt x="1378267" y="91377"/>
                  </a:cubicBezTo>
                  <a:cubicBezTo>
                    <a:pt x="1392174" y="60008"/>
                    <a:pt x="1395413" y="31433"/>
                    <a:pt x="1384173" y="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75" name="Zoom de section 74">
                <a:extLst>
                  <a:ext uri="{FF2B5EF4-FFF2-40B4-BE49-F238E27FC236}">
                    <a16:creationId xmlns:a16="http://schemas.microsoft.com/office/drawing/2014/main" id="{34A8F810-540D-300B-B998-A0FEF3E32D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585089"/>
                  </p:ext>
                </p:extLst>
              </p:nvPr>
            </p:nvGraphicFramePr>
            <p:xfrm>
              <a:off x="6196244" y="1816887"/>
              <a:ext cx="2767961" cy="4049675"/>
            </p:xfrm>
            <a:graphic>
              <a:graphicData uri="http://schemas.microsoft.com/office/powerpoint/2016/sectionzoom">
                <psez:sectionZm>
                  <psez:sectionZmObj sectionId="{85B153BC-9474-4D16-85DE-83AF20831C8C}">
                    <psez:zmPr id="{385097E0-91E7-45BD-9FE0-0EEDE447E166}" imageType="cover" transitionDur="100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7961" cy="404967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5" name="Zoom de section 7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34A8F810-540D-300B-B998-A0FEF3E32D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6244" y="1816887"/>
                <a:ext cx="2767961" cy="404967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79" name="Zoom de section 78">
                <a:extLst>
                  <a:ext uri="{FF2B5EF4-FFF2-40B4-BE49-F238E27FC236}">
                    <a16:creationId xmlns:a16="http://schemas.microsoft.com/office/drawing/2014/main" id="{64291BAE-12AC-D3BE-007F-69C12E5AAC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3217392"/>
                  </p:ext>
                </p:extLst>
              </p:nvPr>
            </p:nvGraphicFramePr>
            <p:xfrm>
              <a:off x="8564702" y="1358707"/>
              <a:ext cx="2009192" cy="4394082"/>
            </p:xfrm>
            <a:graphic>
              <a:graphicData uri="http://schemas.microsoft.com/office/powerpoint/2016/sectionzoom">
                <psez:sectionZm>
                  <psez:sectionZmObj sectionId="{1B8BD559-4DF6-44FD-B65A-CF56288958A9}">
                    <psez:zmPr id="{E221D19E-FB5E-4DFF-811A-09342FCB4C98}" imageType="cover" transitionDur="1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09192" cy="439408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9" name="Zoom de section 78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64291BAE-12AC-D3BE-007F-69C12E5AAC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4702" y="1358707"/>
                <a:ext cx="2009192" cy="439408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860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BBEEEE3-440D-3763-AEBF-1DD20D3F3040}"/>
              </a:ext>
            </a:extLst>
          </p:cNvPr>
          <p:cNvSpPr/>
          <p:nvPr/>
        </p:nvSpPr>
        <p:spPr>
          <a:xfrm>
            <a:off x="0" y="0"/>
            <a:ext cx="12192000" cy="103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xmlns="" id="{ECBA5A5C-6652-E739-5721-B936108E7B5B}"/>
              </a:ext>
            </a:extLst>
          </p:cNvPr>
          <p:cNvSpPr txBox="1"/>
          <p:nvPr/>
        </p:nvSpPr>
        <p:spPr>
          <a:xfrm>
            <a:off x="2464777" y="223427"/>
            <a:ext cx="7262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200" dirty="0" smtClean="0">
                <a:latin typeface="Amasis MT Pro Black" panose="02040A04050005020304" pitchFamily="18" charset="0"/>
              </a:rPr>
              <a:t>Solutions</a:t>
            </a:r>
            <a:endParaRPr lang="fr-FR" sz="3200" dirty="0">
              <a:latin typeface="Amasis MT Pro Black" panose="02040A04050005020304" pitchFamily="18" charset="0"/>
            </a:endParaRPr>
          </a:p>
        </p:txBody>
      </p:sp>
      <p:sp>
        <p:nvSpPr>
          <p:cNvPr id="4" name="Google Shape;13118;p56">
            <a:extLst>
              <a:ext uri="{FF2B5EF4-FFF2-40B4-BE49-F238E27FC236}">
                <a16:creationId xmlns:a16="http://schemas.microsoft.com/office/drawing/2014/main" xmlns="" id="{51A7FF73-9F3C-DAC0-690E-2C4D5E33D426}"/>
              </a:ext>
            </a:extLst>
          </p:cNvPr>
          <p:cNvSpPr txBox="1">
            <a:spLocks/>
          </p:cNvSpPr>
          <p:nvPr/>
        </p:nvSpPr>
        <p:spPr>
          <a:xfrm>
            <a:off x="-237290" y="920643"/>
            <a:ext cx="12666579" cy="94454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800" b="1" kern="0" dirty="0" smtClean="0"/>
              <a:t>La protection des ressources en eau</a:t>
            </a:r>
            <a:r>
              <a:rPr lang="fr-FR" kern="0" dirty="0"/>
              <a:t/>
            </a:r>
            <a:br>
              <a:rPr lang="fr-FR" kern="0" dirty="0"/>
            </a:br>
            <a:endParaRPr lang="fr-FR" i="1" kern="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65440832"/>
              </p:ext>
            </p:extLst>
          </p:nvPr>
        </p:nvGraphicFramePr>
        <p:xfrm>
          <a:off x="0" y="3106057"/>
          <a:ext cx="12192000" cy="2002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2931886" y="3381829"/>
            <a:ext cx="0" cy="142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950858" y="3381829"/>
            <a:ext cx="0" cy="142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129486" y="3381829"/>
            <a:ext cx="0" cy="142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08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BBEEEE3-440D-3763-AEBF-1DD20D3F3040}"/>
              </a:ext>
            </a:extLst>
          </p:cNvPr>
          <p:cNvSpPr/>
          <p:nvPr/>
        </p:nvSpPr>
        <p:spPr>
          <a:xfrm>
            <a:off x="0" y="0"/>
            <a:ext cx="12192000" cy="103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xmlns="" id="{ECBA5A5C-6652-E739-5721-B936108E7B5B}"/>
              </a:ext>
            </a:extLst>
          </p:cNvPr>
          <p:cNvSpPr txBox="1"/>
          <p:nvPr/>
        </p:nvSpPr>
        <p:spPr>
          <a:xfrm>
            <a:off x="2464777" y="223427"/>
            <a:ext cx="7262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latin typeface="Amasis MT Pro Black" panose="02040A04050005020304" pitchFamily="18" charset="0"/>
              </a:rPr>
              <a:t>Références bibliographiques </a:t>
            </a:r>
            <a:endParaRPr lang="fr-FR" sz="3200" dirty="0">
              <a:latin typeface="Amasis MT Pro Black" panose="02040A040500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829" y="1654629"/>
            <a:ext cx="9840685" cy="412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fr-FR" u="sng" dirty="0" smtClean="0"/>
              <a:t>https</a:t>
            </a:r>
            <a:r>
              <a:rPr lang="fr-FR" u="sng" dirty="0"/>
              <a:t>://</a:t>
            </a:r>
            <a:r>
              <a:rPr lang="fr-FR" u="sng" dirty="0" smtClean="0"/>
              <a:t>www.managemgroup.com/nos-engagements/environnement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fr-FR" u="sng" dirty="0"/>
              <a:t>https://</a:t>
            </a:r>
            <a:r>
              <a:rPr lang="fr-FR" u="sng" dirty="0" smtClean="0"/>
              <a:t>www.slideshare.net/Oldman9/secteur-minier-cdmc</a:t>
            </a:r>
            <a:endParaRPr lang="fr-FR" dirty="0"/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fr-FR" dirty="0" err="1"/>
              <a:t>Managem</a:t>
            </a:r>
            <a:r>
              <a:rPr lang="fr-FR" dirty="0"/>
              <a:t> Document de référence 2021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fr-FR" dirty="0" err="1"/>
              <a:t>Managem</a:t>
            </a:r>
            <a:r>
              <a:rPr lang="fr-FR" dirty="0"/>
              <a:t> - Rapport Annuel 2015 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fr-FR" dirty="0" err="1"/>
              <a:t>Managem</a:t>
            </a:r>
            <a:r>
              <a:rPr lang="fr-FR" dirty="0"/>
              <a:t> Rapport Annuel 2019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fr-FR" dirty="0" err="1"/>
              <a:t>Managem</a:t>
            </a:r>
            <a:r>
              <a:rPr lang="fr-FR" dirty="0"/>
              <a:t> Rapport Annuel </a:t>
            </a:r>
            <a:r>
              <a:rPr lang="fr-FR" dirty="0" smtClean="0"/>
              <a:t>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432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4D208A-4E54-F0EF-6095-E7F23178CE83}"/>
              </a:ext>
            </a:extLst>
          </p:cNvPr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196D66F8-E843-9EBE-A5AA-13D2391BE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779" y="247650"/>
            <a:ext cx="10153971" cy="587506"/>
          </a:xfrm>
        </p:spPr>
        <p:txBody>
          <a:bodyPr/>
          <a:lstStyle/>
          <a:p>
            <a:r>
              <a:rPr lang="fr-FR" sz="4400" dirty="0">
                <a:latin typeface="Amasis MT Pro Black" panose="02040A04050005020304" pitchFamily="18" charset="0"/>
              </a:rPr>
              <a:t>Présentation de l’entreprise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2582F28-BA49-4E0D-859A-5C3FD5AA24E2}"/>
              </a:ext>
            </a:extLst>
          </p:cNvPr>
          <p:cNvSpPr txBox="1"/>
          <p:nvPr/>
        </p:nvSpPr>
        <p:spPr>
          <a:xfrm>
            <a:off x="547192" y="2298204"/>
            <a:ext cx="4767758" cy="284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400" b="1" kern="0" dirty="0">
                <a:solidFill>
                  <a:srgbClr val="B26A4C">
                    <a:lumMod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Entreprise Marocaine opère dans le secteur minier.</a:t>
            </a:r>
          </a:p>
          <a:p>
            <a:pPr defTabSz="1219170">
              <a:buClr>
                <a:srgbClr val="000000"/>
              </a:buClr>
            </a:pPr>
            <a:r>
              <a:rPr lang="fr-F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</a:p>
          <a:p>
            <a:pPr marL="380990" indent="-380990" algn="ctr" defTabSz="1219170">
              <a:buClr>
                <a:srgbClr val="000000"/>
              </a:buClr>
              <a:buFont typeface="Arial" pitchFamily="34" charset="0"/>
              <a:buChar char="•"/>
            </a:pPr>
            <a:r>
              <a:rPr lang="fr-F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Année de fondation : 1930</a:t>
            </a:r>
          </a:p>
          <a:p>
            <a:pPr marL="380990" indent="-380990" algn="ctr" defTabSz="1219170">
              <a:buClr>
                <a:srgbClr val="000000"/>
              </a:buClr>
              <a:buFont typeface="Arial" pitchFamily="34" charset="0"/>
              <a:buChar char="•"/>
            </a:pPr>
            <a:r>
              <a:rPr lang="fr-F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Ses activités principales :</a:t>
            </a:r>
          </a:p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Exploration – Extraction – traitement </a:t>
            </a:r>
          </a:p>
          <a:p>
            <a:pPr marL="380990" indent="-380990" algn="ctr" defTabSz="1219170">
              <a:buClr>
                <a:srgbClr val="000000"/>
              </a:buClr>
              <a:buFont typeface="Arial" pitchFamily="34" charset="0"/>
              <a:buChar char="•"/>
            </a:pPr>
            <a:r>
              <a:rPr lang="fr-F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Les minéraux ciblés : </a:t>
            </a:r>
          </a:p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Or – Zinc – Cuivre – Argent </a:t>
            </a:r>
          </a:p>
          <a:p>
            <a:pPr defTabSz="1219170">
              <a:buClr>
                <a:srgbClr val="000000"/>
              </a:buClr>
            </a:pPr>
            <a:endParaRPr lang="fr-FR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Picture 2" descr="Groupe Managem — Wikipédia">
            <a:extLst>
              <a:ext uri="{FF2B5EF4-FFF2-40B4-BE49-F238E27FC236}">
                <a16:creationId xmlns:a16="http://schemas.microsoft.com/office/drawing/2014/main" xmlns="" id="{03DC6C3E-9EE9-7AF1-C580-C9B59553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5" y="2040327"/>
            <a:ext cx="6212351" cy="285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30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4D208A-4E54-F0EF-6095-E7F23178CE83}"/>
              </a:ext>
            </a:extLst>
          </p:cNvPr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196D66F8-E843-9EBE-A5AA-13D2391BE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779" y="247650"/>
            <a:ext cx="10153971" cy="587506"/>
          </a:xfrm>
        </p:spPr>
        <p:txBody>
          <a:bodyPr/>
          <a:lstStyle/>
          <a:p>
            <a:r>
              <a:rPr lang="fr-FR" sz="4400" dirty="0">
                <a:latin typeface="Amasis MT Pro Black" panose="02040A04050005020304" pitchFamily="18" charset="0"/>
              </a:rPr>
              <a:t>Présentation de l’entreprise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3B4F915-45FD-BE81-7441-9CC77DEA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87" y="2438273"/>
            <a:ext cx="4642113" cy="368910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FDA3A45B-C3AF-A92C-6AF2-F825A87A4510}"/>
              </a:ext>
            </a:extLst>
          </p:cNvPr>
          <p:cNvSpPr txBox="1"/>
          <p:nvPr/>
        </p:nvSpPr>
        <p:spPr>
          <a:xfrm>
            <a:off x="0" y="1092570"/>
            <a:ext cx="8477249" cy="600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400" b="1" kern="0" dirty="0">
                <a:solidFill>
                  <a:srgbClr val="B26A4C">
                    <a:lumMod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Les sites d’opération :</a:t>
            </a:r>
          </a:p>
          <a:p>
            <a:pPr defTabSz="1219170">
              <a:buClr>
                <a:srgbClr val="000000"/>
              </a:buClr>
            </a:pPr>
            <a:endParaRPr lang="fr-FR" sz="2400" b="1" kern="0" dirty="0">
              <a:solidFill>
                <a:srgbClr val="B26A4C">
                  <a:lumMod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fr-FR" sz="1867" b="1" kern="0" dirty="0">
                <a:solidFill>
                  <a:srgbClr val="B26A4C"/>
                </a:solidFill>
                <a:latin typeface="Arial"/>
                <a:cs typeface="Arial"/>
                <a:sym typeface="Arial"/>
              </a:rPr>
              <a:t> Imiter       :</a:t>
            </a:r>
          </a:p>
          <a:p>
            <a:pPr algn="ctr" defTabSz="1219170">
              <a:buClr>
                <a:srgbClr val="000000"/>
              </a:buClr>
            </a:pPr>
            <a:endParaRPr lang="fr-FR" sz="1867" b="1" kern="0" dirty="0">
              <a:solidFill>
                <a:srgbClr val="B26A4C"/>
              </a:solidFill>
              <a:latin typeface="Arial"/>
              <a:cs typeface="Arial"/>
              <a:sym typeface="Arial"/>
            </a:endParaRPr>
          </a:p>
          <a:p>
            <a:pPr marL="342900" indent="-342900" defTabSz="121917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fr-F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Minéraux Extraits : Principalement l'argent. Processus d'Extraction : Méthodes minières conventionnelles.</a:t>
            </a:r>
          </a:p>
          <a:p>
            <a:pPr algn="ctr" defTabSz="1219170">
              <a:buClr>
                <a:srgbClr val="000000"/>
              </a:buClr>
            </a:pPr>
            <a:r>
              <a:rPr lang="fr-FR" sz="1867" b="1" kern="0" dirty="0">
                <a:solidFill>
                  <a:srgbClr val="B26A4C"/>
                </a:solidFill>
                <a:latin typeface="Arial"/>
                <a:cs typeface="Arial"/>
                <a:sym typeface="Arial"/>
              </a:rPr>
              <a:t>• Akka:</a:t>
            </a:r>
          </a:p>
          <a:p>
            <a:pPr defTabSz="1219170">
              <a:buClr>
                <a:srgbClr val="000000"/>
              </a:buClr>
            </a:pPr>
            <a:endParaRPr lang="fr-FR" sz="1867" b="1" kern="0" dirty="0">
              <a:solidFill>
                <a:srgbClr val="B26A4C"/>
              </a:solidFill>
              <a:latin typeface="Arial"/>
              <a:cs typeface="Arial"/>
              <a:sym typeface="Arial"/>
            </a:endParaRPr>
          </a:p>
          <a:p>
            <a:pPr marL="342900" indent="-342900" defTabSz="121917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fr-F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Minéraux Extraits : Zinc et or.</a:t>
            </a:r>
          </a:p>
          <a:p>
            <a:pPr marL="342900" indent="-342900" defTabSz="121917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fr-F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Processus d'Extraction : Méthodes d'extraction variées selon la nature</a:t>
            </a:r>
          </a:p>
          <a:p>
            <a:pPr defTabSz="1219170">
              <a:buClr>
                <a:srgbClr val="000000"/>
              </a:buClr>
            </a:pPr>
            <a:endParaRPr lang="fr-FR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fr-FR" sz="1867" b="1" kern="0" dirty="0">
                <a:solidFill>
                  <a:srgbClr val="B26A4C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867" b="1" kern="0" dirty="0" err="1">
                <a:solidFill>
                  <a:srgbClr val="B26A4C"/>
                </a:solidFill>
                <a:latin typeface="Arial"/>
                <a:cs typeface="Arial"/>
                <a:sym typeface="Arial"/>
              </a:rPr>
              <a:t>Drâa</a:t>
            </a:r>
            <a:r>
              <a:rPr lang="fr-FR" sz="1867" b="1" kern="0" dirty="0">
                <a:solidFill>
                  <a:srgbClr val="B26A4C"/>
                </a:solidFill>
                <a:latin typeface="Arial"/>
                <a:cs typeface="Arial"/>
                <a:sym typeface="Arial"/>
              </a:rPr>
              <a:t> Lasfar:</a:t>
            </a:r>
          </a:p>
          <a:p>
            <a:pPr algn="ctr" defTabSz="1219170">
              <a:buClr>
                <a:srgbClr val="000000"/>
              </a:buClr>
            </a:pPr>
            <a:endParaRPr lang="fr-FR" sz="1867" b="1" kern="0" dirty="0">
              <a:solidFill>
                <a:srgbClr val="B26A4C"/>
              </a:solidFill>
              <a:latin typeface="Arial"/>
              <a:cs typeface="Arial"/>
              <a:sym typeface="Arial"/>
            </a:endParaRPr>
          </a:p>
          <a:p>
            <a:pPr marL="342900" indent="-342900" defTabSz="121917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fr-F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Minéraux Extraits : Principalement le cuivre.</a:t>
            </a:r>
          </a:p>
          <a:p>
            <a:pPr marL="342900" indent="-342900" defTabSz="121917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fr-F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Processus d'Extraction : Utilisation de procédés métallurgiques</a:t>
            </a:r>
          </a:p>
          <a:p>
            <a:pPr algn="ctr" defTabSz="1219170">
              <a:buClr>
                <a:srgbClr val="000000"/>
              </a:buClr>
            </a:pPr>
            <a:r>
              <a:rPr lang="fr-FR" sz="1867" b="1" kern="0" dirty="0">
                <a:solidFill>
                  <a:srgbClr val="B26A4C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867" b="1" kern="0" dirty="0" err="1">
                <a:solidFill>
                  <a:srgbClr val="B26A4C"/>
                </a:solidFill>
                <a:latin typeface="Arial"/>
                <a:cs typeface="Arial"/>
                <a:sym typeface="Arial"/>
              </a:rPr>
              <a:t>Guemassa</a:t>
            </a:r>
            <a:r>
              <a:rPr lang="fr-FR" sz="1867" b="1" kern="0" dirty="0">
                <a:solidFill>
                  <a:srgbClr val="B26A4C"/>
                </a:solidFill>
                <a:latin typeface="Arial"/>
                <a:cs typeface="Arial"/>
                <a:sym typeface="Arial"/>
              </a:rPr>
              <a:t>:</a:t>
            </a:r>
          </a:p>
          <a:p>
            <a:pPr algn="ctr" defTabSz="1219170">
              <a:buClr>
                <a:srgbClr val="000000"/>
              </a:buClr>
            </a:pPr>
            <a:endParaRPr lang="fr-FR" sz="1867" b="1" kern="0" dirty="0">
              <a:solidFill>
                <a:srgbClr val="B26A4C"/>
              </a:solidFill>
              <a:latin typeface="Arial"/>
              <a:cs typeface="Arial"/>
              <a:sym typeface="Arial"/>
            </a:endParaRPr>
          </a:p>
          <a:p>
            <a:pPr marL="342900" indent="-342900" defTabSz="121917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fr-F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Minéraux Extraits : Plomb et zinc, entre autres.</a:t>
            </a:r>
          </a:p>
          <a:p>
            <a:pPr marL="342900" indent="-342900" defTabSz="121917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fr-F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Processus d'Extraction : Combinaison de méthodes d'extraction.</a:t>
            </a:r>
          </a:p>
          <a:p>
            <a:pPr defTabSz="1219170">
              <a:buClr>
                <a:srgbClr val="000000"/>
              </a:buClr>
            </a:pPr>
            <a:endParaRPr lang="fr-FR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Trapezoid 3">
            <a:extLst>
              <a:ext uri="{FF2B5EF4-FFF2-40B4-BE49-F238E27FC236}">
                <a16:creationId xmlns:a16="http://schemas.microsoft.com/office/drawing/2014/main" xmlns="" id="{EDE9546B-12E9-2440-877E-4C23DC077D35}"/>
              </a:ext>
            </a:extLst>
          </p:cNvPr>
          <p:cNvSpPr>
            <a:spLocks noChangeAspect="1"/>
          </p:cNvSpPr>
          <p:nvPr/>
        </p:nvSpPr>
        <p:spPr>
          <a:xfrm>
            <a:off x="3507572" y="2816591"/>
            <a:ext cx="414427" cy="422375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rapezoid 3">
            <a:extLst>
              <a:ext uri="{FF2B5EF4-FFF2-40B4-BE49-F238E27FC236}">
                <a16:creationId xmlns:a16="http://schemas.microsoft.com/office/drawing/2014/main" xmlns="" id="{07BCB2EC-E7C3-4C0A-D298-F7D764D83A61}"/>
              </a:ext>
            </a:extLst>
          </p:cNvPr>
          <p:cNvSpPr>
            <a:spLocks noChangeAspect="1"/>
          </p:cNvSpPr>
          <p:nvPr/>
        </p:nvSpPr>
        <p:spPr>
          <a:xfrm>
            <a:off x="3300359" y="1848987"/>
            <a:ext cx="414427" cy="422375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rapezoid 3">
            <a:extLst>
              <a:ext uri="{FF2B5EF4-FFF2-40B4-BE49-F238E27FC236}">
                <a16:creationId xmlns:a16="http://schemas.microsoft.com/office/drawing/2014/main" xmlns="" id="{0BB02DEB-A8D0-B637-24B8-A654C90FFFEF}"/>
              </a:ext>
            </a:extLst>
          </p:cNvPr>
          <p:cNvSpPr>
            <a:spLocks noChangeAspect="1"/>
          </p:cNvSpPr>
          <p:nvPr/>
        </p:nvSpPr>
        <p:spPr>
          <a:xfrm>
            <a:off x="3093145" y="4282826"/>
            <a:ext cx="414427" cy="422375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rapezoid 3">
            <a:extLst>
              <a:ext uri="{FF2B5EF4-FFF2-40B4-BE49-F238E27FC236}">
                <a16:creationId xmlns:a16="http://schemas.microsoft.com/office/drawing/2014/main" xmlns="" id="{E474C713-3DD5-76B7-3AFD-1C32C6BCBFD6}"/>
              </a:ext>
            </a:extLst>
          </p:cNvPr>
          <p:cNvSpPr>
            <a:spLocks noChangeAspect="1"/>
          </p:cNvSpPr>
          <p:nvPr/>
        </p:nvSpPr>
        <p:spPr>
          <a:xfrm>
            <a:off x="3114567" y="5537873"/>
            <a:ext cx="414427" cy="422375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0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4D208A-4E54-F0EF-6095-E7F23178CE83}"/>
              </a:ext>
            </a:extLst>
          </p:cNvPr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196D66F8-E843-9EBE-A5AA-13D2391BE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779" y="247650"/>
            <a:ext cx="10153971" cy="587506"/>
          </a:xfrm>
        </p:spPr>
        <p:txBody>
          <a:bodyPr/>
          <a:lstStyle/>
          <a:p>
            <a:r>
              <a:rPr lang="fr-FR" sz="4400" dirty="0">
                <a:latin typeface="Amasis MT Pro Black" panose="02040A04050005020304" pitchFamily="18" charset="0"/>
              </a:rPr>
              <a:t>Présentation de l’entreprise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84EF4875-43EC-7635-586C-D9E60836D825}"/>
              </a:ext>
            </a:extLst>
          </p:cNvPr>
          <p:cNvSpPr txBox="1"/>
          <p:nvPr/>
        </p:nvSpPr>
        <p:spPr>
          <a:xfrm>
            <a:off x="540825" y="1456400"/>
            <a:ext cx="439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400" b="1" kern="0" dirty="0">
                <a:solidFill>
                  <a:srgbClr val="B26A4C">
                    <a:lumMod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La chaine de production</a:t>
            </a:r>
          </a:p>
        </p:txBody>
      </p:sp>
      <p:grpSp>
        <p:nvGrpSpPr>
          <p:cNvPr id="4" name="그룹 2">
            <a:extLst>
              <a:ext uri="{FF2B5EF4-FFF2-40B4-BE49-F238E27FC236}">
                <a16:creationId xmlns:a16="http://schemas.microsoft.com/office/drawing/2014/main" xmlns="" id="{6C5083CC-E840-4318-8D66-73066B291140}"/>
              </a:ext>
            </a:extLst>
          </p:cNvPr>
          <p:cNvGrpSpPr/>
          <p:nvPr/>
        </p:nvGrpSpPr>
        <p:grpSpPr>
          <a:xfrm>
            <a:off x="1613577" y="4616361"/>
            <a:ext cx="1440000" cy="1440000"/>
            <a:chOff x="3881335" y="3393302"/>
            <a:chExt cx="1440000" cy="1440000"/>
          </a:xfrm>
        </p:grpSpPr>
        <p:sp>
          <p:nvSpPr>
            <p:cNvPr id="8" name="타원 3">
              <a:extLst>
                <a:ext uri="{FF2B5EF4-FFF2-40B4-BE49-F238E27FC236}">
                  <a16:creationId xmlns:a16="http://schemas.microsoft.com/office/drawing/2014/main" xmlns="" id="{376326D8-1D5D-47B0-B83E-AB9A08F9B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1335" y="3393302"/>
              <a:ext cx="1440000" cy="144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호 4">
              <a:extLst>
                <a:ext uri="{FF2B5EF4-FFF2-40B4-BE49-F238E27FC236}">
                  <a16:creationId xmlns:a16="http://schemas.microsoft.com/office/drawing/2014/main" xmlns="" id="{12A68381-8267-43C3-A15F-A5BF35D664DB}"/>
                </a:ext>
              </a:extLst>
            </p:cNvPr>
            <p:cNvSpPr/>
            <p:nvPr/>
          </p:nvSpPr>
          <p:spPr>
            <a:xfrm flipV="1">
              <a:off x="3881335" y="3393302"/>
              <a:ext cx="1440000" cy="1440000"/>
            </a:xfrm>
            <a:prstGeom prst="arc">
              <a:avLst>
                <a:gd name="adj1" fmla="val 10609962"/>
                <a:gd name="adj2" fmla="val 1006678"/>
              </a:avLst>
            </a:prstGeom>
            <a:ln w="127000" cap="rnd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5">
            <a:extLst>
              <a:ext uri="{FF2B5EF4-FFF2-40B4-BE49-F238E27FC236}">
                <a16:creationId xmlns:a16="http://schemas.microsoft.com/office/drawing/2014/main" xmlns="" id="{93E8BF09-5530-424E-8F1C-B25FBF4F82CF}"/>
              </a:ext>
            </a:extLst>
          </p:cNvPr>
          <p:cNvGrpSpPr/>
          <p:nvPr/>
        </p:nvGrpSpPr>
        <p:grpSpPr>
          <a:xfrm>
            <a:off x="3507228" y="4039187"/>
            <a:ext cx="1440000" cy="1440000"/>
            <a:chOff x="3881335" y="3393302"/>
            <a:chExt cx="1440000" cy="1440000"/>
          </a:xfrm>
        </p:grpSpPr>
        <p:sp>
          <p:nvSpPr>
            <p:cNvPr id="11" name="타원 6">
              <a:extLst>
                <a:ext uri="{FF2B5EF4-FFF2-40B4-BE49-F238E27FC236}">
                  <a16:creationId xmlns:a16="http://schemas.microsoft.com/office/drawing/2014/main" xmlns="" id="{37E6B291-81B8-45D9-9BC4-49197D488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1335" y="3393302"/>
              <a:ext cx="1440000" cy="144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호 7">
              <a:extLst>
                <a:ext uri="{FF2B5EF4-FFF2-40B4-BE49-F238E27FC236}">
                  <a16:creationId xmlns:a16="http://schemas.microsoft.com/office/drawing/2014/main" xmlns="" id="{3B185A20-2729-4DF3-9B8F-3D2B875CB147}"/>
                </a:ext>
              </a:extLst>
            </p:cNvPr>
            <p:cNvSpPr/>
            <p:nvPr/>
          </p:nvSpPr>
          <p:spPr>
            <a:xfrm flipV="1">
              <a:off x="3881335" y="3393302"/>
              <a:ext cx="1440000" cy="1440000"/>
            </a:xfrm>
            <a:prstGeom prst="arc">
              <a:avLst>
                <a:gd name="adj1" fmla="val 10609962"/>
                <a:gd name="adj2" fmla="val 1006678"/>
              </a:avLst>
            </a:prstGeom>
            <a:ln w="127000" cap="rnd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8">
            <a:extLst>
              <a:ext uri="{FF2B5EF4-FFF2-40B4-BE49-F238E27FC236}">
                <a16:creationId xmlns:a16="http://schemas.microsoft.com/office/drawing/2014/main" xmlns="" id="{030C7F82-8E63-4CE3-A1D5-B4CD3133D60A}"/>
              </a:ext>
            </a:extLst>
          </p:cNvPr>
          <p:cNvGrpSpPr/>
          <p:nvPr/>
        </p:nvGrpSpPr>
        <p:grpSpPr>
          <a:xfrm>
            <a:off x="5400879" y="3462013"/>
            <a:ext cx="1440000" cy="1440000"/>
            <a:chOff x="3881335" y="3393302"/>
            <a:chExt cx="1440000" cy="1440000"/>
          </a:xfrm>
        </p:grpSpPr>
        <p:sp>
          <p:nvSpPr>
            <p:cNvPr id="18" name="타원 9">
              <a:extLst>
                <a:ext uri="{FF2B5EF4-FFF2-40B4-BE49-F238E27FC236}">
                  <a16:creationId xmlns:a16="http://schemas.microsoft.com/office/drawing/2014/main" xmlns="" id="{1344A597-35F0-4A9B-A963-4E1589AD7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1335" y="3393302"/>
              <a:ext cx="1440000" cy="144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0">
              <a:extLst>
                <a:ext uri="{FF2B5EF4-FFF2-40B4-BE49-F238E27FC236}">
                  <a16:creationId xmlns:a16="http://schemas.microsoft.com/office/drawing/2014/main" xmlns="" id="{8131B996-A898-4B84-A103-DC8445A5D118}"/>
                </a:ext>
              </a:extLst>
            </p:cNvPr>
            <p:cNvSpPr/>
            <p:nvPr/>
          </p:nvSpPr>
          <p:spPr>
            <a:xfrm flipV="1">
              <a:off x="3881335" y="3393302"/>
              <a:ext cx="1440000" cy="1440000"/>
            </a:xfrm>
            <a:prstGeom prst="arc">
              <a:avLst>
                <a:gd name="adj1" fmla="val 10609962"/>
                <a:gd name="adj2" fmla="val 1006678"/>
              </a:avLst>
            </a:prstGeom>
            <a:ln w="127000" cap="rnd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1">
            <a:extLst>
              <a:ext uri="{FF2B5EF4-FFF2-40B4-BE49-F238E27FC236}">
                <a16:creationId xmlns:a16="http://schemas.microsoft.com/office/drawing/2014/main" xmlns="" id="{4EB60828-2D38-444F-9205-474B87F9F7CC}"/>
              </a:ext>
            </a:extLst>
          </p:cNvPr>
          <p:cNvGrpSpPr/>
          <p:nvPr/>
        </p:nvGrpSpPr>
        <p:grpSpPr>
          <a:xfrm>
            <a:off x="7294530" y="2884839"/>
            <a:ext cx="1440000" cy="1440000"/>
            <a:chOff x="3881335" y="3393302"/>
            <a:chExt cx="1440000" cy="1440000"/>
          </a:xfrm>
        </p:grpSpPr>
        <p:sp>
          <p:nvSpPr>
            <p:cNvPr id="21" name="타원 12">
              <a:extLst>
                <a:ext uri="{FF2B5EF4-FFF2-40B4-BE49-F238E27FC236}">
                  <a16:creationId xmlns:a16="http://schemas.microsoft.com/office/drawing/2014/main" xmlns="" id="{3DB90B1E-65CB-4DC6-A10F-B692312374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1335" y="3393302"/>
              <a:ext cx="1440000" cy="14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13">
              <a:extLst>
                <a:ext uri="{FF2B5EF4-FFF2-40B4-BE49-F238E27FC236}">
                  <a16:creationId xmlns:a16="http://schemas.microsoft.com/office/drawing/2014/main" xmlns="" id="{EAF82308-D05B-4EB5-854E-0652E50DFE07}"/>
                </a:ext>
              </a:extLst>
            </p:cNvPr>
            <p:cNvSpPr/>
            <p:nvPr/>
          </p:nvSpPr>
          <p:spPr>
            <a:xfrm flipV="1">
              <a:off x="3881335" y="3393302"/>
              <a:ext cx="1440000" cy="1440000"/>
            </a:xfrm>
            <a:prstGeom prst="arc">
              <a:avLst>
                <a:gd name="adj1" fmla="val 10609962"/>
                <a:gd name="adj2" fmla="val 1006678"/>
              </a:avLst>
            </a:prstGeom>
            <a:ln w="127000" cap="rnd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14">
            <a:extLst>
              <a:ext uri="{FF2B5EF4-FFF2-40B4-BE49-F238E27FC236}">
                <a16:creationId xmlns:a16="http://schemas.microsoft.com/office/drawing/2014/main" xmlns="" id="{A5F5EB9B-9786-49FC-B836-4AB8896D2C77}"/>
              </a:ext>
            </a:extLst>
          </p:cNvPr>
          <p:cNvGrpSpPr/>
          <p:nvPr/>
        </p:nvGrpSpPr>
        <p:grpSpPr>
          <a:xfrm>
            <a:off x="9188181" y="2307665"/>
            <a:ext cx="1440000" cy="1440000"/>
            <a:chOff x="3881335" y="3393302"/>
            <a:chExt cx="1440000" cy="1440000"/>
          </a:xfrm>
        </p:grpSpPr>
        <p:sp>
          <p:nvSpPr>
            <p:cNvPr id="24" name="타원 15">
              <a:extLst>
                <a:ext uri="{FF2B5EF4-FFF2-40B4-BE49-F238E27FC236}">
                  <a16:creationId xmlns:a16="http://schemas.microsoft.com/office/drawing/2014/main" xmlns="" id="{C7200CE5-1EFF-41D6-88E3-DBD5CF7A8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1335" y="3393302"/>
              <a:ext cx="1440000" cy="144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16">
              <a:extLst>
                <a:ext uri="{FF2B5EF4-FFF2-40B4-BE49-F238E27FC236}">
                  <a16:creationId xmlns:a16="http://schemas.microsoft.com/office/drawing/2014/main" xmlns="" id="{E84B29FE-EE70-43A8-85CA-CDAEA6D7A63F}"/>
                </a:ext>
              </a:extLst>
            </p:cNvPr>
            <p:cNvSpPr/>
            <p:nvPr/>
          </p:nvSpPr>
          <p:spPr>
            <a:xfrm flipV="1">
              <a:off x="3881335" y="3393302"/>
              <a:ext cx="1440000" cy="1440000"/>
            </a:xfrm>
            <a:prstGeom prst="arc">
              <a:avLst>
                <a:gd name="adj1" fmla="val 10609962"/>
                <a:gd name="adj2" fmla="val 1006678"/>
              </a:avLst>
            </a:prstGeom>
            <a:ln w="1270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3">
            <a:extLst>
              <a:ext uri="{FF2B5EF4-FFF2-40B4-BE49-F238E27FC236}">
                <a16:creationId xmlns:a16="http://schemas.microsoft.com/office/drawing/2014/main" xmlns="" id="{934F37ED-2F90-4313-A87A-88297CC87685}"/>
              </a:ext>
            </a:extLst>
          </p:cNvPr>
          <p:cNvSpPr txBox="1"/>
          <p:nvPr/>
        </p:nvSpPr>
        <p:spPr>
          <a:xfrm>
            <a:off x="9268231" y="4017370"/>
            <a:ext cx="2279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b="1" kern="0" dirty="0">
                <a:solidFill>
                  <a:srgbClr val="313131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Responsabilité sociale et environnemental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C711C65-39B6-434E-85FA-F12235536368}"/>
              </a:ext>
            </a:extLst>
          </p:cNvPr>
          <p:cNvSpPr txBox="1"/>
          <p:nvPr/>
        </p:nvSpPr>
        <p:spPr>
          <a:xfrm>
            <a:off x="7374580" y="459253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b="1" kern="0" dirty="0">
                <a:solidFill>
                  <a:srgbClr val="313131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production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A265F8A-3DA6-431C-A6F2-FEE5E9B0C228}"/>
              </a:ext>
            </a:extLst>
          </p:cNvPr>
          <p:cNvSpPr txBox="1"/>
          <p:nvPr/>
        </p:nvSpPr>
        <p:spPr>
          <a:xfrm>
            <a:off x="5307403" y="5156021"/>
            <a:ext cx="183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b="1" kern="0" dirty="0">
                <a:solidFill>
                  <a:srgbClr val="313131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Traitement des mineries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F1FD540-0F34-43A8-8773-E588DE0F8531}"/>
              </a:ext>
            </a:extLst>
          </p:cNvPr>
          <p:cNvSpPr txBox="1"/>
          <p:nvPr/>
        </p:nvSpPr>
        <p:spPr>
          <a:xfrm>
            <a:off x="3539198" y="3259667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b="1" kern="0" dirty="0">
                <a:solidFill>
                  <a:srgbClr val="313131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Exploitation minière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CC4C118-825E-4514-A1E1-7C64DC8C71C1}"/>
              </a:ext>
            </a:extLst>
          </p:cNvPr>
          <p:cNvSpPr txBox="1"/>
          <p:nvPr/>
        </p:nvSpPr>
        <p:spPr>
          <a:xfrm>
            <a:off x="1380689" y="3879277"/>
            <a:ext cx="176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b="1" kern="0" dirty="0">
                <a:solidFill>
                  <a:srgbClr val="313131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Exploration minière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xmlns="" id="{03A5F7CB-A10A-6858-9EB5-FE539C967F17}"/>
              </a:ext>
            </a:extLst>
          </p:cNvPr>
          <p:cNvSpPr txBox="1"/>
          <p:nvPr/>
        </p:nvSpPr>
        <p:spPr>
          <a:xfrm>
            <a:off x="1828409" y="4961867"/>
            <a:ext cx="90439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4267" b="1" kern="0" dirty="0">
                <a:solidFill>
                  <a:srgbClr val="B26A4C">
                    <a:lumMod val="50000"/>
                  </a:srgbClr>
                </a:solidFill>
                <a:latin typeface="Lora" charset="0"/>
                <a:cs typeface="Arial"/>
                <a:sym typeface="Arial"/>
              </a:rPr>
              <a:t>01</a:t>
            </a: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xmlns="" id="{492003F0-7D54-A0BC-6978-FCADD9A49C09}"/>
              </a:ext>
            </a:extLst>
          </p:cNvPr>
          <p:cNvSpPr txBox="1"/>
          <p:nvPr/>
        </p:nvSpPr>
        <p:spPr>
          <a:xfrm>
            <a:off x="3793050" y="4419139"/>
            <a:ext cx="90439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4267" b="1" kern="0" dirty="0">
                <a:solidFill>
                  <a:srgbClr val="B26A4C">
                    <a:lumMod val="50000"/>
                  </a:srgbClr>
                </a:solidFill>
                <a:latin typeface="Lora" charset="0"/>
                <a:cs typeface="Arial"/>
                <a:sym typeface="Arial"/>
              </a:rPr>
              <a:t>02</a:t>
            </a: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xmlns="" id="{E8CB48CF-FC7A-88B1-867E-E02A97D5C3FA}"/>
              </a:ext>
            </a:extLst>
          </p:cNvPr>
          <p:cNvSpPr txBox="1"/>
          <p:nvPr/>
        </p:nvSpPr>
        <p:spPr>
          <a:xfrm>
            <a:off x="5667578" y="3797171"/>
            <a:ext cx="90439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4267" b="1" kern="0" dirty="0">
                <a:solidFill>
                  <a:srgbClr val="B26A4C">
                    <a:lumMod val="50000"/>
                  </a:srgbClr>
                </a:solidFill>
                <a:latin typeface="Lora" charset="0"/>
                <a:cs typeface="Arial"/>
                <a:sym typeface="Arial"/>
              </a:rPr>
              <a:t>03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xmlns="" id="{BCE98F8A-25F9-1371-995D-325A70DF2ED3}"/>
              </a:ext>
            </a:extLst>
          </p:cNvPr>
          <p:cNvSpPr txBox="1"/>
          <p:nvPr/>
        </p:nvSpPr>
        <p:spPr>
          <a:xfrm>
            <a:off x="7665824" y="3309370"/>
            <a:ext cx="90439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4267" b="1" kern="0" dirty="0">
                <a:solidFill>
                  <a:srgbClr val="B26A4C">
                    <a:lumMod val="50000"/>
                  </a:srgbClr>
                </a:solidFill>
                <a:latin typeface="Lora" charset="0"/>
                <a:cs typeface="Arial"/>
                <a:sym typeface="Arial"/>
              </a:rPr>
              <a:t>04</a:t>
            </a: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xmlns="" id="{AD5B99D6-4A57-B3ED-1463-174F18726BD5}"/>
              </a:ext>
            </a:extLst>
          </p:cNvPr>
          <p:cNvSpPr txBox="1"/>
          <p:nvPr/>
        </p:nvSpPr>
        <p:spPr>
          <a:xfrm>
            <a:off x="9488299" y="2730488"/>
            <a:ext cx="90439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4267" b="1" kern="0" dirty="0">
                <a:solidFill>
                  <a:srgbClr val="B26A4C">
                    <a:lumMod val="50000"/>
                  </a:srgbClr>
                </a:solidFill>
                <a:latin typeface="Lora" charset="0"/>
                <a:cs typeface="Arial"/>
                <a:sym typeface="Arial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35496114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B860059-A481-E5F6-5570-4C113BAE4D48}"/>
              </a:ext>
            </a:extLst>
          </p:cNvPr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2">
              <a:alpha val="9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C1BC7271-6627-EC59-EE03-16B136AD3456}"/>
              </a:ext>
            </a:extLst>
          </p:cNvPr>
          <p:cNvSpPr txBox="1"/>
          <p:nvPr/>
        </p:nvSpPr>
        <p:spPr>
          <a:xfrm>
            <a:off x="314324" y="171450"/>
            <a:ext cx="118776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masis MT Pro Black" panose="02040A04050005020304" pitchFamily="18" charset="0"/>
              </a:rPr>
              <a:t>L’adaptation de l’ISO 14001: les enjeux externes et internes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xmlns="" id="{CF2F1C85-7FC8-F85C-DC01-DA0E7FF1B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39189"/>
              </p:ext>
            </p:extLst>
          </p:nvPr>
        </p:nvGraphicFramePr>
        <p:xfrm>
          <a:off x="888571" y="2164080"/>
          <a:ext cx="11041227" cy="4512161"/>
        </p:xfrm>
        <a:graphic>
          <a:graphicData uri="http://schemas.openxmlformats.org/drawingml/2006/table">
            <a:tbl>
              <a:tblPr firstRow="1" bandRow="1"/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220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Politique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P</a:t>
                      </a:r>
                    </a:p>
                    <a:p>
                      <a:endParaRPr lang="fr-FR" sz="27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Economie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E</a:t>
                      </a:r>
                    </a:p>
                    <a:p>
                      <a:endParaRPr lang="fr-FR" sz="27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Social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S</a:t>
                      </a:r>
                    </a:p>
                    <a:p>
                      <a:endParaRPr lang="fr-FR" sz="27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Technologie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T</a:t>
                      </a:r>
                    </a:p>
                    <a:p>
                      <a:endParaRPr lang="fr-FR" sz="27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Environnement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E</a:t>
                      </a:r>
                    </a:p>
                    <a:p>
                      <a:endParaRPr lang="fr-FR" sz="27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Légal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L</a:t>
                      </a:r>
                    </a:p>
                    <a:p>
                      <a:endParaRPr lang="fr-FR" sz="27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91840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-politique</a:t>
                      </a:r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fiscale</a:t>
                      </a:r>
                    </a:p>
                    <a:p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-relations internationales</a:t>
                      </a:r>
                    </a:p>
                    <a:p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-accès aux ressources minières</a:t>
                      </a:r>
                    </a:p>
                    <a:p>
                      <a:endParaRPr lang="fr-FR" sz="1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-variation des prix</a:t>
                      </a:r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de matière première</a:t>
                      </a:r>
                    </a:p>
                    <a:p>
                      <a:r>
                        <a:rPr lang="fr-F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-les couts opérationnels</a:t>
                      </a:r>
                    </a:p>
                    <a:p>
                      <a:r>
                        <a:rPr lang="fr-F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-la demande mondiale</a:t>
                      </a:r>
                    </a:p>
                    <a:p>
                      <a:r>
                        <a:rPr lang="fr-F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-variation</a:t>
                      </a:r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des taux de change</a:t>
                      </a:r>
                      <a:endParaRPr lang="fr-FR" sz="1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r>
                        <a:rPr lang="fr-F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adaptation</a:t>
                      </a:r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à la main d’œuvre locale</a:t>
                      </a:r>
                    </a:p>
                    <a:p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-santé et sécurité</a:t>
                      </a:r>
                    </a:p>
                    <a:p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-dialogue avec les parties prenantes  </a:t>
                      </a:r>
                    </a:p>
                    <a:p>
                      <a:endParaRPr lang="fr-FR" sz="1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-automatisation</a:t>
                      </a:r>
                    </a:p>
                    <a:p>
                      <a:r>
                        <a:rPr lang="fr-F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-télédétection et exploration minière</a:t>
                      </a:r>
                    </a:p>
                    <a:p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-difficulté de la gestion de grande quantité de donnés (</a:t>
                      </a:r>
                      <a:r>
                        <a:rPr lang="fr-FR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big</a:t>
                      </a:r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data)</a:t>
                      </a:r>
                    </a:p>
                    <a:p>
                      <a:endParaRPr lang="fr-FR" sz="1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-gestion des déchets miniers</a:t>
                      </a:r>
                    </a:p>
                    <a:p>
                      <a:r>
                        <a:rPr lang="fr-F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-conservation de l’eau</a:t>
                      </a:r>
                    </a:p>
                    <a:p>
                      <a:r>
                        <a:rPr lang="fr-F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-réduction des émissions de gaz</a:t>
                      </a:r>
                    </a:p>
                    <a:p>
                      <a:r>
                        <a:rPr lang="fr-F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-gestion de la biodiversité</a:t>
                      </a:r>
                    </a:p>
                    <a:p>
                      <a:r>
                        <a:rPr lang="fr-F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-catastrophe naturel</a:t>
                      </a:r>
                    </a:p>
                    <a:p>
                      <a:endParaRPr lang="fr-FR" sz="1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-loi</a:t>
                      </a:r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cadre de l’étude d’impacte sur l’environnement</a:t>
                      </a:r>
                    </a:p>
                    <a:p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(12-03)</a:t>
                      </a:r>
                    </a:p>
                    <a:p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-loi sur l’eau (10-95)</a:t>
                      </a:r>
                    </a:p>
                    <a:p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-loi relative aux mines (33-13)</a:t>
                      </a:r>
                    </a:p>
                    <a:p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-loi relative à la pollution de l’air (13-03)</a:t>
                      </a:r>
                    </a:p>
                    <a:p>
                      <a:r>
                        <a:rPr lang="fr-F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-code de travail</a:t>
                      </a:r>
                      <a:endParaRPr lang="fr-FR" sz="1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37B7AA81-2E70-B044-B7E9-AC257963846C}"/>
              </a:ext>
            </a:extLst>
          </p:cNvPr>
          <p:cNvSpPr txBox="1"/>
          <p:nvPr/>
        </p:nvSpPr>
        <p:spPr>
          <a:xfrm>
            <a:off x="533400" y="1466850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 PESTEL </a:t>
            </a:r>
          </a:p>
        </p:txBody>
      </p:sp>
    </p:spTree>
    <p:extLst>
      <p:ext uri="{BB962C8B-B14F-4D97-AF65-F5344CB8AC3E}">
        <p14:creationId xmlns:p14="http://schemas.microsoft.com/office/powerpoint/2010/main" val="289311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B860059-A481-E5F6-5570-4C113BAE4D48}"/>
              </a:ext>
            </a:extLst>
          </p:cNvPr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2">
              <a:alpha val="7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C1BC7271-6627-EC59-EE03-16B136AD3456}"/>
              </a:ext>
            </a:extLst>
          </p:cNvPr>
          <p:cNvSpPr txBox="1"/>
          <p:nvPr/>
        </p:nvSpPr>
        <p:spPr>
          <a:xfrm>
            <a:off x="314324" y="171450"/>
            <a:ext cx="118776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masis MT Pro Black" panose="02040A04050005020304" pitchFamily="18" charset="0"/>
              </a:rPr>
              <a:t>L’adaptation de l’ISO 14001: les enjeux externes et internes</a:t>
            </a:r>
          </a:p>
        </p:txBody>
      </p: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xmlns="" id="{0FCF7B11-2B48-13C5-2929-F0C35A59CB61}"/>
              </a:ext>
            </a:extLst>
          </p:cNvPr>
          <p:cNvSpPr txBox="1">
            <a:spLocks/>
          </p:cNvSpPr>
          <p:nvPr/>
        </p:nvSpPr>
        <p:spPr>
          <a:xfrm>
            <a:off x="328168" y="6730491"/>
            <a:ext cx="439241" cy="3904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2F3A4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fld id="{F68327C5-B821-4FE9-A59A-A60D9EB59A9A}" type="slidenum">
              <a:rPr lang="en-US" smtClean="0">
                <a:latin typeface="Calibri"/>
              </a:rPr>
              <a:pPr defTabSz="914354"/>
              <a:t>7</a:t>
            </a:fld>
            <a:endParaRPr lang="en-US" dirty="0">
              <a:latin typeface="Calibri"/>
            </a:endParaRPr>
          </a:p>
        </p:txBody>
      </p:sp>
      <p:grpSp>
        <p:nvGrpSpPr>
          <p:cNvPr id="46" name="Group 46">
            <a:extLst>
              <a:ext uri="{FF2B5EF4-FFF2-40B4-BE49-F238E27FC236}">
                <a16:creationId xmlns:a16="http://schemas.microsoft.com/office/drawing/2014/main" xmlns="" id="{2FEB3651-2FCC-F034-5951-BF2DEA661B28}"/>
              </a:ext>
            </a:extLst>
          </p:cNvPr>
          <p:cNvGrpSpPr/>
          <p:nvPr/>
        </p:nvGrpSpPr>
        <p:grpSpPr>
          <a:xfrm>
            <a:off x="3605733" y="1875495"/>
            <a:ext cx="4980533" cy="4982505"/>
            <a:chOff x="4139803" y="1709014"/>
            <a:chExt cx="4236367" cy="4238044"/>
          </a:xfrm>
        </p:grpSpPr>
        <p:grpSp>
          <p:nvGrpSpPr>
            <p:cNvPr id="47" name="Group 376">
              <a:extLst>
                <a:ext uri="{FF2B5EF4-FFF2-40B4-BE49-F238E27FC236}">
                  <a16:creationId xmlns:a16="http://schemas.microsoft.com/office/drawing/2014/main" xmlns="" id="{2533A75C-4EFF-3F83-132B-4285AE7C055D}"/>
                </a:ext>
              </a:extLst>
            </p:cNvPr>
            <p:cNvGrpSpPr/>
            <p:nvPr/>
          </p:nvGrpSpPr>
          <p:grpSpPr>
            <a:xfrm>
              <a:off x="4418906" y="3713249"/>
              <a:ext cx="1659721" cy="1659720"/>
              <a:chOff x="0" y="0"/>
              <a:chExt cx="1659719" cy="1659718"/>
            </a:xfrm>
          </p:grpSpPr>
          <p:sp>
            <p:nvSpPr>
              <p:cNvPr id="63" name="Shape 373">
                <a:extLst>
                  <a:ext uri="{FF2B5EF4-FFF2-40B4-BE49-F238E27FC236}">
                    <a16:creationId xmlns:a16="http://schemas.microsoft.com/office/drawing/2014/main" xmlns="" id="{8ED71CF4-6172-FB74-4C1C-1B1B915D60DD}"/>
                  </a:ext>
                </a:extLst>
              </p:cNvPr>
              <p:cNvSpPr/>
              <p:nvPr/>
            </p:nvSpPr>
            <p:spPr>
              <a:xfrm rot="16200000" flipH="1">
                <a:off x="0" y="-2"/>
                <a:ext cx="1659720" cy="1659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4844"/>
                      <a:pt x="4844" y="0"/>
                      <a:pt x="10800" y="0"/>
                    </a:cubicBezTo>
                    <a:cubicBezTo>
                      <a:pt x="16756" y="0"/>
                      <a:pt x="21600" y="4844"/>
                      <a:pt x="21600" y="10800"/>
                    </a:cubicBezTo>
                    <a:cubicBezTo>
                      <a:pt x="21600" y="16756"/>
                      <a:pt x="16756" y="21600"/>
                      <a:pt x="108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0392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4" name="Shape 374">
                <a:extLst>
                  <a:ext uri="{FF2B5EF4-FFF2-40B4-BE49-F238E27FC236}">
                    <a16:creationId xmlns:a16="http://schemas.microsoft.com/office/drawing/2014/main" xmlns="" id="{73091E2A-AEC3-5C52-942C-CE01B8BB950E}"/>
                  </a:ext>
                </a:extLst>
              </p:cNvPr>
              <p:cNvSpPr/>
              <p:nvPr/>
            </p:nvSpPr>
            <p:spPr>
              <a:xfrm rot="16200000" flipH="1">
                <a:off x="118723" y="119615"/>
                <a:ext cx="1407743" cy="1410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6" h="21552" extrusionOk="0">
                    <a:moveTo>
                      <a:pt x="20733" y="11404"/>
                    </a:moveTo>
                    <a:cubicBezTo>
                      <a:pt x="20356" y="11263"/>
                      <a:pt x="19979" y="11122"/>
                      <a:pt x="19955" y="11098"/>
                    </a:cubicBezTo>
                    <a:cubicBezTo>
                      <a:pt x="19884" y="11027"/>
                      <a:pt x="19931" y="10792"/>
                      <a:pt x="19931" y="10792"/>
                    </a:cubicBezTo>
                    <a:cubicBezTo>
                      <a:pt x="19931" y="10768"/>
                      <a:pt x="19931" y="10768"/>
                      <a:pt x="19931" y="10768"/>
                    </a:cubicBezTo>
                    <a:cubicBezTo>
                      <a:pt x="19931" y="10768"/>
                      <a:pt x="19908" y="10509"/>
                      <a:pt x="19955" y="10462"/>
                    </a:cubicBezTo>
                    <a:cubicBezTo>
                      <a:pt x="19979" y="10415"/>
                      <a:pt x="20356" y="10321"/>
                      <a:pt x="20733" y="10179"/>
                    </a:cubicBezTo>
                    <a:cubicBezTo>
                      <a:pt x="21110" y="10038"/>
                      <a:pt x="21488" y="9897"/>
                      <a:pt x="21511" y="9826"/>
                    </a:cubicBezTo>
                    <a:cubicBezTo>
                      <a:pt x="21582" y="9732"/>
                      <a:pt x="21535" y="9355"/>
                      <a:pt x="21441" y="9261"/>
                    </a:cubicBezTo>
                    <a:cubicBezTo>
                      <a:pt x="21417" y="9214"/>
                      <a:pt x="21016" y="9143"/>
                      <a:pt x="20615" y="9096"/>
                    </a:cubicBezTo>
                    <a:cubicBezTo>
                      <a:pt x="20214" y="9049"/>
                      <a:pt x="19813" y="9002"/>
                      <a:pt x="19790" y="8978"/>
                    </a:cubicBezTo>
                    <a:cubicBezTo>
                      <a:pt x="19696" y="8931"/>
                      <a:pt x="19672" y="8672"/>
                      <a:pt x="19672" y="8672"/>
                    </a:cubicBezTo>
                    <a:cubicBezTo>
                      <a:pt x="19672" y="8672"/>
                      <a:pt x="19672" y="8672"/>
                      <a:pt x="19672" y="8672"/>
                    </a:cubicBezTo>
                    <a:cubicBezTo>
                      <a:pt x="19672" y="8672"/>
                      <a:pt x="19601" y="8436"/>
                      <a:pt x="19625" y="8366"/>
                    </a:cubicBezTo>
                    <a:cubicBezTo>
                      <a:pt x="19648" y="8318"/>
                      <a:pt x="19979" y="8130"/>
                      <a:pt x="20332" y="7918"/>
                    </a:cubicBezTo>
                    <a:cubicBezTo>
                      <a:pt x="20662" y="7706"/>
                      <a:pt x="20992" y="7447"/>
                      <a:pt x="21016" y="7400"/>
                    </a:cubicBezTo>
                    <a:cubicBezTo>
                      <a:pt x="21063" y="7259"/>
                      <a:pt x="20922" y="6929"/>
                      <a:pt x="20827" y="6858"/>
                    </a:cubicBezTo>
                    <a:cubicBezTo>
                      <a:pt x="20757" y="6811"/>
                      <a:pt x="20356" y="6835"/>
                      <a:pt x="19955" y="6882"/>
                    </a:cubicBezTo>
                    <a:cubicBezTo>
                      <a:pt x="19554" y="6929"/>
                      <a:pt x="19177" y="6976"/>
                      <a:pt x="19130" y="6952"/>
                    </a:cubicBezTo>
                    <a:cubicBezTo>
                      <a:pt x="19035" y="6929"/>
                      <a:pt x="18965" y="6693"/>
                      <a:pt x="18965" y="6693"/>
                    </a:cubicBezTo>
                    <a:cubicBezTo>
                      <a:pt x="18965" y="6693"/>
                      <a:pt x="18965" y="6693"/>
                      <a:pt x="18965" y="6693"/>
                    </a:cubicBezTo>
                    <a:cubicBezTo>
                      <a:pt x="18965" y="6693"/>
                      <a:pt x="18823" y="6458"/>
                      <a:pt x="18823" y="6387"/>
                    </a:cubicBezTo>
                    <a:cubicBezTo>
                      <a:pt x="18847" y="6363"/>
                      <a:pt x="19130" y="6081"/>
                      <a:pt x="19413" y="5798"/>
                    </a:cubicBezTo>
                    <a:cubicBezTo>
                      <a:pt x="19672" y="5515"/>
                      <a:pt x="19955" y="5209"/>
                      <a:pt x="19955" y="5139"/>
                    </a:cubicBezTo>
                    <a:cubicBezTo>
                      <a:pt x="19955" y="4997"/>
                      <a:pt x="19766" y="4691"/>
                      <a:pt x="19648" y="4667"/>
                    </a:cubicBezTo>
                    <a:cubicBezTo>
                      <a:pt x="19578" y="4644"/>
                      <a:pt x="19200" y="4738"/>
                      <a:pt x="18799" y="4879"/>
                    </a:cubicBezTo>
                    <a:cubicBezTo>
                      <a:pt x="18422" y="4997"/>
                      <a:pt x="18068" y="5162"/>
                      <a:pt x="18021" y="5162"/>
                    </a:cubicBezTo>
                    <a:cubicBezTo>
                      <a:pt x="17927" y="5139"/>
                      <a:pt x="17785" y="4927"/>
                      <a:pt x="17785" y="4927"/>
                    </a:cubicBezTo>
                    <a:cubicBezTo>
                      <a:pt x="17785" y="4927"/>
                      <a:pt x="17785" y="4927"/>
                      <a:pt x="17785" y="4927"/>
                    </a:cubicBezTo>
                    <a:cubicBezTo>
                      <a:pt x="17785" y="4927"/>
                      <a:pt x="17620" y="4738"/>
                      <a:pt x="17597" y="4667"/>
                    </a:cubicBezTo>
                    <a:cubicBezTo>
                      <a:pt x="17597" y="4620"/>
                      <a:pt x="17809" y="4291"/>
                      <a:pt x="18021" y="3961"/>
                    </a:cubicBezTo>
                    <a:cubicBezTo>
                      <a:pt x="18234" y="3607"/>
                      <a:pt x="18422" y="3254"/>
                      <a:pt x="18399" y="3183"/>
                    </a:cubicBezTo>
                    <a:cubicBezTo>
                      <a:pt x="18375" y="3042"/>
                      <a:pt x="18116" y="2807"/>
                      <a:pt x="17998" y="2783"/>
                    </a:cubicBezTo>
                    <a:cubicBezTo>
                      <a:pt x="17927" y="2783"/>
                      <a:pt x="17573" y="2971"/>
                      <a:pt x="17243" y="3183"/>
                    </a:cubicBezTo>
                    <a:cubicBezTo>
                      <a:pt x="16889" y="3395"/>
                      <a:pt x="16559" y="3631"/>
                      <a:pt x="16512" y="3631"/>
                    </a:cubicBezTo>
                    <a:cubicBezTo>
                      <a:pt x="16441" y="3655"/>
                      <a:pt x="16253" y="3466"/>
                      <a:pt x="16253" y="3466"/>
                    </a:cubicBezTo>
                    <a:cubicBezTo>
                      <a:pt x="16253" y="3466"/>
                      <a:pt x="16253" y="3466"/>
                      <a:pt x="16253" y="3466"/>
                    </a:cubicBezTo>
                    <a:cubicBezTo>
                      <a:pt x="16253" y="3466"/>
                      <a:pt x="16041" y="3325"/>
                      <a:pt x="16017" y="3254"/>
                    </a:cubicBezTo>
                    <a:cubicBezTo>
                      <a:pt x="15993" y="3231"/>
                      <a:pt x="16135" y="2854"/>
                      <a:pt x="16253" y="2477"/>
                    </a:cubicBezTo>
                    <a:cubicBezTo>
                      <a:pt x="16371" y="2100"/>
                      <a:pt x="16465" y="1700"/>
                      <a:pt x="16441" y="1629"/>
                    </a:cubicBezTo>
                    <a:cubicBezTo>
                      <a:pt x="16394" y="1511"/>
                      <a:pt x="16088" y="1346"/>
                      <a:pt x="15946" y="1346"/>
                    </a:cubicBezTo>
                    <a:cubicBezTo>
                      <a:pt x="15899" y="1346"/>
                      <a:pt x="15592" y="1629"/>
                      <a:pt x="15310" y="1912"/>
                    </a:cubicBezTo>
                    <a:cubicBezTo>
                      <a:pt x="15027" y="2194"/>
                      <a:pt x="14767" y="2500"/>
                      <a:pt x="14720" y="2524"/>
                    </a:cubicBezTo>
                    <a:cubicBezTo>
                      <a:pt x="14649" y="2548"/>
                      <a:pt x="14413" y="2406"/>
                      <a:pt x="14413" y="2406"/>
                    </a:cubicBezTo>
                    <a:cubicBezTo>
                      <a:pt x="14413" y="2406"/>
                      <a:pt x="14413" y="2406"/>
                      <a:pt x="14413" y="2406"/>
                    </a:cubicBezTo>
                    <a:cubicBezTo>
                      <a:pt x="14413" y="2406"/>
                      <a:pt x="14178" y="2336"/>
                      <a:pt x="14130" y="2265"/>
                    </a:cubicBezTo>
                    <a:cubicBezTo>
                      <a:pt x="14107" y="2218"/>
                      <a:pt x="14154" y="1841"/>
                      <a:pt x="14178" y="1440"/>
                    </a:cubicBezTo>
                    <a:cubicBezTo>
                      <a:pt x="14225" y="1040"/>
                      <a:pt x="14225" y="640"/>
                      <a:pt x="14178" y="592"/>
                    </a:cubicBezTo>
                    <a:cubicBezTo>
                      <a:pt x="14107" y="475"/>
                      <a:pt x="13753" y="380"/>
                      <a:pt x="13635" y="428"/>
                    </a:cubicBezTo>
                    <a:cubicBezTo>
                      <a:pt x="13588" y="428"/>
                      <a:pt x="13352" y="781"/>
                      <a:pt x="13140" y="1111"/>
                    </a:cubicBezTo>
                    <a:cubicBezTo>
                      <a:pt x="12928" y="1464"/>
                      <a:pt x="12739" y="1817"/>
                      <a:pt x="12716" y="1841"/>
                    </a:cubicBezTo>
                    <a:cubicBezTo>
                      <a:pt x="12645" y="1888"/>
                      <a:pt x="12385" y="1817"/>
                      <a:pt x="12385" y="1817"/>
                    </a:cubicBezTo>
                    <a:cubicBezTo>
                      <a:pt x="12385" y="1794"/>
                      <a:pt x="12385" y="1794"/>
                      <a:pt x="12385" y="1794"/>
                    </a:cubicBezTo>
                    <a:cubicBezTo>
                      <a:pt x="12385" y="1794"/>
                      <a:pt x="12126" y="1794"/>
                      <a:pt x="12079" y="1723"/>
                    </a:cubicBezTo>
                    <a:cubicBezTo>
                      <a:pt x="12055" y="1700"/>
                      <a:pt x="12008" y="1299"/>
                      <a:pt x="11937" y="922"/>
                    </a:cubicBezTo>
                    <a:cubicBezTo>
                      <a:pt x="11867" y="522"/>
                      <a:pt x="11796" y="121"/>
                      <a:pt x="11749" y="74"/>
                    </a:cubicBezTo>
                    <a:cubicBezTo>
                      <a:pt x="11631" y="-20"/>
                      <a:pt x="11277" y="-20"/>
                      <a:pt x="11159" y="51"/>
                    </a:cubicBezTo>
                    <a:cubicBezTo>
                      <a:pt x="11112" y="74"/>
                      <a:pt x="10971" y="451"/>
                      <a:pt x="10853" y="852"/>
                    </a:cubicBezTo>
                    <a:cubicBezTo>
                      <a:pt x="10735" y="1228"/>
                      <a:pt x="10617" y="1605"/>
                      <a:pt x="10593" y="1652"/>
                    </a:cubicBezTo>
                    <a:cubicBezTo>
                      <a:pt x="10523" y="1700"/>
                      <a:pt x="10287" y="1676"/>
                      <a:pt x="10287" y="1676"/>
                    </a:cubicBezTo>
                    <a:cubicBezTo>
                      <a:pt x="10263" y="1676"/>
                      <a:pt x="10263" y="1676"/>
                      <a:pt x="10263" y="1676"/>
                    </a:cubicBezTo>
                    <a:cubicBezTo>
                      <a:pt x="10263" y="1676"/>
                      <a:pt x="10027" y="1723"/>
                      <a:pt x="9957" y="1676"/>
                    </a:cubicBezTo>
                    <a:cubicBezTo>
                      <a:pt x="9910" y="1652"/>
                      <a:pt x="9792" y="1299"/>
                      <a:pt x="9627" y="922"/>
                    </a:cubicBezTo>
                    <a:cubicBezTo>
                      <a:pt x="9485" y="545"/>
                      <a:pt x="9296" y="192"/>
                      <a:pt x="9249" y="145"/>
                    </a:cubicBezTo>
                    <a:cubicBezTo>
                      <a:pt x="9131" y="98"/>
                      <a:pt x="8778" y="168"/>
                      <a:pt x="8683" y="263"/>
                    </a:cubicBezTo>
                    <a:cubicBezTo>
                      <a:pt x="8636" y="286"/>
                      <a:pt x="8589" y="710"/>
                      <a:pt x="8542" y="1087"/>
                    </a:cubicBezTo>
                    <a:cubicBezTo>
                      <a:pt x="8518" y="1511"/>
                      <a:pt x="8518" y="1888"/>
                      <a:pt x="8495" y="1935"/>
                    </a:cubicBezTo>
                    <a:cubicBezTo>
                      <a:pt x="8448" y="2006"/>
                      <a:pt x="8188" y="2053"/>
                      <a:pt x="8188" y="2053"/>
                    </a:cubicBezTo>
                    <a:cubicBezTo>
                      <a:pt x="8188" y="2053"/>
                      <a:pt x="8188" y="2053"/>
                      <a:pt x="8188" y="2053"/>
                    </a:cubicBezTo>
                    <a:cubicBezTo>
                      <a:pt x="8188" y="2053"/>
                      <a:pt x="7952" y="2147"/>
                      <a:pt x="7882" y="2124"/>
                    </a:cubicBezTo>
                    <a:cubicBezTo>
                      <a:pt x="7834" y="2100"/>
                      <a:pt x="7622" y="1770"/>
                      <a:pt x="7386" y="1464"/>
                    </a:cubicBezTo>
                    <a:cubicBezTo>
                      <a:pt x="7151" y="1134"/>
                      <a:pt x="6891" y="804"/>
                      <a:pt x="6820" y="804"/>
                    </a:cubicBezTo>
                    <a:cubicBezTo>
                      <a:pt x="6703" y="757"/>
                      <a:pt x="6372" y="922"/>
                      <a:pt x="6302" y="1016"/>
                    </a:cubicBezTo>
                    <a:cubicBezTo>
                      <a:pt x="6278" y="1087"/>
                      <a:pt x="6325" y="1488"/>
                      <a:pt x="6372" y="1888"/>
                    </a:cubicBezTo>
                    <a:cubicBezTo>
                      <a:pt x="6443" y="2265"/>
                      <a:pt x="6514" y="2665"/>
                      <a:pt x="6514" y="2712"/>
                    </a:cubicBezTo>
                    <a:cubicBezTo>
                      <a:pt x="6490" y="2783"/>
                      <a:pt x="6254" y="2877"/>
                      <a:pt x="6254" y="2877"/>
                    </a:cubicBezTo>
                    <a:cubicBezTo>
                      <a:pt x="6254" y="2877"/>
                      <a:pt x="6254" y="2877"/>
                      <a:pt x="6254" y="2877"/>
                    </a:cubicBezTo>
                    <a:cubicBezTo>
                      <a:pt x="6254" y="2877"/>
                      <a:pt x="6042" y="3042"/>
                      <a:pt x="5948" y="3019"/>
                    </a:cubicBezTo>
                    <a:cubicBezTo>
                      <a:pt x="5924" y="3019"/>
                      <a:pt x="5641" y="2759"/>
                      <a:pt x="5335" y="2500"/>
                    </a:cubicBezTo>
                    <a:cubicBezTo>
                      <a:pt x="5028" y="2241"/>
                      <a:pt x="4698" y="1982"/>
                      <a:pt x="4627" y="1982"/>
                    </a:cubicBezTo>
                    <a:cubicBezTo>
                      <a:pt x="4510" y="1982"/>
                      <a:pt x="4203" y="2218"/>
                      <a:pt x="4179" y="2336"/>
                    </a:cubicBezTo>
                    <a:cubicBezTo>
                      <a:pt x="4156" y="2383"/>
                      <a:pt x="4297" y="2759"/>
                      <a:pt x="4439" y="3136"/>
                    </a:cubicBezTo>
                    <a:cubicBezTo>
                      <a:pt x="4604" y="3513"/>
                      <a:pt x="4769" y="3867"/>
                      <a:pt x="4769" y="3914"/>
                    </a:cubicBezTo>
                    <a:cubicBezTo>
                      <a:pt x="4769" y="4008"/>
                      <a:pt x="4557" y="4149"/>
                      <a:pt x="4557" y="4149"/>
                    </a:cubicBezTo>
                    <a:cubicBezTo>
                      <a:pt x="4557" y="4149"/>
                      <a:pt x="4557" y="4149"/>
                      <a:pt x="4557" y="4149"/>
                    </a:cubicBezTo>
                    <a:cubicBezTo>
                      <a:pt x="4557" y="4149"/>
                      <a:pt x="4368" y="4338"/>
                      <a:pt x="4297" y="4361"/>
                    </a:cubicBezTo>
                    <a:cubicBezTo>
                      <a:pt x="4250" y="4361"/>
                      <a:pt x="3920" y="4173"/>
                      <a:pt x="3566" y="3984"/>
                    </a:cubicBezTo>
                    <a:cubicBezTo>
                      <a:pt x="3213" y="3796"/>
                      <a:pt x="2835" y="3631"/>
                      <a:pt x="2765" y="3655"/>
                    </a:cubicBezTo>
                    <a:cubicBezTo>
                      <a:pt x="2647" y="3678"/>
                      <a:pt x="2411" y="3961"/>
                      <a:pt x="2411" y="4079"/>
                    </a:cubicBezTo>
                    <a:cubicBezTo>
                      <a:pt x="2411" y="4149"/>
                      <a:pt x="2623" y="4479"/>
                      <a:pt x="2859" y="4809"/>
                    </a:cubicBezTo>
                    <a:cubicBezTo>
                      <a:pt x="3095" y="5139"/>
                      <a:pt x="3330" y="5445"/>
                      <a:pt x="3354" y="5492"/>
                    </a:cubicBezTo>
                    <a:cubicBezTo>
                      <a:pt x="3354" y="5586"/>
                      <a:pt x="3189" y="5775"/>
                      <a:pt x="3189" y="5775"/>
                    </a:cubicBezTo>
                    <a:cubicBezTo>
                      <a:pt x="3189" y="5775"/>
                      <a:pt x="3189" y="5775"/>
                      <a:pt x="3189" y="5775"/>
                    </a:cubicBezTo>
                    <a:cubicBezTo>
                      <a:pt x="3189" y="5775"/>
                      <a:pt x="3071" y="6010"/>
                      <a:pt x="3000" y="6034"/>
                    </a:cubicBezTo>
                    <a:cubicBezTo>
                      <a:pt x="2953" y="6034"/>
                      <a:pt x="2576" y="5939"/>
                      <a:pt x="2199" y="5822"/>
                    </a:cubicBezTo>
                    <a:cubicBezTo>
                      <a:pt x="1798" y="5727"/>
                      <a:pt x="1397" y="5657"/>
                      <a:pt x="1350" y="5680"/>
                    </a:cubicBezTo>
                    <a:cubicBezTo>
                      <a:pt x="1208" y="5751"/>
                      <a:pt x="1067" y="6081"/>
                      <a:pt x="1090" y="6199"/>
                    </a:cubicBezTo>
                    <a:cubicBezTo>
                      <a:pt x="1090" y="6246"/>
                      <a:pt x="1397" y="6552"/>
                      <a:pt x="1680" y="6811"/>
                    </a:cubicBezTo>
                    <a:cubicBezTo>
                      <a:pt x="1986" y="7070"/>
                      <a:pt x="2293" y="7306"/>
                      <a:pt x="2316" y="7353"/>
                    </a:cubicBezTo>
                    <a:cubicBezTo>
                      <a:pt x="2364" y="7447"/>
                      <a:pt x="2246" y="7659"/>
                      <a:pt x="2246" y="7659"/>
                    </a:cubicBezTo>
                    <a:cubicBezTo>
                      <a:pt x="2246" y="7659"/>
                      <a:pt x="2246" y="7659"/>
                      <a:pt x="2246" y="7659"/>
                    </a:cubicBezTo>
                    <a:cubicBezTo>
                      <a:pt x="2222" y="7659"/>
                      <a:pt x="2175" y="7918"/>
                      <a:pt x="2104" y="7965"/>
                    </a:cubicBezTo>
                    <a:cubicBezTo>
                      <a:pt x="2081" y="7989"/>
                      <a:pt x="1680" y="7965"/>
                      <a:pt x="1279" y="7942"/>
                    </a:cubicBezTo>
                    <a:cubicBezTo>
                      <a:pt x="878" y="7942"/>
                      <a:pt x="477" y="7965"/>
                      <a:pt x="430" y="8012"/>
                    </a:cubicBezTo>
                    <a:cubicBezTo>
                      <a:pt x="312" y="8083"/>
                      <a:pt x="241" y="8436"/>
                      <a:pt x="289" y="8554"/>
                    </a:cubicBezTo>
                    <a:cubicBezTo>
                      <a:pt x="312" y="8625"/>
                      <a:pt x="666" y="8837"/>
                      <a:pt x="1020" y="9002"/>
                    </a:cubicBezTo>
                    <a:cubicBezTo>
                      <a:pt x="1373" y="9190"/>
                      <a:pt x="1727" y="9355"/>
                      <a:pt x="1774" y="9402"/>
                    </a:cubicBezTo>
                    <a:cubicBezTo>
                      <a:pt x="1821" y="9473"/>
                      <a:pt x="1751" y="9708"/>
                      <a:pt x="1751" y="9708"/>
                    </a:cubicBezTo>
                    <a:cubicBezTo>
                      <a:pt x="1751" y="9732"/>
                      <a:pt x="1751" y="9732"/>
                      <a:pt x="1751" y="9732"/>
                    </a:cubicBezTo>
                    <a:cubicBezTo>
                      <a:pt x="1751" y="9732"/>
                      <a:pt x="1751" y="9967"/>
                      <a:pt x="1680" y="10038"/>
                    </a:cubicBezTo>
                    <a:cubicBezTo>
                      <a:pt x="1656" y="10062"/>
                      <a:pt x="1279" y="10132"/>
                      <a:pt x="878" y="10226"/>
                    </a:cubicBezTo>
                    <a:cubicBezTo>
                      <a:pt x="501" y="10321"/>
                      <a:pt x="100" y="10415"/>
                      <a:pt x="53" y="10462"/>
                    </a:cubicBezTo>
                    <a:cubicBezTo>
                      <a:pt x="-18" y="10580"/>
                      <a:pt x="-18" y="10933"/>
                      <a:pt x="53" y="11051"/>
                    </a:cubicBezTo>
                    <a:cubicBezTo>
                      <a:pt x="100" y="11098"/>
                      <a:pt x="477" y="11216"/>
                      <a:pt x="878" y="11310"/>
                    </a:cubicBezTo>
                    <a:cubicBezTo>
                      <a:pt x="1255" y="11404"/>
                      <a:pt x="1656" y="11498"/>
                      <a:pt x="1680" y="11522"/>
                    </a:cubicBezTo>
                    <a:cubicBezTo>
                      <a:pt x="1751" y="11569"/>
                      <a:pt x="1751" y="11828"/>
                      <a:pt x="1751" y="11828"/>
                    </a:cubicBezTo>
                    <a:cubicBezTo>
                      <a:pt x="1751" y="11828"/>
                      <a:pt x="1751" y="11828"/>
                      <a:pt x="1751" y="11828"/>
                    </a:cubicBezTo>
                    <a:cubicBezTo>
                      <a:pt x="1751" y="11828"/>
                      <a:pt x="1798" y="12087"/>
                      <a:pt x="1774" y="12158"/>
                    </a:cubicBezTo>
                    <a:cubicBezTo>
                      <a:pt x="1751" y="12205"/>
                      <a:pt x="1373" y="12346"/>
                      <a:pt x="1020" y="12535"/>
                    </a:cubicBezTo>
                    <a:cubicBezTo>
                      <a:pt x="666" y="12700"/>
                      <a:pt x="312" y="12888"/>
                      <a:pt x="289" y="12959"/>
                    </a:cubicBezTo>
                    <a:cubicBezTo>
                      <a:pt x="218" y="13077"/>
                      <a:pt x="312" y="13430"/>
                      <a:pt x="406" y="13501"/>
                    </a:cubicBezTo>
                    <a:cubicBezTo>
                      <a:pt x="454" y="13548"/>
                      <a:pt x="854" y="13571"/>
                      <a:pt x="1255" y="13595"/>
                    </a:cubicBezTo>
                    <a:cubicBezTo>
                      <a:pt x="1656" y="13595"/>
                      <a:pt x="2057" y="13571"/>
                      <a:pt x="2104" y="13595"/>
                    </a:cubicBezTo>
                    <a:cubicBezTo>
                      <a:pt x="2175" y="13642"/>
                      <a:pt x="2246" y="13901"/>
                      <a:pt x="2246" y="13901"/>
                    </a:cubicBezTo>
                    <a:cubicBezTo>
                      <a:pt x="2246" y="13901"/>
                      <a:pt x="2246" y="13901"/>
                      <a:pt x="2246" y="13901"/>
                    </a:cubicBezTo>
                    <a:cubicBezTo>
                      <a:pt x="2246" y="13901"/>
                      <a:pt x="2340" y="14137"/>
                      <a:pt x="2316" y="14207"/>
                    </a:cubicBezTo>
                    <a:cubicBezTo>
                      <a:pt x="2316" y="14254"/>
                      <a:pt x="2010" y="14466"/>
                      <a:pt x="1680" y="14725"/>
                    </a:cubicBezTo>
                    <a:cubicBezTo>
                      <a:pt x="1373" y="14985"/>
                      <a:pt x="1090" y="15267"/>
                      <a:pt x="1067" y="15314"/>
                    </a:cubicBezTo>
                    <a:cubicBezTo>
                      <a:pt x="1043" y="15456"/>
                      <a:pt x="1208" y="15785"/>
                      <a:pt x="1326" y="15833"/>
                    </a:cubicBezTo>
                    <a:cubicBezTo>
                      <a:pt x="1373" y="15856"/>
                      <a:pt x="1774" y="15809"/>
                      <a:pt x="2175" y="15715"/>
                    </a:cubicBezTo>
                    <a:cubicBezTo>
                      <a:pt x="2576" y="15621"/>
                      <a:pt x="2953" y="15526"/>
                      <a:pt x="3000" y="15526"/>
                    </a:cubicBezTo>
                    <a:cubicBezTo>
                      <a:pt x="3071" y="15550"/>
                      <a:pt x="3189" y="15785"/>
                      <a:pt x="3189" y="15785"/>
                    </a:cubicBezTo>
                    <a:cubicBezTo>
                      <a:pt x="3189" y="15785"/>
                      <a:pt x="3189" y="15785"/>
                      <a:pt x="3189" y="15785"/>
                    </a:cubicBezTo>
                    <a:cubicBezTo>
                      <a:pt x="3189" y="15785"/>
                      <a:pt x="3354" y="15997"/>
                      <a:pt x="3354" y="16068"/>
                    </a:cubicBezTo>
                    <a:cubicBezTo>
                      <a:pt x="3354" y="16115"/>
                      <a:pt x="3095" y="16398"/>
                      <a:pt x="2859" y="16728"/>
                    </a:cubicBezTo>
                    <a:cubicBezTo>
                      <a:pt x="2599" y="17034"/>
                      <a:pt x="2387" y="17387"/>
                      <a:pt x="2387" y="17434"/>
                    </a:cubicBezTo>
                    <a:cubicBezTo>
                      <a:pt x="2387" y="17576"/>
                      <a:pt x="2623" y="17858"/>
                      <a:pt x="2741" y="17882"/>
                    </a:cubicBezTo>
                    <a:cubicBezTo>
                      <a:pt x="2812" y="17905"/>
                      <a:pt x="3189" y="17741"/>
                      <a:pt x="3543" y="17576"/>
                    </a:cubicBezTo>
                    <a:cubicBezTo>
                      <a:pt x="3896" y="17387"/>
                      <a:pt x="4250" y="17199"/>
                      <a:pt x="4297" y="17199"/>
                    </a:cubicBezTo>
                    <a:cubicBezTo>
                      <a:pt x="4392" y="17199"/>
                      <a:pt x="4557" y="17411"/>
                      <a:pt x="4557" y="17411"/>
                    </a:cubicBezTo>
                    <a:cubicBezTo>
                      <a:pt x="4557" y="17411"/>
                      <a:pt x="4557" y="17411"/>
                      <a:pt x="4557" y="17411"/>
                    </a:cubicBezTo>
                    <a:cubicBezTo>
                      <a:pt x="4557" y="17411"/>
                      <a:pt x="4745" y="17576"/>
                      <a:pt x="4769" y="17646"/>
                    </a:cubicBezTo>
                    <a:cubicBezTo>
                      <a:pt x="4769" y="17670"/>
                      <a:pt x="4604" y="18023"/>
                      <a:pt x="4439" y="18400"/>
                    </a:cubicBezTo>
                    <a:cubicBezTo>
                      <a:pt x="4274" y="18753"/>
                      <a:pt x="4132" y="19130"/>
                      <a:pt x="4156" y="19201"/>
                    </a:cubicBezTo>
                    <a:cubicBezTo>
                      <a:pt x="4179" y="19342"/>
                      <a:pt x="4486" y="19554"/>
                      <a:pt x="4604" y="19554"/>
                    </a:cubicBezTo>
                    <a:cubicBezTo>
                      <a:pt x="4675" y="19554"/>
                      <a:pt x="5005" y="19319"/>
                      <a:pt x="5311" y="19060"/>
                    </a:cubicBezTo>
                    <a:cubicBezTo>
                      <a:pt x="5618" y="18801"/>
                      <a:pt x="5924" y="18541"/>
                      <a:pt x="5972" y="18518"/>
                    </a:cubicBezTo>
                    <a:cubicBezTo>
                      <a:pt x="6042" y="18518"/>
                      <a:pt x="6254" y="18659"/>
                      <a:pt x="6254" y="18659"/>
                    </a:cubicBezTo>
                    <a:cubicBezTo>
                      <a:pt x="6254" y="18659"/>
                      <a:pt x="6254" y="18659"/>
                      <a:pt x="6254" y="18659"/>
                    </a:cubicBezTo>
                    <a:cubicBezTo>
                      <a:pt x="6254" y="18659"/>
                      <a:pt x="6490" y="18777"/>
                      <a:pt x="6514" y="18848"/>
                    </a:cubicBezTo>
                    <a:cubicBezTo>
                      <a:pt x="6537" y="18895"/>
                      <a:pt x="6443" y="19272"/>
                      <a:pt x="6372" y="19648"/>
                    </a:cubicBezTo>
                    <a:cubicBezTo>
                      <a:pt x="6302" y="20049"/>
                      <a:pt x="6231" y="20449"/>
                      <a:pt x="6278" y="20520"/>
                    </a:cubicBezTo>
                    <a:cubicBezTo>
                      <a:pt x="6325" y="20638"/>
                      <a:pt x="6679" y="20779"/>
                      <a:pt x="6797" y="20732"/>
                    </a:cubicBezTo>
                    <a:cubicBezTo>
                      <a:pt x="6844" y="20732"/>
                      <a:pt x="7127" y="20426"/>
                      <a:pt x="7363" y="20096"/>
                    </a:cubicBezTo>
                    <a:cubicBezTo>
                      <a:pt x="7622" y="19790"/>
                      <a:pt x="7834" y="19460"/>
                      <a:pt x="7882" y="19436"/>
                    </a:cubicBezTo>
                    <a:cubicBezTo>
                      <a:pt x="7952" y="19389"/>
                      <a:pt x="8188" y="19507"/>
                      <a:pt x="8188" y="19507"/>
                    </a:cubicBezTo>
                    <a:cubicBezTo>
                      <a:pt x="8188" y="19507"/>
                      <a:pt x="8188" y="19507"/>
                      <a:pt x="8188" y="19507"/>
                    </a:cubicBezTo>
                    <a:cubicBezTo>
                      <a:pt x="8188" y="19507"/>
                      <a:pt x="8448" y="19554"/>
                      <a:pt x="8495" y="19625"/>
                    </a:cubicBezTo>
                    <a:cubicBezTo>
                      <a:pt x="8518" y="19648"/>
                      <a:pt x="8518" y="20049"/>
                      <a:pt x="8542" y="20449"/>
                    </a:cubicBezTo>
                    <a:cubicBezTo>
                      <a:pt x="8565" y="20850"/>
                      <a:pt x="8589" y="21250"/>
                      <a:pt x="8636" y="21297"/>
                    </a:cubicBezTo>
                    <a:cubicBezTo>
                      <a:pt x="8730" y="21392"/>
                      <a:pt x="9084" y="21462"/>
                      <a:pt x="9202" y="21392"/>
                    </a:cubicBezTo>
                    <a:cubicBezTo>
                      <a:pt x="9249" y="21368"/>
                      <a:pt x="9438" y="21015"/>
                      <a:pt x="9603" y="20638"/>
                    </a:cubicBezTo>
                    <a:cubicBezTo>
                      <a:pt x="9768" y="20284"/>
                      <a:pt x="9933" y="19908"/>
                      <a:pt x="9957" y="19884"/>
                    </a:cubicBezTo>
                    <a:cubicBezTo>
                      <a:pt x="10027" y="19813"/>
                      <a:pt x="10263" y="19860"/>
                      <a:pt x="10263" y="19860"/>
                    </a:cubicBezTo>
                    <a:cubicBezTo>
                      <a:pt x="10287" y="19884"/>
                      <a:pt x="10287" y="19884"/>
                      <a:pt x="10287" y="19884"/>
                    </a:cubicBezTo>
                    <a:cubicBezTo>
                      <a:pt x="10287" y="19884"/>
                      <a:pt x="10546" y="19860"/>
                      <a:pt x="10593" y="19908"/>
                    </a:cubicBezTo>
                    <a:cubicBezTo>
                      <a:pt x="10617" y="19931"/>
                      <a:pt x="10711" y="20332"/>
                      <a:pt x="10829" y="20708"/>
                    </a:cubicBezTo>
                    <a:cubicBezTo>
                      <a:pt x="10947" y="21085"/>
                      <a:pt x="11065" y="21462"/>
                      <a:pt x="11136" y="21509"/>
                    </a:cubicBezTo>
                    <a:cubicBezTo>
                      <a:pt x="11230" y="21580"/>
                      <a:pt x="11607" y="21556"/>
                      <a:pt x="11702" y="21486"/>
                    </a:cubicBezTo>
                    <a:cubicBezTo>
                      <a:pt x="11749" y="21439"/>
                      <a:pt x="11843" y="21038"/>
                      <a:pt x="11914" y="20661"/>
                    </a:cubicBezTo>
                    <a:cubicBezTo>
                      <a:pt x="12008" y="20261"/>
                      <a:pt x="12055" y="19860"/>
                      <a:pt x="12079" y="19837"/>
                    </a:cubicBezTo>
                    <a:cubicBezTo>
                      <a:pt x="12126" y="19766"/>
                      <a:pt x="12385" y="19743"/>
                      <a:pt x="12385" y="19743"/>
                    </a:cubicBezTo>
                    <a:cubicBezTo>
                      <a:pt x="12385" y="19743"/>
                      <a:pt x="12385" y="19743"/>
                      <a:pt x="12385" y="19743"/>
                    </a:cubicBezTo>
                    <a:cubicBezTo>
                      <a:pt x="12385" y="19743"/>
                      <a:pt x="12645" y="19696"/>
                      <a:pt x="12716" y="19719"/>
                    </a:cubicBezTo>
                    <a:cubicBezTo>
                      <a:pt x="12739" y="19743"/>
                      <a:pt x="12928" y="20096"/>
                      <a:pt x="13116" y="20426"/>
                    </a:cubicBezTo>
                    <a:cubicBezTo>
                      <a:pt x="13305" y="20779"/>
                      <a:pt x="13541" y="21132"/>
                      <a:pt x="13588" y="21156"/>
                    </a:cubicBezTo>
                    <a:cubicBezTo>
                      <a:pt x="13730" y="21203"/>
                      <a:pt x="14060" y="21085"/>
                      <a:pt x="14154" y="20991"/>
                    </a:cubicBezTo>
                    <a:cubicBezTo>
                      <a:pt x="14178" y="20944"/>
                      <a:pt x="14178" y="20544"/>
                      <a:pt x="14178" y="20120"/>
                    </a:cubicBezTo>
                    <a:cubicBezTo>
                      <a:pt x="14154" y="19719"/>
                      <a:pt x="14130" y="19342"/>
                      <a:pt x="14130" y="19295"/>
                    </a:cubicBezTo>
                    <a:cubicBezTo>
                      <a:pt x="14178" y="19201"/>
                      <a:pt x="14413" y="19154"/>
                      <a:pt x="14413" y="19154"/>
                    </a:cubicBezTo>
                    <a:cubicBezTo>
                      <a:pt x="14413" y="19154"/>
                      <a:pt x="14413" y="19154"/>
                      <a:pt x="14413" y="19154"/>
                    </a:cubicBezTo>
                    <a:cubicBezTo>
                      <a:pt x="14413" y="19154"/>
                      <a:pt x="14649" y="19012"/>
                      <a:pt x="14720" y="19036"/>
                    </a:cubicBezTo>
                    <a:cubicBezTo>
                      <a:pt x="14767" y="19036"/>
                      <a:pt x="15027" y="19342"/>
                      <a:pt x="15286" y="19648"/>
                    </a:cubicBezTo>
                    <a:cubicBezTo>
                      <a:pt x="15569" y="19931"/>
                      <a:pt x="15852" y="20214"/>
                      <a:pt x="15923" y="20237"/>
                    </a:cubicBezTo>
                    <a:cubicBezTo>
                      <a:pt x="16041" y="20237"/>
                      <a:pt x="16371" y="20049"/>
                      <a:pt x="16418" y="19931"/>
                    </a:cubicBezTo>
                    <a:cubicBezTo>
                      <a:pt x="16441" y="19884"/>
                      <a:pt x="16347" y="19484"/>
                      <a:pt x="16229" y="19107"/>
                    </a:cubicBezTo>
                    <a:cubicBezTo>
                      <a:pt x="16135" y="18706"/>
                      <a:pt x="15993" y="18329"/>
                      <a:pt x="16017" y="18306"/>
                    </a:cubicBezTo>
                    <a:cubicBezTo>
                      <a:pt x="16017" y="18212"/>
                      <a:pt x="16253" y="18094"/>
                      <a:pt x="16253" y="18094"/>
                    </a:cubicBezTo>
                    <a:cubicBezTo>
                      <a:pt x="16253" y="18094"/>
                      <a:pt x="16253" y="18094"/>
                      <a:pt x="16253" y="18094"/>
                    </a:cubicBezTo>
                    <a:cubicBezTo>
                      <a:pt x="16253" y="18094"/>
                      <a:pt x="16441" y="17905"/>
                      <a:pt x="16536" y="17905"/>
                    </a:cubicBezTo>
                    <a:cubicBezTo>
                      <a:pt x="16559" y="17905"/>
                      <a:pt x="16889" y="18141"/>
                      <a:pt x="17220" y="18377"/>
                    </a:cubicBezTo>
                    <a:cubicBezTo>
                      <a:pt x="17550" y="18589"/>
                      <a:pt x="17880" y="18801"/>
                      <a:pt x="17951" y="18801"/>
                    </a:cubicBezTo>
                    <a:cubicBezTo>
                      <a:pt x="18092" y="18777"/>
                      <a:pt x="18351" y="18518"/>
                      <a:pt x="18375" y="18400"/>
                    </a:cubicBezTo>
                    <a:cubicBezTo>
                      <a:pt x="18375" y="18353"/>
                      <a:pt x="18210" y="17976"/>
                      <a:pt x="18021" y="17623"/>
                    </a:cubicBezTo>
                    <a:cubicBezTo>
                      <a:pt x="17809" y="17269"/>
                      <a:pt x="17620" y="16940"/>
                      <a:pt x="17597" y="16893"/>
                    </a:cubicBezTo>
                    <a:cubicBezTo>
                      <a:pt x="17597" y="16798"/>
                      <a:pt x="17785" y="16633"/>
                      <a:pt x="17785" y="16633"/>
                    </a:cubicBezTo>
                    <a:cubicBezTo>
                      <a:pt x="17785" y="16633"/>
                      <a:pt x="17785" y="16633"/>
                      <a:pt x="17785" y="16633"/>
                    </a:cubicBezTo>
                    <a:cubicBezTo>
                      <a:pt x="17785" y="16633"/>
                      <a:pt x="17951" y="16421"/>
                      <a:pt x="18021" y="16398"/>
                    </a:cubicBezTo>
                    <a:cubicBezTo>
                      <a:pt x="18068" y="16398"/>
                      <a:pt x="18422" y="16539"/>
                      <a:pt x="18799" y="16681"/>
                    </a:cubicBezTo>
                    <a:cubicBezTo>
                      <a:pt x="19153" y="16822"/>
                      <a:pt x="19554" y="16963"/>
                      <a:pt x="19625" y="16940"/>
                    </a:cubicBezTo>
                    <a:cubicBezTo>
                      <a:pt x="19743" y="16893"/>
                      <a:pt x="19931" y="16586"/>
                      <a:pt x="19931" y="16445"/>
                    </a:cubicBezTo>
                    <a:cubicBezTo>
                      <a:pt x="19931" y="16398"/>
                      <a:pt x="19672" y="16068"/>
                      <a:pt x="19413" y="15785"/>
                    </a:cubicBezTo>
                    <a:cubicBezTo>
                      <a:pt x="19130" y="15479"/>
                      <a:pt x="18847" y="15197"/>
                      <a:pt x="18847" y="15173"/>
                    </a:cubicBezTo>
                    <a:cubicBezTo>
                      <a:pt x="18823" y="15079"/>
                      <a:pt x="18965" y="14867"/>
                      <a:pt x="18965" y="14867"/>
                    </a:cubicBezTo>
                    <a:cubicBezTo>
                      <a:pt x="18965" y="14867"/>
                      <a:pt x="18965" y="14867"/>
                      <a:pt x="18965" y="14867"/>
                    </a:cubicBezTo>
                    <a:cubicBezTo>
                      <a:pt x="18965" y="14867"/>
                      <a:pt x="19059" y="14631"/>
                      <a:pt x="19130" y="14584"/>
                    </a:cubicBezTo>
                    <a:cubicBezTo>
                      <a:pt x="19153" y="14561"/>
                      <a:pt x="19554" y="14631"/>
                      <a:pt x="19931" y="14678"/>
                    </a:cubicBezTo>
                    <a:cubicBezTo>
                      <a:pt x="20332" y="14749"/>
                      <a:pt x="20733" y="14773"/>
                      <a:pt x="20804" y="14725"/>
                    </a:cubicBezTo>
                    <a:cubicBezTo>
                      <a:pt x="20922" y="14678"/>
                      <a:pt x="21040" y="14325"/>
                      <a:pt x="20992" y="14207"/>
                    </a:cubicBezTo>
                    <a:cubicBezTo>
                      <a:pt x="20992" y="14137"/>
                      <a:pt x="20662" y="13901"/>
                      <a:pt x="20332" y="13665"/>
                    </a:cubicBezTo>
                    <a:cubicBezTo>
                      <a:pt x="20002" y="13430"/>
                      <a:pt x="19648" y="13242"/>
                      <a:pt x="19625" y="13194"/>
                    </a:cubicBezTo>
                    <a:cubicBezTo>
                      <a:pt x="19578" y="13124"/>
                      <a:pt x="19672" y="12888"/>
                      <a:pt x="19672" y="12888"/>
                    </a:cubicBezTo>
                    <a:cubicBezTo>
                      <a:pt x="19672" y="12888"/>
                      <a:pt x="19672" y="12888"/>
                      <a:pt x="19672" y="12888"/>
                    </a:cubicBezTo>
                    <a:cubicBezTo>
                      <a:pt x="19696" y="12888"/>
                      <a:pt x="19719" y="12629"/>
                      <a:pt x="19790" y="12582"/>
                    </a:cubicBezTo>
                    <a:cubicBezTo>
                      <a:pt x="19813" y="12535"/>
                      <a:pt x="20191" y="12535"/>
                      <a:pt x="20592" y="12488"/>
                    </a:cubicBezTo>
                    <a:cubicBezTo>
                      <a:pt x="20992" y="12441"/>
                      <a:pt x="21393" y="12370"/>
                      <a:pt x="21441" y="12323"/>
                    </a:cubicBezTo>
                    <a:cubicBezTo>
                      <a:pt x="21535" y="12229"/>
                      <a:pt x="21582" y="11875"/>
                      <a:pt x="21511" y="11758"/>
                    </a:cubicBezTo>
                    <a:cubicBezTo>
                      <a:pt x="21488" y="11710"/>
                      <a:pt x="21110" y="11546"/>
                      <a:pt x="20733" y="114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100000">
                    <a:srgbClr val="FFFF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5" name="Shape 375">
                <a:extLst>
                  <a:ext uri="{FF2B5EF4-FFF2-40B4-BE49-F238E27FC236}">
                    <a16:creationId xmlns:a16="http://schemas.microsoft.com/office/drawing/2014/main" xmlns="" id="{1FB7DC35-9256-362D-97BA-FDAEA11F8B88}"/>
                  </a:ext>
                </a:extLst>
              </p:cNvPr>
              <p:cNvSpPr/>
              <p:nvPr/>
            </p:nvSpPr>
            <p:spPr>
              <a:xfrm rot="16200000" flipH="1">
                <a:off x="295399" y="298157"/>
                <a:ext cx="1053595" cy="1054247"/>
              </a:xfrm>
              <a:prstGeom prst="ellipse">
                <a:avLst/>
              </a:prstGeom>
              <a:gradFill flip="none" rotWithShape="1">
                <a:gsLst>
                  <a:gs pos="0">
                    <a:srgbClr val="D9D9D9"/>
                  </a:gs>
                  <a:gs pos="100000">
                    <a:srgbClr val="FFFFFF"/>
                  </a:gs>
                </a:gsLst>
                <a:lin ang="90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48" name="Shape 382">
              <a:extLst>
                <a:ext uri="{FF2B5EF4-FFF2-40B4-BE49-F238E27FC236}">
                  <a16:creationId xmlns:a16="http://schemas.microsoft.com/office/drawing/2014/main" xmlns="" id="{9C49066A-801F-EA39-0DF3-3BF4DE0FDE82}"/>
                </a:ext>
              </a:extLst>
            </p:cNvPr>
            <p:cNvSpPr/>
            <p:nvPr/>
          </p:nvSpPr>
          <p:spPr>
            <a:xfrm rot="10800000" flipH="1">
              <a:off x="6142357" y="3713247"/>
              <a:ext cx="2233813" cy="2233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0800"/>
                    <a:pt x="0" y="10800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6A08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9" name="Shape 383">
              <a:extLst>
                <a:ext uri="{FF2B5EF4-FFF2-40B4-BE49-F238E27FC236}">
                  <a16:creationId xmlns:a16="http://schemas.microsoft.com/office/drawing/2014/main" xmlns="" id="{887E2EED-4CD4-C55F-9244-B54D1706DDD6}"/>
                </a:ext>
              </a:extLst>
            </p:cNvPr>
            <p:cNvSpPr/>
            <p:nvPr/>
          </p:nvSpPr>
          <p:spPr>
            <a:xfrm rot="10800000" flipH="1">
              <a:off x="6304926" y="3891013"/>
              <a:ext cx="1894679" cy="1897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52" extrusionOk="0">
                  <a:moveTo>
                    <a:pt x="20733" y="11404"/>
                  </a:moveTo>
                  <a:cubicBezTo>
                    <a:pt x="20356" y="11263"/>
                    <a:pt x="19979" y="11122"/>
                    <a:pt x="19955" y="11098"/>
                  </a:cubicBezTo>
                  <a:cubicBezTo>
                    <a:pt x="19884" y="11027"/>
                    <a:pt x="19931" y="10792"/>
                    <a:pt x="19931" y="10792"/>
                  </a:cubicBezTo>
                  <a:cubicBezTo>
                    <a:pt x="19931" y="10768"/>
                    <a:pt x="19931" y="10768"/>
                    <a:pt x="19931" y="10768"/>
                  </a:cubicBezTo>
                  <a:cubicBezTo>
                    <a:pt x="19931" y="10768"/>
                    <a:pt x="19908" y="10509"/>
                    <a:pt x="19955" y="10462"/>
                  </a:cubicBezTo>
                  <a:cubicBezTo>
                    <a:pt x="19979" y="10415"/>
                    <a:pt x="20356" y="10321"/>
                    <a:pt x="20733" y="10179"/>
                  </a:cubicBezTo>
                  <a:cubicBezTo>
                    <a:pt x="21110" y="10038"/>
                    <a:pt x="21488" y="9897"/>
                    <a:pt x="21511" y="9826"/>
                  </a:cubicBezTo>
                  <a:cubicBezTo>
                    <a:pt x="21582" y="9732"/>
                    <a:pt x="21535" y="9355"/>
                    <a:pt x="21441" y="9261"/>
                  </a:cubicBezTo>
                  <a:cubicBezTo>
                    <a:pt x="21417" y="9214"/>
                    <a:pt x="21016" y="9143"/>
                    <a:pt x="20615" y="9096"/>
                  </a:cubicBezTo>
                  <a:cubicBezTo>
                    <a:pt x="20214" y="9049"/>
                    <a:pt x="19813" y="9002"/>
                    <a:pt x="19790" y="8978"/>
                  </a:cubicBezTo>
                  <a:cubicBezTo>
                    <a:pt x="19696" y="8931"/>
                    <a:pt x="19672" y="8672"/>
                    <a:pt x="19672" y="8672"/>
                  </a:cubicBezTo>
                  <a:cubicBezTo>
                    <a:pt x="19672" y="8672"/>
                    <a:pt x="19672" y="8672"/>
                    <a:pt x="19672" y="8672"/>
                  </a:cubicBezTo>
                  <a:cubicBezTo>
                    <a:pt x="19672" y="8672"/>
                    <a:pt x="19601" y="8436"/>
                    <a:pt x="19625" y="8366"/>
                  </a:cubicBezTo>
                  <a:cubicBezTo>
                    <a:pt x="19648" y="8318"/>
                    <a:pt x="19979" y="8130"/>
                    <a:pt x="20332" y="7918"/>
                  </a:cubicBezTo>
                  <a:cubicBezTo>
                    <a:pt x="20662" y="7706"/>
                    <a:pt x="20992" y="7447"/>
                    <a:pt x="21016" y="7400"/>
                  </a:cubicBezTo>
                  <a:cubicBezTo>
                    <a:pt x="21063" y="7259"/>
                    <a:pt x="20922" y="6929"/>
                    <a:pt x="20827" y="6858"/>
                  </a:cubicBezTo>
                  <a:cubicBezTo>
                    <a:pt x="20757" y="6811"/>
                    <a:pt x="20356" y="6835"/>
                    <a:pt x="19955" y="6882"/>
                  </a:cubicBezTo>
                  <a:cubicBezTo>
                    <a:pt x="19554" y="6929"/>
                    <a:pt x="19177" y="6976"/>
                    <a:pt x="19130" y="6952"/>
                  </a:cubicBezTo>
                  <a:cubicBezTo>
                    <a:pt x="19035" y="6929"/>
                    <a:pt x="18965" y="6693"/>
                    <a:pt x="18965" y="6693"/>
                  </a:cubicBezTo>
                  <a:cubicBezTo>
                    <a:pt x="18965" y="6693"/>
                    <a:pt x="18965" y="6693"/>
                    <a:pt x="18965" y="6693"/>
                  </a:cubicBezTo>
                  <a:cubicBezTo>
                    <a:pt x="18965" y="6693"/>
                    <a:pt x="18823" y="6458"/>
                    <a:pt x="18823" y="6387"/>
                  </a:cubicBezTo>
                  <a:cubicBezTo>
                    <a:pt x="18847" y="6363"/>
                    <a:pt x="19130" y="6081"/>
                    <a:pt x="19413" y="5798"/>
                  </a:cubicBezTo>
                  <a:cubicBezTo>
                    <a:pt x="19672" y="5515"/>
                    <a:pt x="19955" y="5209"/>
                    <a:pt x="19955" y="5139"/>
                  </a:cubicBezTo>
                  <a:cubicBezTo>
                    <a:pt x="19955" y="4997"/>
                    <a:pt x="19766" y="4691"/>
                    <a:pt x="19648" y="4667"/>
                  </a:cubicBezTo>
                  <a:cubicBezTo>
                    <a:pt x="19578" y="4644"/>
                    <a:pt x="19200" y="4738"/>
                    <a:pt x="18799" y="4879"/>
                  </a:cubicBezTo>
                  <a:cubicBezTo>
                    <a:pt x="18422" y="4997"/>
                    <a:pt x="18068" y="5162"/>
                    <a:pt x="18021" y="5162"/>
                  </a:cubicBezTo>
                  <a:cubicBezTo>
                    <a:pt x="17927" y="5139"/>
                    <a:pt x="17785" y="4927"/>
                    <a:pt x="17785" y="4927"/>
                  </a:cubicBezTo>
                  <a:cubicBezTo>
                    <a:pt x="17785" y="4927"/>
                    <a:pt x="17785" y="4927"/>
                    <a:pt x="17785" y="4927"/>
                  </a:cubicBezTo>
                  <a:cubicBezTo>
                    <a:pt x="17785" y="4927"/>
                    <a:pt x="17620" y="4738"/>
                    <a:pt x="17597" y="4667"/>
                  </a:cubicBezTo>
                  <a:cubicBezTo>
                    <a:pt x="17597" y="4620"/>
                    <a:pt x="17809" y="4291"/>
                    <a:pt x="18021" y="3961"/>
                  </a:cubicBezTo>
                  <a:cubicBezTo>
                    <a:pt x="18234" y="3607"/>
                    <a:pt x="18422" y="3254"/>
                    <a:pt x="18399" y="3183"/>
                  </a:cubicBezTo>
                  <a:cubicBezTo>
                    <a:pt x="18375" y="3042"/>
                    <a:pt x="18116" y="2807"/>
                    <a:pt x="17998" y="2783"/>
                  </a:cubicBezTo>
                  <a:cubicBezTo>
                    <a:pt x="17927" y="2783"/>
                    <a:pt x="17573" y="2971"/>
                    <a:pt x="17243" y="3183"/>
                  </a:cubicBezTo>
                  <a:cubicBezTo>
                    <a:pt x="16889" y="3395"/>
                    <a:pt x="16559" y="3631"/>
                    <a:pt x="16512" y="3631"/>
                  </a:cubicBezTo>
                  <a:cubicBezTo>
                    <a:pt x="16441" y="3655"/>
                    <a:pt x="16253" y="3466"/>
                    <a:pt x="16253" y="3466"/>
                  </a:cubicBezTo>
                  <a:cubicBezTo>
                    <a:pt x="16253" y="3466"/>
                    <a:pt x="16253" y="3466"/>
                    <a:pt x="16253" y="3466"/>
                  </a:cubicBezTo>
                  <a:cubicBezTo>
                    <a:pt x="16253" y="3466"/>
                    <a:pt x="16041" y="3325"/>
                    <a:pt x="16017" y="3254"/>
                  </a:cubicBezTo>
                  <a:cubicBezTo>
                    <a:pt x="15993" y="3231"/>
                    <a:pt x="16135" y="2854"/>
                    <a:pt x="16253" y="2477"/>
                  </a:cubicBezTo>
                  <a:cubicBezTo>
                    <a:pt x="16371" y="2100"/>
                    <a:pt x="16465" y="1700"/>
                    <a:pt x="16441" y="1629"/>
                  </a:cubicBezTo>
                  <a:cubicBezTo>
                    <a:pt x="16394" y="1511"/>
                    <a:pt x="16088" y="1346"/>
                    <a:pt x="15946" y="1346"/>
                  </a:cubicBezTo>
                  <a:cubicBezTo>
                    <a:pt x="15899" y="1346"/>
                    <a:pt x="15592" y="1629"/>
                    <a:pt x="15310" y="1912"/>
                  </a:cubicBezTo>
                  <a:cubicBezTo>
                    <a:pt x="15027" y="2194"/>
                    <a:pt x="14767" y="2500"/>
                    <a:pt x="14720" y="2524"/>
                  </a:cubicBezTo>
                  <a:cubicBezTo>
                    <a:pt x="14649" y="2548"/>
                    <a:pt x="14413" y="2406"/>
                    <a:pt x="14413" y="2406"/>
                  </a:cubicBezTo>
                  <a:cubicBezTo>
                    <a:pt x="14413" y="2406"/>
                    <a:pt x="14413" y="2406"/>
                    <a:pt x="14413" y="2406"/>
                  </a:cubicBezTo>
                  <a:cubicBezTo>
                    <a:pt x="14413" y="2406"/>
                    <a:pt x="14178" y="2336"/>
                    <a:pt x="14130" y="2265"/>
                  </a:cubicBezTo>
                  <a:cubicBezTo>
                    <a:pt x="14107" y="2218"/>
                    <a:pt x="14154" y="1841"/>
                    <a:pt x="14178" y="1440"/>
                  </a:cubicBezTo>
                  <a:cubicBezTo>
                    <a:pt x="14225" y="1040"/>
                    <a:pt x="14225" y="640"/>
                    <a:pt x="14178" y="592"/>
                  </a:cubicBezTo>
                  <a:cubicBezTo>
                    <a:pt x="14107" y="475"/>
                    <a:pt x="13753" y="380"/>
                    <a:pt x="13635" y="428"/>
                  </a:cubicBezTo>
                  <a:cubicBezTo>
                    <a:pt x="13588" y="428"/>
                    <a:pt x="13352" y="781"/>
                    <a:pt x="13140" y="1111"/>
                  </a:cubicBezTo>
                  <a:cubicBezTo>
                    <a:pt x="12928" y="1464"/>
                    <a:pt x="12739" y="1817"/>
                    <a:pt x="12716" y="1841"/>
                  </a:cubicBezTo>
                  <a:cubicBezTo>
                    <a:pt x="12645" y="1888"/>
                    <a:pt x="12385" y="1817"/>
                    <a:pt x="12385" y="1817"/>
                  </a:cubicBezTo>
                  <a:cubicBezTo>
                    <a:pt x="12385" y="1794"/>
                    <a:pt x="12385" y="1794"/>
                    <a:pt x="12385" y="1794"/>
                  </a:cubicBezTo>
                  <a:cubicBezTo>
                    <a:pt x="12385" y="1794"/>
                    <a:pt x="12126" y="1794"/>
                    <a:pt x="12079" y="1723"/>
                  </a:cubicBezTo>
                  <a:cubicBezTo>
                    <a:pt x="12055" y="1700"/>
                    <a:pt x="12008" y="1299"/>
                    <a:pt x="11937" y="922"/>
                  </a:cubicBezTo>
                  <a:cubicBezTo>
                    <a:pt x="11867" y="522"/>
                    <a:pt x="11796" y="121"/>
                    <a:pt x="11749" y="74"/>
                  </a:cubicBezTo>
                  <a:cubicBezTo>
                    <a:pt x="11631" y="-20"/>
                    <a:pt x="11277" y="-20"/>
                    <a:pt x="11159" y="51"/>
                  </a:cubicBezTo>
                  <a:cubicBezTo>
                    <a:pt x="11112" y="74"/>
                    <a:pt x="10971" y="451"/>
                    <a:pt x="10853" y="852"/>
                  </a:cubicBezTo>
                  <a:cubicBezTo>
                    <a:pt x="10735" y="1228"/>
                    <a:pt x="10617" y="1605"/>
                    <a:pt x="10593" y="1652"/>
                  </a:cubicBezTo>
                  <a:cubicBezTo>
                    <a:pt x="10523" y="1700"/>
                    <a:pt x="10287" y="1676"/>
                    <a:pt x="10287" y="1676"/>
                  </a:cubicBezTo>
                  <a:cubicBezTo>
                    <a:pt x="10263" y="1676"/>
                    <a:pt x="10263" y="1676"/>
                    <a:pt x="10263" y="1676"/>
                  </a:cubicBezTo>
                  <a:cubicBezTo>
                    <a:pt x="10263" y="1676"/>
                    <a:pt x="10027" y="1723"/>
                    <a:pt x="9957" y="1676"/>
                  </a:cubicBezTo>
                  <a:cubicBezTo>
                    <a:pt x="9910" y="1652"/>
                    <a:pt x="9792" y="1299"/>
                    <a:pt x="9627" y="922"/>
                  </a:cubicBezTo>
                  <a:cubicBezTo>
                    <a:pt x="9485" y="545"/>
                    <a:pt x="9296" y="192"/>
                    <a:pt x="9249" y="145"/>
                  </a:cubicBezTo>
                  <a:cubicBezTo>
                    <a:pt x="9131" y="98"/>
                    <a:pt x="8778" y="168"/>
                    <a:pt x="8683" y="263"/>
                  </a:cubicBezTo>
                  <a:cubicBezTo>
                    <a:pt x="8636" y="286"/>
                    <a:pt x="8589" y="710"/>
                    <a:pt x="8542" y="1087"/>
                  </a:cubicBezTo>
                  <a:cubicBezTo>
                    <a:pt x="8518" y="1511"/>
                    <a:pt x="8518" y="1888"/>
                    <a:pt x="8495" y="1935"/>
                  </a:cubicBezTo>
                  <a:cubicBezTo>
                    <a:pt x="8448" y="2006"/>
                    <a:pt x="8188" y="2053"/>
                    <a:pt x="8188" y="2053"/>
                  </a:cubicBezTo>
                  <a:cubicBezTo>
                    <a:pt x="8188" y="2053"/>
                    <a:pt x="8188" y="2053"/>
                    <a:pt x="8188" y="2053"/>
                  </a:cubicBezTo>
                  <a:cubicBezTo>
                    <a:pt x="8188" y="2053"/>
                    <a:pt x="7952" y="2147"/>
                    <a:pt x="7882" y="2124"/>
                  </a:cubicBezTo>
                  <a:cubicBezTo>
                    <a:pt x="7834" y="2100"/>
                    <a:pt x="7622" y="1770"/>
                    <a:pt x="7386" y="1464"/>
                  </a:cubicBezTo>
                  <a:cubicBezTo>
                    <a:pt x="7151" y="1134"/>
                    <a:pt x="6891" y="804"/>
                    <a:pt x="6820" y="804"/>
                  </a:cubicBezTo>
                  <a:cubicBezTo>
                    <a:pt x="6703" y="757"/>
                    <a:pt x="6372" y="922"/>
                    <a:pt x="6302" y="1016"/>
                  </a:cubicBezTo>
                  <a:cubicBezTo>
                    <a:pt x="6278" y="1087"/>
                    <a:pt x="6325" y="1488"/>
                    <a:pt x="6372" y="1888"/>
                  </a:cubicBezTo>
                  <a:cubicBezTo>
                    <a:pt x="6443" y="2265"/>
                    <a:pt x="6514" y="2665"/>
                    <a:pt x="6514" y="2712"/>
                  </a:cubicBezTo>
                  <a:cubicBezTo>
                    <a:pt x="6490" y="2783"/>
                    <a:pt x="6254" y="2877"/>
                    <a:pt x="6254" y="2877"/>
                  </a:cubicBezTo>
                  <a:cubicBezTo>
                    <a:pt x="6254" y="2877"/>
                    <a:pt x="6254" y="2877"/>
                    <a:pt x="6254" y="2877"/>
                  </a:cubicBezTo>
                  <a:cubicBezTo>
                    <a:pt x="6254" y="2877"/>
                    <a:pt x="6042" y="3042"/>
                    <a:pt x="5948" y="3019"/>
                  </a:cubicBezTo>
                  <a:cubicBezTo>
                    <a:pt x="5924" y="3019"/>
                    <a:pt x="5641" y="2759"/>
                    <a:pt x="5335" y="2500"/>
                  </a:cubicBezTo>
                  <a:cubicBezTo>
                    <a:pt x="5028" y="2241"/>
                    <a:pt x="4698" y="1982"/>
                    <a:pt x="4627" y="1982"/>
                  </a:cubicBezTo>
                  <a:cubicBezTo>
                    <a:pt x="4510" y="1982"/>
                    <a:pt x="4203" y="2218"/>
                    <a:pt x="4179" y="2336"/>
                  </a:cubicBezTo>
                  <a:cubicBezTo>
                    <a:pt x="4156" y="2383"/>
                    <a:pt x="4297" y="2759"/>
                    <a:pt x="4439" y="3136"/>
                  </a:cubicBezTo>
                  <a:cubicBezTo>
                    <a:pt x="4604" y="3513"/>
                    <a:pt x="4769" y="3867"/>
                    <a:pt x="4769" y="3914"/>
                  </a:cubicBezTo>
                  <a:cubicBezTo>
                    <a:pt x="4769" y="4008"/>
                    <a:pt x="4557" y="4149"/>
                    <a:pt x="4557" y="4149"/>
                  </a:cubicBezTo>
                  <a:cubicBezTo>
                    <a:pt x="4557" y="4149"/>
                    <a:pt x="4557" y="4149"/>
                    <a:pt x="4557" y="4149"/>
                  </a:cubicBezTo>
                  <a:cubicBezTo>
                    <a:pt x="4557" y="4149"/>
                    <a:pt x="4368" y="4338"/>
                    <a:pt x="4297" y="4361"/>
                  </a:cubicBezTo>
                  <a:cubicBezTo>
                    <a:pt x="4250" y="4361"/>
                    <a:pt x="3920" y="4173"/>
                    <a:pt x="3566" y="3984"/>
                  </a:cubicBezTo>
                  <a:cubicBezTo>
                    <a:pt x="3213" y="3796"/>
                    <a:pt x="2835" y="3631"/>
                    <a:pt x="2765" y="3655"/>
                  </a:cubicBezTo>
                  <a:cubicBezTo>
                    <a:pt x="2647" y="3678"/>
                    <a:pt x="2411" y="3961"/>
                    <a:pt x="2411" y="4079"/>
                  </a:cubicBezTo>
                  <a:cubicBezTo>
                    <a:pt x="2411" y="4149"/>
                    <a:pt x="2623" y="4479"/>
                    <a:pt x="2859" y="4809"/>
                  </a:cubicBezTo>
                  <a:cubicBezTo>
                    <a:pt x="3095" y="5139"/>
                    <a:pt x="3330" y="5445"/>
                    <a:pt x="3354" y="5492"/>
                  </a:cubicBezTo>
                  <a:cubicBezTo>
                    <a:pt x="3354" y="5586"/>
                    <a:pt x="3189" y="5775"/>
                    <a:pt x="3189" y="5775"/>
                  </a:cubicBezTo>
                  <a:cubicBezTo>
                    <a:pt x="3189" y="5775"/>
                    <a:pt x="3189" y="5775"/>
                    <a:pt x="3189" y="5775"/>
                  </a:cubicBezTo>
                  <a:cubicBezTo>
                    <a:pt x="3189" y="5775"/>
                    <a:pt x="3071" y="6010"/>
                    <a:pt x="3000" y="6034"/>
                  </a:cubicBezTo>
                  <a:cubicBezTo>
                    <a:pt x="2953" y="6034"/>
                    <a:pt x="2576" y="5939"/>
                    <a:pt x="2199" y="5822"/>
                  </a:cubicBezTo>
                  <a:cubicBezTo>
                    <a:pt x="1798" y="5727"/>
                    <a:pt x="1397" y="5657"/>
                    <a:pt x="1350" y="5680"/>
                  </a:cubicBezTo>
                  <a:cubicBezTo>
                    <a:pt x="1208" y="5751"/>
                    <a:pt x="1067" y="6081"/>
                    <a:pt x="1090" y="6199"/>
                  </a:cubicBezTo>
                  <a:cubicBezTo>
                    <a:pt x="1090" y="6246"/>
                    <a:pt x="1397" y="6552"/>
                    <a:pt x="1680" y="6811"/>
                  </a:cubicBezTo>
                  <a:cubicBezTo>
                    <a:pt x="1986" y="7070"/>
                    <a:pt x="2293" y="7306"/>
                    <a:pt x="2316" y="7353"/>
                  </a:cubicBezTo>
                  <a:cubicBezTo>
                    <a:pt x="2364" y="7447"/>
                    <a:pt x="2246" y="7659"/>
                    <a:pt x="2246" y="7659"/>
                  </a:cubicBezTo>
                  <a:cubicBezTo>
                    <a:pt x="2246" y="7659"/>
                    <a:pt x="2246" y="7659"/>
                    <a:pt x="2246" y="7659"/>
                  </a:cubicBezTo>
                  <a:cubicBezTo>
                    <a:pt x="2222" y="7659"/>
                    <a:pt x="2175" y="7918"/>
                    <a:pt x="2104" y="7965"/>
                  </a:cubicBezTo>
                  <a:cubicBezTo>
                    <a:pt x="2081" y="7989"/>
                    <a:pt x="1680" y="7965"/>
                    <a:pt x="1279" y="7942"/>
                  </a:cubicBezTo>
                  <a:cubicBezTo>
                    <a:pt x="878" y="7942"/>
                    <a:pt x="477" y="7965"/>
                    <a:pt x="430" y="8012"/>
                  </a:cubicBezTo>
                  <a:cubicBezTo>
                    <a:pt x="312" y="8083"/>
                    <a:pt x="241" y="8436"/>
                    <a:pt x="289" y="8554"/>
                  </a:cubicBezTo>
                  <a:cubicBezTo>
                    <a:pt x="312" y="8625"/>
                    <a:pt x="666" y="8837"/>
                    <a:pt x="1020" y="9002"/>
                  </a:cubicBezTo>
                  <a:cubicBezTo>
                    <a:pt x="1373" y="9190"/>
                    <a:pt x="1727" y="9355"/>
                    <a:pt x="1774" y="9402"/>
                  </a:cubicBezTo>
                  <a:cubicBezTo>
                    <a:pt x="1821" y="9473"/>
                    <a:pt x="1751" y="9708"/>
                    <a:pt x="1751" y="9708"/>
                  </a:cubicBezTo>
                  <a:cubicBezTo>
                    <a:pt x="1751" y="9732"/>
                    <a:pt x="1751" y="9732"/>
                    <a:pt x="1751" y="9732"/>
                  </a:cubicBezTo>
                  <a:cubicBezTo>
                    <a:pt x="1751" y="9732"/>
                    <a:pt x="1751" y="9967"/>
                    <a:pt x="1680" y="10038"/>
                  </a:cubicBezTo>
                  <a:cubicBezTo>
                    <a:pt x="1656" y="10062"/>
                    <a:pt x="1279" y="10132"/>
                    <a:pt x="878" y="10226"/>
                  </a:cubicBezTo>
                  <a:cubicBezTo>
                    <a:pt x="501" y="10321"/>
                    <a:pt x="100" y="10415"/>
                    <a:pt x="53" y="10462"/>
                  </a:cubicBezTo>
                  <a:cubicBezTo>
                    <a:pt x="-18" y="10580"/>
                    <a:pt x="-18" y="10933"/>
                    <a:pt x="53" y="11051"/>
                  </a:cubicBezTo>
                  <a:cubicBezTo>
                    <a:pt x="100" y="11098"/>
                    <a:pt x="477" y="11216"/>
                    <a:pt x="878" y="11310"/>
                  </a:cubicBezTo>
                  <a:cubicBezTo>
                    <a:pt x="1255" y="11404"/>
                    <a:pt x="1656" y="11498"/>
                    <a:pt x="1680" y="11522"/>
                  </a:cubicBezTo>
                  <a:cubicBezTo>
                    <a:pt x="1751" y="11569"/>
                    <a:pt x="1751" y="11828"/>
                    <a:pt x="1751" y="11828"/>
                  </a:cubicBezTo>
                  <a:cubicBezTo>
                    <a:pt x="1751" y="11828"/>
                    <a:pt x="1751" y="11828"/>
                    <a:pt x="1751" y="11828"/>
                  </a:cubicBezTo>
                  <a:cubicBezTo>
                    <a:pt x="1751" y="11828"/>
                    <a:pt x="1798" y="12087"/>
                    <a:pt x="1774" y="12158"/>
                  </a:cubicBezTo>
                  <a:cubicBezTo>
                    <a:pt x="1751" y="12205"/>
                    <a:pt x="1373" y="12346"/>
                    <a:pt x="1020" y="12535"/>
                  </a:cubicBezTo>
                  <a:cubicBezTo>
                    <a:pt x="666" y="12700"/>
                    <a:pt x="312" y="12888"/>
                    <a:pt x="289" y="12959"/>
                  </a:cubicBezTo>
                  <a:cubicBezTo>
                    <a:pt x="218" y="13077"/>
                    <a:pt x="312" y="13430"/>
                    <a:pt x="406" y="13501"/>
                  </a:cubicBezTo>
                  <a:cubicBezTo>
                    <a:pt x="454" y="13548"/>
                    <a:pt x="854" y="13571"/>
                    <a:pt x="1255" y="13595"/>
                  </a:cubicBezTo>
                  <a:cubicBezTo>
                    <a:pt x="1656" y="13595"/>
                    <a:pt x="2057" y="13571"/>
                    <a:pt x="2104" y="13595"/>
                  </a:cubicBezTo>
                  <a:cubicBezTo>
                    <a:pt x="2175" y="13642"/>
                    <a:pt x="2246" y="13901"/>
                    <a:pt x="2246" y="13901"/>
                  </a:cubicBezTo>
                  <a:cubicBezTo>
                    <a:pt x="2246" y="13901"/>
                    <a:pt x="2246" y="13901"/>
                    <a:pt x="2246" y="13901"/>
                  </a:cubicBezTo>
                  <a:cubicBezTo>
                    <a:pt x="2246" y="13901"/>
                    <a:pt x="2340" y="14137"/>
                    <a:pt x="2316" y="14207"/>
                  </a:cubicBezTo>
                  <a:cubicBezTo>
                    <a:pt x="2316" y="14254"/>
                    <a:pt x="2010" y="14466"/>
                    <a:pt x="1680" y="14725"/>
                  </a:cubicBezTo>
                  <a:cubicBezTo>
                    <a:pt x="1373" y="14985"/>
                    <a:pt x="1090" y="15267"/>
                    <a:pt x="1067" y="15314"/>
                  </a:cubicBezTo>
                  <a:cubicBezTo>
                    <a:pt x="1043" y="15456"/>
                    <a:pt x="1208" y="15785"/>
                    <a:pt x="1326" y="15833"/>
                  </a:cubicBezTo>
                  <a:cubicBezTo>
                    <a:pt x="1373" y="15856"/>
                    <a:pt x="1774" y="15809"/>
                    <a:pt x="2175" y="15715"/>
                  </a:cubicBezTo>
                  <a:cubicBezTo>
                    <a:pt x="2576" y="15621"/>
                    <a:pt x="2953" y="15526"/>
                    <a:pt x="3000" y="15526"/>
                  </a:cubicBezTo>
                  <a:cubicBezTo>
                    <a:pt x="3071" y="15550"/>
                    <a:pt x="3189" y="15785"/>
                    <a:pt x="3189" y="15785"/>
                  </a:cubicBezTo>
                  <a:cubicBezTo>
                    <a:pt x="3189" y="15785"/>
                    <a:pt x="3189" y="15785"/>
                    <a:pt x="3189" y="15785"/>
                  </a:cubicBezTo>
                  <a:cubicBezTo>
                    <a:pt x="3189" y="15785"/>
                    <a:pt x="3354" y="15997"/>
                    <a:pt x="3354" y="16068"/>
                  </a:cubicBezTo>
                  <a:cubicBezTo>
                    <a:pt x="3354" y="16115"/>
                    <a:pt x="3095" y="16398"/>
                    <a:pt x="2859" y="16728"/>
                  </a:cubicBezTo>
                  <a:cubicBezTo>
                    <a:pt x="2599" y="17034"/>
                    <a:pt x="2387" y="17387"/>
                    <a:pt x="2387" y="17434"/>
                  </a:cubicBezTo>
                  <a:cubicBezTo>
                    <a:pt x="2387" y="17576"/>
                    <a:pt x="2623" y="17858"/>
                    <a:pt x="2741" y="17882"/>
                  </a:cubicBezTo>
                  <a:cubicBezTo>
                    <a:pt x="2812" y="17905"/>
                    <a:pt x="3189" y="17741"/>
                    <a:pt x="3543" y="17576"/>
                  </a:cubicBezTo>
                  <a:cubicBezTo>
                    <a:pt x="3896" y="17387"/>
                    <a:pt x="4250" y="17199"/>
                    <a:pt x="4297" y="17199"/>
                  </a:cubicBezTo>
                  <a:cubicBezTo>
                    <a:pt x="4392" y="17199"/>
                    <a:pt x="4557" y="17411"/>
                    <a:pt x="4557" y="17411"/>
                  </a:cubicBezTo>
                  <a:cubicBezTo>
                    <a:pt x="4557" y="17411"/>
                    <a:pt x="4557" y="17411"/>
                    <a:pt x="4557" y="17411"/>
                  </a:cubicBezTo>
                  <a:cubicBezTo>
                    <a:pt x="4557" y="17411"/>
                    <a:pt x="4745" y="17576"/>
                    <a:pt x="4769" y="17646"/>
                  </a:cubicBezTo>
                  <a:cubicBezTo>
                    <a:pt x="4769" y="17670"/>
                    <a:pt x="4604" y="18023"/>
                    <a:pt x="4439" y="18400"/>
                  </a:cubicBezTo>
                  <a:cubicBezTo>
                    <a:pt x="4274" y="18753"/>
                    <a:pt x="4132" y="19130"/>
                    <a:pt x="4156" y="19201"/>
                  </a:cubicBezTo>
                  <a:cubicBezTo>
                    <a:pt x="4179" y="19342"/>
                    <a:pt x="4486" y="19554"/>
                    <a:pt x="4604" y="19554"/>
                  </a:cubicBezTo>
                  <a:cubicBezTo>
                    <a:pt x="4675" y="19554"/>
                    <a:pt x="5005" y="19319"/>
                    <a:pt x="5311" y="19060"/>
                  </a:cubicBezTo>
                  <a:cubicBezTo>
                    <a:pt x="5618" y="18801"/>
                    <a:pt x="5924" y="18541"/>
                    <a:pt x="5972" y="18518"/>
                  </a:cubicBezTo>
                  <a:cubicBezTo>
                    <a:pt x="6042" y="18518"/>
                    <a:pt x="6254" y="18659"/>
                    <a:pt x="6254" y="18659"/>
                  </a:cubicBezTo>
                  <a:cubicBezTo>
                    <a:pt x="6254" y="18659"/>
                    <a:pt x="6254" y="18659"/>
                    <a:pt x="6254" y="18659"/>
                  </a:cubicBezTo>
                  <a:cubicBezTo>
                    <a:pt x="6254" y="18659"/>
                    <a:pt x="6490" y="18777"/>
                    <a:pt x="6514" y="18848"/>
                  </a:cubicBezTo>
                  <a:cubicBezTo>
                    <a:pt x="6537" y="18895"/>
                    <a:pt x="6443" y="19272"/>
                    <a:pt x="6372" y="19648"/>
                  </a:cubicBezTo>
                  <a:cubicBezTo>
                    <a:pt x="6302" y="20049"/>
                    <a:pt x="6231" y="20449"/>
                    <a:pt x="6278" y="20520"/>
                  </a:cubicBezTo>
                  <a:cubicBezTo>
                    <a:pt x="6325" y="20638"/>
                    <a:pt x="6679" y="20779"/>
                    <a:pt x="6797" y="20732"/>
                  </a:cubicBezTo>
                  <a:cubicBezTo>
                    <a:pt x="6844" y="20732"/>
                    <a:pt x="7127" y="20426"/>
                    <a:pt x="7363" y="20096"/>
                  </a:cubicBezTo>
                  <a:cubicBezTo>
                    <a:pt x="7622" y="19790"/>
                    <a:pt x="7834" y="19460"/>
                    <a:pt x="7882" y="19436"/>
                  </a:cubicBezTo>
                  <a:cubicBezTo>
                    <a:pt x="7952" y="19389"/>
                    <a:pt x="8188" y="19507"/>
                    <a:pt x="8188" y="19507"/>
                  </a:cubicBezTo>
                  <a:cubicBezTo>
                    <a:pt x="8188" y="19507"/>
                    <a:pt x="8188" y="19507"/>
                    <a:pt x="8188" y="19507"/>
                  </a:cubicBezTo>
                  <a:cubicBezTo>
                    <a:pt x="8188" y="19507"/>
                    <a:pt x="8448" y="19554"/>
                    <a:pt x="8495" y="19625"/>
                  </a:cubicBezTo>
                  <a:cubicBezTo>
                    <a:pt x="8518" y="19648"/>
                    <a:pt x="8518" y="20049"/>
                    <a:pt x="8542" y="20449"/>
                  </a:cubicBezTo>
                  <a:cubicBezTo>
                    <a:pt x="8565" y="20850"/>
                    <a:pt x="8589" y="21250"/>
                    <a:pt x="8636" y="21297"/>
                  </a:cubicBezTo>
                  <a:cubicBezTo>
                    <a:pt x="8730" y="21392"/>
                    <a:pt x="9084" y="21462"/>
                    <a:pt x="9202" y="21392"/>
                  </a:cubicBezTo>
                  <a:cubicBezTo>
                    <a:pt x="9249" y="21368"/>
                    <a:pt x="9438" y="21015"/>
                    <a:pt x="9603" y="20638"/>
                  </a:cubicBezTo>
                  <a:cubicBezTo>
                    <a:pt x="9768" y="20284"/>
                    <a:pt x="9933" y="19908"/>
                    <a:pt x="9957" y="19884"/>
                  </a:cubicBezTo>
                  <a:cubicBezTo>
                    <a:pt x="10027" y="19813"/>
                    <a:pt x="10263" y="19860"/>
                    <a:pt x="10263" y="19860"/>
                  </a:cubicBezTo>
                  <a:cubicBezTo>
                    <a:pt x="10287" y="19884"/>
                    <a:pt x="10287" y="19884"/>
                    <a:pt x="10287" y="19884"/>
                  </a:cubicBezTo>
                  <a:cubicBezTo>
                    <a:pt x="10287" y="19884"/>
                    <a:pt x="10546" y="19860"/>
                    <a:pt x="10593" y="19908"/>
                  </a:cubicBezTo>
                  <a:cubicBezTo>
                    <a:pt x="10617" y="19931"/>
                    <a:pt x="10711" y="20332"/>
                    <a:pt x="10829" y="20708"/>
                  </a:cubicBezTo>
                  <a:cubicBezTo>
                    <a:pt x="10947" y="21085"/>
                    <a:pt x="11065" y="21462"/>
                    <a:pt x="11136" y="21509"/>
                  </a:cubicBezTo>
                  <a:cubicBezTo>
                    <a:pt x="11230" y="21580"/>
                    <a:pt x="11607" y="21556"/>
                    <a:pt x="11702" y="21486"/>
                  </a:cubicBezTo>
                  <a:cubicBezTo>
                    <a:pt x="11749" y="21439"/>
                    <a:pt x="11843" y="21038"/>
                    <a:pt x="11914" y="20661"/>
                  </a:cubicBezTo>
                  <a:cubicBezTo>
                    <a:pt x="12008" y="20261"/>
                    <a:pt x="12055" y="19860"/>
                    <a:pt x="12079" y="19837"/>
                  </a:cubicBezTo>
                  <a:cubicBezTo>
                    <a:pt x="12126" y="19766"/>
                    <a:pt x="12385" y="19743"/>
                    <a:pt x="12385" y="19743"/>
                  </a:cubicBezTo>
                  <a:cubicBezTo>
                    <a:pt x="12385" y="19743"/>
                    <a:pt x="12385" y="19743"/>
                    <a:pt x="12385" y="19743"/>
                  </a:cubicBezTo>
                  <a:cubicBezTo>
                    <a:pt x="12385" y="19743"/>
                    <a:pt x="12645" y="19696"/>
                    <a:pt x="12716" y="19719"/>
                  </a:cubicBezTo>
                  <a:cubicBezTo>
                    <a:pt x="12739" y="19743"/>
                    <a:pt x="12928" y="20096"/>
                    <a:pt x="13116" y="20426"/>
                  </a:cubicBezTo>
                  <a:cubicBezTo>
                    <a:pt x="13305" y="20779"/>
                    <a:pt x="13541" y="21132"/>
                    <a:pt x="13588" y="21156"/>
                  </a:cubicBezTo>
                  <a:cubicBezTo>
                    <a:pt x="13730" y="21203"/>
                    <a:pt x="14060" y="21085"/>
                    <a:pt x="14154" y="20991"/>
                  </a:cubicBezTo>
                  <a:cubicBezTo>
                    <a:pt x="14178" y="20944"/>
                    <a:pt x="14178" y="20544"/>
                    <a:pt x="14178" y="20120"/>
                  </a:cubicBezTo>
                  <a:cubicBezTo>
                    <a:pt x="14154" y="19719"/>
                    <a:pt x="14130" y="19342"/>
                    <a:pt x="14130" y="19295"/>
                  </a:cubicBezTo>
                  <a:cubicBezTo>
                    <a:pt x="14178" y="19201"/>
                    <a:pt x="14413" y="19154"/>
                    <a:pt x="14413" y="19154"/>
                  </a:cubicBezTo>
                  <a:cubicBezTo>
                    <a:pt x="14413" y="19154"/>
                    <a:pt x="14413" y="19154"/>
                    <a:pt x="14413" y="19154"/>
                  </a:cubicBezTo>
                  <a:cubicBezTo>
                    <a:pt x="14413" y="19154"/>
                    <a:pt x="14649" y="19012"/>
                    <a:pt x="14720" y="19036"/>
                  </a:cubicBezTo>
                  <a:cubicBezTo>
                    <a:pt x="14767" y="19036"/>
                    <a:pt x="15027" y="19342"/>
                    <a:pt x="15286" y="19648"/>
                  </a:cubicBezTo>
                  <a:cubicBezTo>
                    <a:pt x="15569" y="19931"/>
                    <a:pt x="15852" y="20214"/>
                    <a:pt x="15923" y="20237"/>
                  </a:cubicBezTo>
                  <a:cubicBezTo>
                    <a:pt x="16041" y="20237"/>
                    <a:pt x="16371" y="20049"/>
                    <a:pt x="16418" y="19931"/>
                  </a:cubicBezTo>
                  <a:cubicBezTo>
                    <a:pt x="16441" y="19884"/>
                    <a:pt x="16347" y="19484"/>
                    <a:pt x="16229" y="19107"/>
                  </a:cubicBezTo>
                  <a:cubicBezTo>
                    <a:pt x="16135" y="18706"/>
                    <a:pt x="15993" y="18329"/>
                    <a:pt x="16017" y="18306"/>
                  </a:cubicBezTo>
                  <a:cubicBezTo>
                    <a:pt x="16017" y="18212"/>
                    <a:pt x="16253" y="18094"/>
                    <a:pt x="16253" y="18094"/>
                  </a:cubicBezTo>
                  <a:cubicBezTo>
                    <a:pt x="16253" y="18094"/>
                    <a:pt x="16253" y="18094"/>
                    <a:pt x="16253" y="18094"/>
                  </a:cubicBezTo>
                  <a:cubicBezTo>
                    <a:pt x="16253" y="18094"/>
                    <a:pt x="16441" y="17905"/>
                    <a:pt x="16536" y="17905"/>
                  </a:cubicBezTo>
                  <a:cubicBezTo>
                    <a:pt x="16559" y="17905"/>
                    <a:pt x="16889" y="18141"/>
                    <a:pt x="17220" y="18377"/>
                  </a:cubicBezTo>
                  <a:cubicBezTo>
                    <a:pt x="17550" y="18589"/>
                    <a:pt x="17880" y="18801"/>
                    <a:pt x="17951" y="18801"/>
                  </a:cubicBezTo>
                  <a:cubicBezTo>
                    <a:pt x="18092" y="18777"/>
                    <a:pt x="18351" y="18518"/>
                    <a:pt x="18375" y="18400"/>
                  </a:cubicBezTo>
                  <a:cubicBezTo>
                    <a:pt x="18375" y="18353"/>
                    <a:pt x="18210" y="17976"/>
                    <a:pt x="18021" y="17623"/>
                  </a:cubicBezTo>
                  <a:cubicBezTo>
                    <a:pt x="17809" y="17269"/>
                    <a:pt x="17620" y="16940"/>
                    <a:pt x="17597" y="16893"/>
                  </a:cubicBezTo>
                  <a:cubicBezTo>
                    <a:pt x="17597" y="16798"/>
                    <a:pt x="17785" y="16633"/>
                    <a:pt x="17785" y="16633"/>
                  </a:cubicBezTo>
                  <a:cubicBezTo>
                    <a:pt x="17785" y="16633"/>
                    <a:pt x="17785" y="16633"/>
                    <a:pt x="17785" y="16633"/>
                  </a:cubicBezTo>
                  <a:cubicBezTo>
                    <a:pt x="17785" y="16633"/>
                    <a:pt x="17951" y="16421"/>
                    <a:pt x="18021" y="16398"/>
                  </a:cubicBezTo>
                  <a:cubicBezTo>
                    <a:pt x="18068" y="16398"/>
                    <a:pt x="18422" y="16539"/>
                    <a:pt x="18799" y="16681"/>
                  </a:cubicBezTo>
                  <a:cubicBezTo>
                    <a:pt x="19153" y="16822"/>
                    <a:pt x="19554" y="16963"/>
                    <a:pt x="19625" y="16940"/>
                  </a:cubicBezTo>
                  <a:cubicBezTo>
                    <a:pt x="19743" y="16893"/>
                    <a:pt x="19931" y="16586"/>
                    <a:pt x="19931" y="16445"/>
                  </a:cubicBezTo>
                  <a:cubicBezTo>
                    <a:pt x="19931" y="16398"/>
                    <a:pt x="19672" y="16068"/>
                    <a:pt x="19413" y="15785"/>
                  </a:cubicBezTo>
                  <a:cubicBezTo>
                    <a:pt x="19130" y="15479"/>
                    <a:pt x="18847" y="15197"/>
                    <a:pt x="18847" y="15173"/>
                  </a:cubicBezTo>
                  <a:cubicBezTo>
                    <a:pt x="18823" y="15079"/>
                    <a:pt x="18965" y="14867"/>
                    <a:pt x="18965" y="14867"/>
                  </a:cubicBezTo>
                  <a:cubicBezTo>
                    <a:pt x="18965" y="14867"/>
                    <a:pt x="18965" y="14867"/>
                    <a:pt x="18965" y="14867"/>
                  </a:cubicBezTo>
                  <a:cubicBezTo>
                    <a:pt x="18965" y="14867"/>
                    <a:pt x="19059" y="14631"/>
                    <a:pt x="19130" y="14584"/>
                  </a:cubicBezTo>
                  <a:cubicBezTo>
                    <a:pt x="19153" y="14561"/>
                    <a:pt x="19554" y="14631"/>
                    <a:pt x="19931" y="14678"/>
                  </a:cubicBezTo>
                  <a:cubicBezTo>
                    <a:pt x="20332" y="14749"/>
                    <a:pt x="20733" y="14773"/>
                    <a:pt x="20804" y="14725"/>
                  </a:cubicBezTo>
                  <a:cubicBezTo>
                    <a:pt x="20922" y="14678"/>
                    <a:pt x="21040" y="14325"/>
                    <a:pt x="20992" y="14207"/>
                  </a:cubicBezTo>
                  <a:cubicBezTo>
                    <a:pt x="20992" y="14137"/>
                    <a:pt x="20662" y="13901"/>
                    <a:pt x="20332" y="13665"/>
                  </a:cubicBezTo>
                  <a:cubicBezTo>
                    <a:pt x="20002" y="13430"/>
                    <a:pt x="19648" y="13242"/>
                    <a:pt x="19625" y="13194"/>
                  </a:cubicBezTo>
                  <a:cubicBezTo>
                    <a:pt x="19578" y="13124"/>
                    <a:pt x="19672" y="12888"/>
                    <a:pt x="19672" y="12888"/>
                  </a:cubicBezTo>
                  <a:cubicBezTo>
                    <a:pt x="19672" y="12888"/>
                    <a:pt x="19672" y="12888"/>
                    <a:pt x="19672" y="12888"/>
                  </a:cubicBezTo>
                  <a:cubicBezTo>
                    <a:pt x="19696" y="12888"/>
                    <a:pt x="19719" y="12629"/>
                    <a:pt x="19790" y="12582"/>
                  </a:cubicBezTo>
                  <a:cubicBezTo>
                    <a:pt x="19813" y="12535"/>
                    <a:pt x="20191" y="12535"/>
                    <a:pt x="20592" y="12488"/>
                  </a:cubicBezTo>
                  <a:cubicBezTo>
                    <a:pt x="20992" y="12441"/>
                    <a:pt x="21393" y="12370"/>
                    <a:pt x="21441" y="12323"/>
                  </a:cubicBezTo>
                  <a:cubicBezTo>
                    <a:pt x="21535" y="12229"/>
                    <a:pt x="21582" y="11875"/>
                    <a:pt x="21511" y="11758"/>
                  </a:cubicBezTo>
                  <a:cubicBezTo>
                    <a:pt x="21488" y="11710"/>
                    <a:pt x="21110" y="11546"/>
                    <a:pt x="20733" y="1140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9D9D9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0" name="Shape 384">
              <a:extLst>
                <a:ext uri="{FF2B5EF4-FFF2-40B4-BE49-F238E27FC236}">
                  <a16:creationId xmlns:a16="http://schemas.microsoft.com/office/drawing/2014/main" xmlns="" id="{53D8FE8D-6CE3-D091-269D-909C912007BA}"/>
                </a:ext>
              </a:extLst>
            </p:cNvPr>
            <p:cNvSpPr/>
            <p:nvPr/>
          </p:nvSpPr>
          <p:spPr>
            <a:xfrm rot="10800000" flipH="1">
              <a:off x="6544087" y="4131013"/>
              <a:ext cx="1418032" cy="1418908"/>
            </a:xfrm>
            <a:prstGeom prst="ellipse">
              <a:avLst/>
            </a:prstGeom>
            <a:gradFill flip="none" rotWithShape="1">
              <a:gsLst>
                <a:gs pos="0">
                  <a:srgbClr val="D9D9D9"/>
                </a:gs>
                <a:gs pos="100000">
                  <a:srgbClr val="FFFFFF"/>
                </a:gs>
              </a:gsLst>
              <a:lin ang="9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51" name="Group 395">
              <a:extLst>
                <a:ext uri="{FF2B5EF4-FFF2-40B4-BE49-F238E27FC236}">
                  <a16:creationId xmlns:a16="http://schemas.microsoft.com/office/drawing/2014/main" xmlns="" id="{F0BB5E42-D8B6-94F4-46DC-FEB4CDA81AF3}"/>
                </a:ext>
              </a:extLst>
            </p:cNvPr>
            <p:cNvGrpSpPr/>
            <p:nvPr/>
          </p:nvGrpSpPr>
          <p:grpSpPr>
            <a:xfrm>
              <a:off x="6142358" y="2162338"/>
              <a:ext cx="1485498" cy="1485498"/>
              <a:chOff x="0" y="0"/>
              <a:chExt cx="1485494" cy="1485494"/>
            </a:xfrm>
          </p:grpSpPr>
          <p:sp>
            <p:nvSpPr>
              <p:cNvPr id="60" name="Shape 392">
                <a:extLst>
                  <a:ext uri="{FF2B5EF4-FFF2-40B4-BE49-F238E27FC236}">
                    <a16:creationId xmlns:a16="http://schemas.microsoft.com/office/drawing/2014/main" xmlns="" id="{0F80BBC7-CB2D-7805-1800-A9E3579512B0}"/>
                  </a:ext>
                </a:extLst>
              </p:cNvPr>
              <p:cNvSpPr/>
              <p:nvPr/>
            </p:nvSpPr>
            <p:spPr>
              <a:xfrm>
                <a:off x="-1" y="-1"/>
                <a:ext cx="1485496" cy="14854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4844"/>
                      <a:pt x="4844" y="0"/>
                      <a:pt x="10800" y="0"/>
                    </a:cubicBezTo>
                    <a:cubicBezTo>
                      <a:pt x="16756" y="0"/>
                      <a:pt x="21600" y="4844"/>
                      <a:pt x="21600" y="10800"/>
                    </a:cubicBezTo>
                    <a:cubicBezTo>
                      <a:pt x="21600" y="16756"/>
                      <a:pt x="16756" y="21600"/>
                      <a:pt x="108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39C1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" name="Shape 393">
                <a:extLst>
                  <a:ext uri="{FF2B5EF4-FFF2-40B4-BE49-F238E27FC236}">
                    <a16:creationId xmlns:a16="http://schemas.microsoft.com/office/drawing/2014/main" xmlns="" id="{76AEBFDD-6957-5BF9-F22A-48527A49A6D6}"/>
                  </a:ext>
                </a:extLst>
              </p:cNvPr>
              <p:cNvSpPr/>
              <p:nvPr/>
            </p:nvSpPr>
            <p:spPr>
              <a:xfrm>
                <a:off x="108109" y="105210"/>
                <a:ext cx="1259971" cy="1262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6" h="21552" extrusionOk="0">
                    <a:moveTo>
                      <a:pt x="20733" y="11404"/>
                    </a:moveTo>
                    <a:cubicBezTo>
                      <a:pt x="20356" y="11263"/>
                      <a:pt x="19979" y="11122"/>
                      <a:pt x="19955" y="11098"/>
                    </a:cubicBezTo>
                    <a:cubicBezTo>
                      <a:pt x="19884" y="11027"/>
                      <a:pt x="19931" y="10792"/>
                      <a:pt x="19931" y="10792"/>
                    </a:cubicBezTo>
                    <a:cubicBezTo>
                      <a:pt x="19931" y="10768"/>
                      <a:pt x="19931" y="10768"/>
                      <a:pt x="19931" y="10768"/>
                    </a:cubicBezTo>
                    <a:cubicBezTo>
                      <a:pt x="19931" y="10768"/>
                      <a:pt x="19908" y="10509"/>
                      <a:pt x="19955" y="10462"/>
                    </a:cubicBezTo>
                    <a:cubicBezTo>
                      <a:pt x="19979" y="10415"/>
                      <a:pt x="20356" y="10321"/>
                      <a:pt x="20733" y="10179"/>
                    </a:cubicBezTo>
                    <a:cubicBezTo>
                      <a:pt x="21110" y="10038"/>
                      <a:pt x="21488" y="9897"/>
                      <a:pt x="21511" y="9826"/>
                    </a:cubicBezTo>
                    <a:cubicBezTo>
                      <a:pt x="21582" y="9732"/>
                      <a:pt x="21535" y="9355"/>
                      <a:pt x="21441" y="9261"/>
                    </a:cubicBezTo>
                    <a:cubicBezTo>
                      <a:pt x="21417" y="9214"/>
                      <a:pt x="21016" y="9143"/>
                      <a:pt x="20615" y="9096"/>
                    </a:cubicBezTo>
                    <a:cubicBezTo>
                      <a:pt x="20214" y="9049"/>
                      <a:pt x="19813" y="9002"/>
                      <a:pt x="19790" y="8978"/>
                    </a:cubicBezTo>
                    <a:cubicBezTo>
                      <a:pt x="19696" y="8931"/>
                      <a:pt x="19672" y="8672"/>
                      <a:pt x="19672" y="8672"/>
                    </a:cubicBezTo>
                    <a:cubicBezTo>
                      <a:pt x="19672" y="8672"/>
                      <a:pt x="19672" y="8672"/>
                      <a:pt x="19672" y="8672"/>
                    </a:cubicBezTo>
                    <a:cubicBezTo>
                      <a:pt x="19672" y="8672"/>
                      <a:pt x="19601" y="8436"/>
                      <a:pt x="19625" y="8366"/>
                    </a:cubicBezTo>
                    <a:cubicBezTo>
                      <a:pt x="19648" y="8318"/>
                      <a:pt x="19979" y="8130"/>
                      <a:pt x="20332" y="7918"/>
                    </a:cubicBezTo>
                    <a:cubicBezTo>
                      <a:pt x="20662" y="7706"/>
                      <a:pt x="20992" y="7447"/>
                      <a:pt x="21016" y="7400"/>
                    </a:cubicBezTo>
                    <a:cubicBezTo>
                      <a:pt x="21063" y="7259"/>
                      <a:pt x="20922" y="6929"/>
                      <a:pt x="20827" y="6858"/>
                    </a:cubicBezTo>
                    <a:cubicBezTo>
                      <a:pt x="20757" y="6811"/>
                      <a:pt x="20356" y="6835"/>
                      <a:pt x="19955" y="6882"/>
                    </a:cubicBezTo>
                    <a:cubicBezTo>
                      <a:pt x="19554" y="6929"/>
                      <a:pt x="19177" y="6976"/>
                      <a:pt x="19130" y="6952"/>
                    </a:cubicBezTo>
                    <a:cubicBezTo>
                      <a:pt x="19035" y="6929"/>
                      <a:pt x="18965" y="6693"/>
                      <a:pt x="18965" y="6693"/>
                    </a:cubicBezTo>
                    <a:cubicBezTo>
                      <a:pt x="18965" y="6693"/>
                      <a:pt x="18965" y="6693"/>
                      <a:pt x="18965" y="6693"/>
                    </a:cubicBezTo>
                    <a:cubicBezTo>
                      <a:pt x="18965" y="6693"/>
                      <a:pt x="18823" y="6458"/>
                      <a:pt x="18823" y="6387"/>
                    </a:cubicBezTo>
                    <a:cubicBezTo>
                      <a:pt x="18847" y="6363"/>
                      <a:pt x="19130" y="6081"/>
                      <a:pt x="19413" y="5798"/>
                    </a:cubicBezTo>
                    <a:cubicBezTo>
                      <a:pt x="19672" y="5515"/>
                      <a:pt x="19955" y="5209"/>
                      <a:pt x="19955" y="5139"/>
                    </a:cubicBezTo>
                    <a:cubicBezTo>
                      <a:pt x="19955" y="4997"/>
                      <a:pt x="19766" y="4691"/>
                      <a:pt x="19648" y="4667"/>
                    </a:cubicBezTo>
                    <a:cubicBezTo>
                      <a:pt x="19578" y="4644"/>
                      <a:pt x="19200" y="4738"/>
                      <a:pt x="18799" y="4879"/>
                    </a:cubicBezTo>
                    <a:cubicBezTo>
                      <a:pt x="18422" y="4997"/>
                      <a:pt x="18068" y="5162"/>
                      <a:pt x="18021" y="5162"/>
                    </a:cubicBezTo>
                    <a:cubicBezTo>
                      <a:pt x="17927" y="5139"/>
                      <a:pt x="17785" y="4927"/>
                      <a:pt x="17785" y="4927"/>
                    </a:cubicBezTo>
                    <a:cubicBezTo>
                      <a:pt x="17785" y="4927"/>
                      <a:pt x="17785" y="4927"/>
                      <a:pt x="17785" y="4927"/>
                    </a:cubicBezTo>
                    <a:cubicBezTo>
                      <a:pt x="17785" y="4927"/>
                      <a:pt x="17620" y="4738"/>
                      <a:pt x="17597" y="4667"/>
                    </a:cubicBezTo>
                    <a:cubicBezTo>
                      <a:pt x="17597" y="4620"/>
                      <a:pt x="17809" y="4291"/>
                      <a:pt x="18021" y="3961"/>
                    </a:cubicBezTo>
                    <a:cubicBezTo>
                      <a:pt x="18234" y="3607"/>
                      <a:pt x="18422" y="3254"/>
                      <a:pt x="18399" y="3183"/>
                    </a:cubicBezTo>
                    <a:cubicBezTo>
                      <a:pt x="18375" y="3042"/>
                      <a:pt x="18116" y="2807"/>
                      <a:pt x="17998" y="2783"/>
                    </a:cubicBezTo>
                    <a:cubicBezTo>
                      <a:pt x="17927" y="2783"/>
                      <a:pt x="17573" y="2971"/>
                      <a:pt x="17243" y="3183"/>
                    </a:cubicBezTo>
                    <a:cubicBezTo>
                      <a:pt x="16889" y="3395"/>
                      <a:pt x="16559" y="3631"/>
                      <a:pt x="16512" y="3631"/>
                    </a:cubicBezTo>
                    <a:cubicBezTo>
                      <a:pt x="16441" y="3655"/>
                      <a:pt x="16253" y="3466"/>
                      <a:pt x="16253" y="3466"/>
                    </a:cubicBezTo>
                    <a:cubicBezTo>
                      <a:pt x="16253" y="3466"/>
                      <a:pt x="16253" y="3466"/>
                      <a:pt x="16253" y="3466"/>
                    </a:cubicBezTo>
                    <a:cubicBezTo>
                      <a:pt x="16253" y="3466"/>
                      <a:pt x="16041" y="3325"/>
                      <a:pt x="16017" y="3254"/>
                    </a:cubicBezTo>
                    <a:cubicBezTo>
                      <a:pt x="15993" y="3231"/>
                      <a:pt x="16135" y="2854"/>
                      <a:pt x="16253" y="2477"/>
                    </a:cubicBezTo>
                    <a:cubicBezTo>
                      <a:pt x="16371" y="2100"/>
                      <a:pt x="16465" y="1700"/>
                      <a:pt x="16441" y="1629"/>
                    </a:cubicBezTo>
                    <a:cubicBezTo>
                      <a:pt x="16394" y="1511"/>
                      <a:pt x="16088" y="1346"/>
                      <a:pt x="15946" y="1346"/>
                    </a:cubicBezTo>
                    <a:cubicBezTo>
                      <a:pt x="15899" y="1346"/>
                      <a:pt x="15592" y="1629"/>
                      <a:pt x="15310" y="1912"/>
                    </a:cubicBezTo>
                    <a:cubicBezTo>
                      <a:pt x="15027" y="2194"/>
                      <a:pt x="14767" y="2500"/>
                      <a:pt x="14720" y="2524"/>
                    </a:cubicBezTo>
                    <a:cubicBezTo>
                      <a:pt x="14649" y="2548"/>
                      <a:pt x="14413" y="2406"/>
                      <a:pt x="14413" y="2406"/>
                    </a:cubicBezTo>
                    <a:cubicBezTo>
                      <a:pt x="14413" y="2406"/>
                      <a:pt x="14413" y="2406"/>
                      <a:pt x="14413" y="2406"/>
                    </a:cubicBezTo>
                    <a:cubicBezTo>
                      <a:pt x="14413" y="2406"/>
                      <a:pt x="14178" y="2336"/>
                      <a:pt x="14130" y="2265"/>
                    </a:cubicBezTo>
                    <a:cubicBezTo>
                      <a:pt x="14107" y="2218"/>
                      <a:pt x="14154" y="1841"/>
                      <a:pt x="14178" y="1440"/>
                    </a:cubicBezTo>
                    <a:cubicBezTo>
                      <a:pt x="14225" y="1040"/>
                      <a:pt x="14225" y="640"/>
                      <a:pt x="14178" y="592"/>
                    </a:cubicBezTo>
                    <a:cubicBezTo>
                      <a:pt x="14107" y="475"/>
                      <a:pt x="13753" y="380"/>
                      <a:pt x="13635" y="428"/>
                    </a:cubicBezTo>
                    <a:cubicBezTo>
                      <a:pt x="13588" y="428"/>
                      <a:pt x="13352" y="781"/>
                      <a:pt x="13140" y="1111"/>
                    </a:cubicBezTo>
                    <a:cubicBezTo>
                      <a:pt x="12928" y="1464"/>
                      <a:pt x="12739" y="1817"/>
                      <a:pt x="12716" y="1841"/>
                    </a:cubicBezTo>
                    <a:cubicBezTo>
                      <a:pt x="12645" y="1888"/>
                      <a:pt x="12385" y="1817"/>
                      <a:pt x="12385" y="1817"/>
                    </a:cubicBezTo>
                    <a:cubicBezTo>
                      <a:pt x="12385" y="1794"/>
                      <a:pt x="12385" y="1794"/>
                      <a:pt x="12385" y="1794"/>
                    </a:cubicBezTo>
                    <a:cubicBezTo>
                      <a:pt x="12385" y="1794"/>
                      <a:pt x="12126" y="1794"/>
                      <a:pt x="12079" y="1723"/>
                    </a:cubicBezTo>
                    <a:cubicBezTo>
                      <a:pt x="12055" y="1700"/>
                      <a:pt x="12008" y="1299"/>
                      <a:pt x="11937" y="922"/>
                    </a:cubicBezTo>
                    <a:cubicBezTo>
                      <a:pt x="11867" y="522"/>
                      <a:pt x="11796" y="121"/>
                      <a:pt x="11749" y="74"/>
                    </a:cubicBezTo>
                    <a:cubicBezTo>
                      <a:pt x="11631" y="-20"/>
                      <a:pt x="11277" y="-20"/>
                      <a:pt x="11159" y="51"/>
                    </a:cubicBezTo>
                    <a:cubicBezTo>
                      <a:pt x="11112" y="74"/>
                      <a:pt x="10971" y="451"/>
                      <a:pt x="10853" y="852"/>
                    </a:cubicBezTo>
                    <a:cubicBezTo>
                      <a:pt x="10735" y="1228"/>
                      <a:pt x="10617" y="1605"/>
                      <a:pt x="10593" y="1652"/>
                    </a:cubicBezTo>
                    <a:cubicBezTo>
                      <a:pt x="10523" y="1700"/>
                      <a:pt x="10287" y="1676"/>
                      <a:pt x="10287" y="1676"/>
                    </a:cubicBezTo>
                    <a:cubicBezTo>
                      <a:pt x="10263" y="1676"/>
                      <a:pt x="10263" y="1676"/>
                      <a:pt x="10263" y="1676"/>
                    </a:cubicBezTo>
                    <a:cubicBezTo>
                      <a:pt x="10263" y="1676"/>
                      <a:pt x="10027" y="1723"/>
                      <a:pt x="9957" y="1676"/>
                    </a:cubicBezTo>
                    <a:cubicBezTo>
                      <a:pt x="9910" y="1652"/>
                      <a:pt x="9792" y="1299"/>
                      <a:pt x="9627" y="922"/>
                    </a:cubicBezTo>
                    <a:cubicBezTo>
                      <a:pt x="9485" y="545"/>
                      <a:pt x="9296" y="192"/>
                      <a:pt x="9249" y="145"/>
                    </a:cubicBezTo>
                    <a:cubicBezTo>
                      <a:pt x="9131" y="98"/>
                      <a:pt x="8778" y="168"/>
                      <a:pt x="8683" y="263"/>
                    </a:cubicBezTo>
                    <a:cubicBezTo>
                      <a:pt x="8636" y="286"/>
                      <a:pt x="8589" y="710"/>
                      <a:pt x="8542" y="1087"/>
                    </a:cubicBezTo>
                    <a:cubicBezTo>
                      <a:pt x="8518" y="1511"/>
                      <a:pt x="8518" y="1888"/>
                      <a:pt x="8495" y="1935"/>
                    </a:cubicBezTo>
                    <a:cubicBezTo>
                      <a:pt x="8448" y="2006"/>
                      <a:pt x="8188" y="2053"/>
                      <a:pt x="8188" y="2053"/>
                    </a:cubicBezTo>
                    <a:cubicBezTo>
                      <a:pt x="8188" y="2053"/>
                      <a:pt x="8188" y="2053"/>
                      <a:pt x="8188" y="2053"/>
                    </a:cubicBezTo>
                    <a:cubicBezTo>
                      <a:pt x="8188" y="2053"/>
                      <a:pt x="7952" y="2147"/>
                      <a:pt x="7882" y="2124"/>
                    </a:cubicBezTo>
                    <a:cubicBezTo>
                      <a:pt x="7834" y="2100"/>
                      <a:pt x="7622" y="1770"/>
                      <a:pt x="7386" y="1464"/>
                    </a:cubicBezTo>
                    <a:cubicBezTo>
                      <a:pt x="7151" y="1134"/>
                      <a:pt x="6891" y="804"/>
                      <a:pt x="6820" y="804"/>
                    </a:cubicBezTo>
                    <a:cubicBezTo>
                      <a:pt x="6703" y="757"/>
                      <a:pt x="6372" y="922"/>
                      <a:pt x="6302" y="1016"/>
                    </a:cubicBezTo>
                    <a:cubicBezTo>
                      <a:pt x="6278" y="1087"/>
                      <a:pt x="6325" y="1488"/>
                      <a:pt x="6372" y="1888"/>
                    </a:cubicBezTo>
                    <a:cubicBezTo>
                      <a:pt x="6443" y="2265"/>
                      <a:pt x="6514" y="2665"/>
                      <a:pt x="6514" y="2712"/>
                    </a:cubicBezTo>
                    <a:cubicBezTo>
                      <a:pt x="6490" y="2783"/>
                      <a:pt x="6254" y="2877"/>
                      <a:pt x="6254" y="2877"/>
                    </a:cubicBezTo>
                    <a:cubicBezTo>
                      <a:pt x="6254" y="2877"/>
                      <a:pt x="6254" y="2877"/>
                      <a:pt x="6254" y="2877"/>
                    </a:cubicBezTo>
                    <a:cubicBezTo>
                      <a:pt x="6254" y="2877"/>
                      <a:pt x="6042" y="3042"/>
                      <a:pt x="5948" y="3019"/>
                    </a:cubicBezTo>
                    <a:cubicBezTo>
                      <a:pt x="5924" y="3019"/>
                      <a:pt x="5641" y="2759"/>
                      <a:pt x="5335" y="2500"/>
                    </a:cubicBezTo>
                    <a:cubicBezTo>
                      <a:pt x="5028" y="2241"/>
                      <a:pt x="4698" y="1982"/>
                      <a:pt x="4627" y="1982"/>
                    </a:cubicBezTo>
                    <a:cubicBezTo>
                      <a:pt x="4510" y="1982"/>
                      <a:pt x="4203" y="2218"/>
                      <a:pt x="4179" y="2336"/>
                    </a:cubicBezTo>
                    <a:cubicBezTo>
                      <a:pt x="4156" y="2383"/>
                      <a:pt x="4297" y="2759"/>
                      <a:pt x="4439" y="3136"/>
                    </a:cubicBezTo>
                    <a:cubicBezTo>
                      <a:pt x="4604" y="3513"/>
                      <a:pt x="4769" y="3867"/>
                      <a:pt x="4769" y="3914"/>
                    </a:cubicBezTo>
                    <a:cubicBezTo>
                      <a:pt x="4769" y="4008"/>
                      <a:pt x="4557" y="4149"/>
                      <a:pt x="4557" y="4149"/>
                    </a:cubicBezTo>
                    <a:cubicBezTo>
                      <a:pt x="4557" y="4149"/>
                      <a:pt x="4557" y="4149"/>
                      <a:pt x="4557" y="4149"/>
                    </a:cubicBezTo>
                    <a:cubicBezTo>
                      <a:pt x="4557" y="4149"/>
                      <a:pt x="4368" y="4338"/>
                      <a:pt x="4297" y="4361"/>
                    </a:cubicBezTo>
                    <a:cubicBezTo>
                      <a:pt x="4250" y="4361"/>
                      <a:pt x="3920" y="4173"/>
                      <a:pt x="3566" y="3984"/>
                    </a:cubicBezTo>
                    <a:cubicBezTo>
                      <a:pt x="3213" y="3796"/>
                      <a:pt x="2835" y="3631"/>
                      <a:pt x="2765" y="3655"/>
                    </a:cubicBezTo>
                    <a:cubicBezTo>
                      <a:pt x="2647" y="3678"/>
                      <a:pt x="2411" y="3961"/>
                      <a:pt x="2411" y="4079"/>
                    </a:cubicBezTo>
                    <a:cubicBezTo>
                      <a:pt x="2411" y="4149"/>
                      <a:pt x="2623" y="4479"/>
                      <a:pt x="2859" y="4809"/>
                    </a:cubicBezTo>
                    <a:cubicBezTo>
                      <a:pt x="3095" y="5139"/>
                      <a:pt x="3330" y="5445"/>
                      <a:pt x="3354" y="5492"/>
                    </a:cubicBezTo>
                    <a:cubicBezTo>
                      <a:pt x="3354" y="5586"/>
                      <a:pt x="3189" y="5775"/>
                      <a:pt x="3189" y="5775"/>
                    </a:cubicBezTo>
                    <a:cubicBezTo>
                      <a:pt x="3189" y="5775"/>
                      <a:pt x="3189" y="5775"/>
                      <a:pt x="3189" y="5775"/>
                    </a:cubicBezTo>
                    <a:cubicBezTo>
                      <a:pt x="3189" y="5775"/>
                      <a:pt x="3071" y="6010"/>
                      <a:pt x="3000" y="6034"/>
                    </a:cubicBezTo>
                    <a:cubicBezTo>
                      <a:pt x="2953" y="6034"/>
                      <a:pt x="2576" y="5939"/>
                      <a:pt x="2199" y="5822"/>
                    </a:cubicBezTo>
                    <a:cubicBezTo>
                      <a:pt x="1798" y="5727"/>
                      <a:pt x="1397" y="5657"/>
                      <a:pt x="1350" y="5680"/>
                    </a:cubicBezTo>
                    <a:cubicBezTo>
                      <a:pt x="1208" y="5751"/>
                      <a:pt x="1067" y="6081"/>
                      <a:pt x="1090" y="6199"/>
                    </a:cubicBezTo>
                    <a:cubicBezTo>
                      <a:pt x="1090" y="6246"/>
                      <a:pt x="1397" y="6552"/>
                      <a:pt x="1680" y="6811"/>
                    </a:cubicBezTo>
                    <a:cubicBezTo>
                      <a:pt x="1986" y="7070"/>
                      <a:pt x="2293" y="7306"/>
                      <a:pt x="2316" y="7353"/>
                    </a:cubicBezTo>
                    <a:cubicBezTo>
                      <a:pt x="2364" y="7447"/>
                      <a:pt x="2246" y="7659"/>
                      <a:pt x="2246" y="7659"/>
                    </a:cubicBezTo>
                    <a:cubicBezTo>
                      <a:pt x="2246" y="7659"/>
                      <a:pt x="2246" y="7659"/>
                      <a:pt x="2246" y="7659"/>
                    </a:cubicBezTo>
                    <a:cubicBezTo>
                      <a:pt x="2222" y="7659"/>
                      <a:pt x="2175" y="7918"/>
                      <a:pt x="2104" y="7965"/>
                    </a:cubicBezTo>
                    <a:cubicBezTo>
                      <a:pt x="2081" y="7989"/>
                      <a:pt x="1680" y="7965"/>
                      <a:pt x="1279" y="7942"/>
                    </a:cubicBezTo>
                    <a:cubicBezTo>
                      <a:pt x="878" y="7942"/>
                      <a:pt x="477" y="7965"/>
                      <a:pt x="430" y="8012"/>
                    </a:cubicBezTo>
                    <a:cubicBezTo>
                      <a:pt x="312" y="8083"/>
                      <a:pt x="241" y="8436"/>
                      <a:pt x="289" y="8554"/>
                    </a:cubicBezTo>
                    <a:cubicBezTo>
                      <a:pt x="312" y="8625"/>
                      <a:pt x="666" y="8837"/>
                      <a:pt x="1020" y="9002"/>
                    </a:cubicBezTo>
                    <a:cubicBezTo>
                      <a:pt x="1373" y="9190"/>
                      <a:pt x="1727" y="9355"/>
                      <a:pt x="1774" y="9402"/>
                    </a:cubicBezTo>
                    <a:cubicBezTo>
                      <a:pt x="1821" y="9473"/>
                      <a:pt x="1751" y="9708"/>
                      <a:pt x="1751" y="9708"/>
                    </a:cubicBezTo>
                    <a:cubicBezTo>
                      <a:pt x="1751" y="9732"/>
                      <a:pt x="1751" y="9732"/>
                      <a:pt x="1751" y="9732"/>
                    </a:cubicBezTo>
                    <a:cubicBezTo>
                      <a:pt x="1751" y="9732"/>
                      <a:pt x="1751" y="9967"/>
                      <a:pt x="1680" y="10038"/>
                    </a:cubicBezTo>
                    <a:cubicBezTo>
                      <a:pt x="1656" y="10062"/>
                      <a:pt x="1279" y="10132"/>
                      <a:pt x="878" y="10226"/>
                    </a:cubicBezTo>
                    <a:cubicBezTo>
                      <a:pt x="501" y="10321"/>
                      <a:pt x="100" y="10415"/>
                      <a:pt x="53" y="10462"/>
                    </a:cubicBezTo>
                    <a:cubicBezTo>
                      <a:pt x="-18" y="10580"/>
                      <a:pt x="-18" y="10933"/>
                      <a:pt x="53" y="11051"/>
                    </a:cubicBezTo>
                    <a:cubicBezTo>
                      <a:pt x="100" y="11098"/>
                      <a:pt x="477" y="11216"/>
                      <a:pt x="878" y="11310"/>
                    </a:cubicBezTo>
                    <a:cubicBezTo>
                      <a:pt x="1255" y="11404"/>
                      <a:pt x="1656" y="11498"/>
                      <a:pt x="1680" y="11522"/>
                    </a:cubicBezTo>
                    <a:cubicBezTo>
                      <a:pt x="1751" y="11569"/>
                      <a:pt x="1751" y="11828"/>
                      <a:pt x="1751" y="11828"/>
                    </a:cubicBezTo>
                    <a:cubicBezTo>
                      <a:pt x="1751" y="11828"/>
                      <a:pt x="1751" y="11828"/>
                      <a:pt x="1751" y="11828"/>
                    </a:cubicBezTo>
                    <a:cubicBezTo>
                      <a:pt x="1751" y="11828"/>
                      <a:pt x="1798" y="12087"/>
                      <a:pt x="1774" y="12158"/>
                    </a:cubicBezTo>
                    <a:cubicBezTo>
                      <a:pt x="1751" y="12205"/>
                      <a:pt x="1373" y="12346"/>
                      <a:pt x="1020" y="12535"/>
                    </a:cubicBezTo>
                    <a:cubicBezTo>
                      <a:pt x="666" y="12700"/>
                      <a:pt x="312" y="12888"/>
                      <a:pt x="289" y="12959"/>
                    </a:cubicBezTo>
                    <a:cubicBezTo>
                      <a:pt x="218" y="13077"/>
                      <a:pt x="312" y="13430"/>
                      <a:pt x="406" y="13501"/>
                    </a:cubicBezTo>
                    <a:cubicBezTo>
                      <a:pt x="454" y="13548"/>
                      <a:pt x="854" y="13571"/>
                      <a:pt x="1255" y="13595"/>
                    </a:cubicBezTo>
                    <a:cubicBezTo>
                      <a:pt x="1656" y="13595"/>
                      <a:pt x="2057" y="13571"/>
                      <a:pt x="2104" y="13595"/>
                    </a:cubicBezTo>
                    <a:cubicBezTo>
                      <a:pt x="2175" y="13642"/>
                      <a:pt x="2246" y="13901"/>
                      <a:pt x="2246" y="13901"/>
                    </a:cubicBezTo>
                    <a:cubicBezTo>
                      <a:pt x="2246" y="13901"/>
                      <a:pt x="2246" y="13901"/>
                      <a:pt x="2246" y="13901"/>
                    </a:cubicBezTo>
                    <a:cubicBezTo>
                      <a:pt x="2246" y="13901"/>
                      <a:pt x="2340" y="14137"/>
                      <a:pt x="2316" y="14207"/>
                    </a:cubicBezTo>
                    <a:cubicBezTo>
                      <a:pt x="2316" y="14254"/>
                      <a:pt x="2010" y="14466"/>
                      <a:pt x="1680" y="14725"/>
                    </a:cubicBezTo>
                    <a:cubicBezTo>
                      <a:pt x="1373" y="14985"/>
                      <a:pt x="1090" y="15267"/>
                      <a:pt x="1067" y="15314"/>
                    </a:cubicBezTo>
                    <a:cubicBezTo>
                      <a:pt x="1043" y="15456"/>
                      <a:pt x="1208" y="15785"/>
                      <a:pt x="1326" y="15833"/>
                    </a:cubicBezTo>
                    <a:cubicBezTo>
                      <a:pt x="1373" y="15856"/>
                      <a:pt x="1774" y="15809"/>
                      <a:pt x="2175" y="15715"/>
                    </a:cubicBezTo>
                    <a:cubicBezTo>
                      <a:pt x="2576" y="15621"/>
                      <a:pt x="2953" y="15526"/>
                      <a:pt x="3000" y="15526"/>
                    </a:cubicBezTo>
                    <a:cubicBezTo>
                      <a:pt x="3071" y="15550"/>
                      <a:pt x="3189" y="15785"/>
                      <a:pt x="3189" y="15785"/>
                    </a:cubicBezTo>
                    <a:cubicBezTo>
                      <a:pt x="3189" y="15785"/>
                      <a:pt x="3189" y="15785"/>
                      <a:pt x="3189" y="15785"/>
                    </a:cubicBezTo>
                    <a:cubicBezTo>
                      <a:pt x="3189" y="15785"/>
                      <a:pt x="3354" y="15997"/>
                      <a:pt x="3354" y="16068"/>
                    </a:cubicBezTo>
                    <a:cubicBezTo>
                      <a:pt x="3354" y="16115"/>
                      <a:pt x="3095" y="16398"/>
                      <a:pt x="2859" y="16728"/>
                    </a:cubicBezTo>
                    <a:cubicBezTo>
                      <a:pt x="2599" y="17034"/>
                      <a:pt x="2387" y="17387"/>
                      <a:pt x="2387" y="17434"/>
                    </a:cubicBezTo>
                    <a:cubicBezTo>
                      <a:pt x="2387" y="17576"/>
                      <a:pt x="2623" y="17858"/>
                      <a:pt x="2741" y="17882"/>
                    </a:cubicBezTo>
                    <a:cubicBezTo>
                      <a:pt x="2812" y="17905"/>
                      <a:pt x="3189" y="17741"/>
                      <a:pt x="3543" y="17576"/>
                    </a:cubicBezTo>
                    <a:cubicBezTo>
                      <a:pt x="3896" y="17387"/>
                      <a:pt x="4250" y="17199"/>
                      <a:pt x="4297" y="17199"/>
                    </a:cubicBezTo>
                    <a:cubicBezTo>
                      <a:pt x="4392" y="17199"/>
                      <a:pt x="4557" y="17411"/>
                      <a:pt x="4557" y="17411"/>
                    </a:cubicBezTo>
                    <a:cubicBezTo>
                      <a:pt x="4557" y="17411"/>
                      <a:pt x="4557" y="17411"/>
                      <a:pt x="4557" y="17411"/>
                    </a:cubicBezTo>
                    <a:cubicBezTo>
                      <a:pt x="4557" y="17411"/>
                      <a:pt x="4745" y="17576"/>
                      <a:pt x="4769" y="17646"/>
                    </a:cubicBezTo>
                    <a:cubicBezTo>
                      <a:pt x="4769" y="17670"/>
                      <a:pt x="4604" y="18023"/>
                      <a:pt x="4439" y="18400"/>
                    </a:cubicBezTo>
                    <a:cubicBezTo>
                      <a:pt x="4274" y="18753"/>
                      <a:pt x="4132" y="19130"/>
                      <a:pt x="4156" y="19201"/>
                    </a:cubicBezTo>
                    <a:cubicBezTo>
                      <a:pt x="4179" y="19342"/>
                      <a:pt x="4486" y="19554"/>
                      <a:pt x="4604" y="19554"/>
                    </a:cubicBezTo>
                    <a:cubicBezTo>
                      <a:pt x="4675" y="19554"/>
                      <a:pt x="5005" y="19319"/>
                      <a:pt x="5311" y="19060"/>
                    </a:cubicBezTo>
                    <a:cubicBezTo>
                      <a:pt x="5618" y="18801"/>
                      <a:pt x="5924" y="18541"/>
                      <a:pt x="5972" y="18518"/>
                    </a:cubicBezTo>
                    <a:cubicBezTo>
                      <a:pt x="6042" y="18518"/>
                      <a:pt x="6254" y="18659"/>
                      <a:pt x="6254" y="18659"/>
                    </a:cubicBezTo>
                    <a:cubicBezTo>
                      <a:pt x="6254" y="18659"/>
                      <a:pt x="6254" y="18659"/>
                      <a:pt x="6254" y="18659"/>
                    </a:cubicBezTo>
                    <a:cubicBezTo>
                      <a:pt x="6254" y="18659"/>
                      <a:pt x="6490" y="18777"/>
                      <a:pt x="6514" y="18848"/>
                    </a:cubicBezTo>
                    <a:cubicBezTo>
                      <a:pt x="6537" y="18895"/>
                      <a:pt x="6443" y="19272"/>
                      <a:pt x="6372" y="19648"/>
                    </a:cubicBezTo>
                    <a:cubicBezTo>
                      <a:pt x="6302" y="20049"/>
                      <a:pt x="6231" y="20449"/>
                      <a:pt x="6278" y="20520"/>
                    </a:cubicBezTo>
                    <a:cubicBezTo>
                      <a:pt x="6325" y="20638"/>
                      <a:pt x="6679" y="20779"/>
                      <a:pt x="6797" y="20732"/>
                    </a:cubicBezTo>
                    <a:cubicBezTo>
                      <a:pt x="6844" y="20732"/>
                      <a:pt x="7127" y="20426"/>
                      <a:pt x="7363" y="20096"/>
                    </a:cubicBezTo>
                    <a:cubicBezTo>
                      <a:pt x="7622" y="19790"/>
                      <a:pt x="7834" y="19460"/>
                      <a:pt x="7882" y="19436"/>
                    </a:cubicBezTo>
                    <a:cubicBezTo>
                      <a:pt x="7952" y="19389"/>
                      <a:pt x="8188" y="19507"/>
                      <a:pt x="8188" y="19507"/>
                    </a:cubicBezTo>
                    <a:cubicBezTo>
                      <a:pt x="8188" y="19507"/>
                      <a:pt x="8188" y="19507"/>
                      <a:pt x="8188" y="19507"/>
                    </a:cubicBezTo>
                    <a:cubicBezTo>
                      <a:pt x="8188" y="19507"/>
                      <a:pt x="8448" y="19554"/>
                      <a:pt x="8495" y="19625"/>
                    </a:cubicBezTo>
                    <a:cubicBezTo>
                      <a:pt x="8518" y="19648"/>
                      <a:pt x="8518" y="20049"/>
                      <a:pt x="8542" y="20449"/>
                    </a:cubicBezTo>
                    <a:cubicBezTo>
                      <a:pt x="8565" y="20850"/>
                      <a:pt x="8589" y="21250"/>
                      <a:pt x="8636" y="21297"/>
                    </a:cubicBezTo>
                    <a:cubicBezTo>
                      <a:pt x="8730" y="21392"/>
                      <a:pt x="9084" y="21462"/>
                      <a:pt x="9202" y="21392"/>
                    </a:cubicBezTo>
                    <a:cubicBezTo>
                      <a:pt x="9249" y="21368"/>
                      <a:pt x="9438" y="21015"/>
                      <a:pt x="9603" y="20638"/>
                    </a:cubicBezTo>
                    <a:cubicBezTo>
                      <a:pt x="9768" y="20284"/>
                      <a:pt x="9933" y="19908"/>
                      <a:pt x="9957" y="19884"/>
                    </a:cubicBezTo>
                    <a:cubicBezTo>
                      <a:pt x="10027" y="19813"/>
                      <a:pt x="10263" y="19860"/>
                      <a:pt x="10263" y="19860"/>
                    </a:cubicBezTo>
                    <a:cubicBezTo>
                      <a:pt x="10287" y="19884"/>
                      <a:pt x="10287" y="19884"/>
                      <a:pt x="10287" y="19884"/>
                    </a:cubicBezTo>
                    <a:cubicBezTo>
                      <a:pt x="10287" y="19884"/>
                      <a:pt x="10546" y="19860"/>
                      <a:pt x="10593" y="19908"/>
                    </a:cubicBezTo>
                    <a:cubicBezTo>
                      <a:pt x="10617" y="19931"/>
                      <a:pt x="10711" y="20332"/>
                      <a:pt x="10829" y="20708"/>
                    </a:cubicBezTo>
                    <a:cubicBezTo>
                      <a:pt x="10947" y="21085"/>
                      <a:pt x="11065" y="21462"/>
                      <a:pt x="11136" y="21509"/>
                    </a:cubicBezTo>
                    <a:cubicBezTo>
                      <a:pt x="11230" y="21580"/>
                      <a:pt x="11607" y="21556"/>
                      <a:pt x="11702" y="21486"/>
                    </a:cubicBezTo>
                    <a:cubicBezTo>
                      <a:pt x="11749" y="21439"/>
                      <a:pt x="11843" y="21038"/>
                      <a:pt x="11914" y="20661"/>
                    </a:cubicBezTo>
                    <a:cubicBezTo>
                      <a:pt x="12008" y="20261"/>
                      <a:pt x="12055" y="19860"/>
                      <a:pt x="12079" y="19837"/>
                    </a:cubicBezTo>
                    <a:cubicBezTo>
                      <a:pt x="12126" y="19766"/>
                      <a:pt x="12385" y="19743"/>
                      <a:pt x="12385" y="19743"/>
                    </a:cubicBezTo>
                    <a:cubicBezTo>
                      <a:pt x="12385" y="19743"/>
                      <a:pt x="12385" y="19743"/>
                      <a:pt x="12385" y="19743"/>
                    </a:cubicBezTo>
                    <a:cubicBezTo>
                      <a:pt x="12385" y="19743"/>
                      <a:pt x="12645" y="19696"/>
                      <a:pt x="12716" y="19719"/>
                    </a:cubicBezTo>
                    <a:cubicBezTo>
                      <a:pt x="12739" y="19743"/>
                      <a:pt x="12928" y="20096"/>
                      <a:pt x="13116" y="20426"/>
                    </a:cubicBezTo>
                    <a:cubicBezTo>
                      <a:pt x="13305" y="20779"/>
                      <a:pt x="13541" y="21132"/>
                      <a:pt x="13588" y="21156"/>
                    </a:cubicBezTo>
                    <a:cubicBezTo>
                      <a:pt x="13730" y="21203"/>
                      <a:pt x="14060" y="21085"/>
                      <a:pt x="14154" y="20991"/>
                    </a:cubicBezTo>
                    <a:cubicBezTo>
                      <a:pt x="14178" y="20944"/>
                      <a:pt x="14178" y="20544"/>
                      <a:pt x="14178" y="20120"/>
                    </a:cubicBezTo>
                    <a:cubicBezTo>
                      <a:pt x="14154" y="19719"/>
                      <a:pt x="14130" y="19342"/>
                      <a:pt x="14130" y="19295"/>
                    </a:cubicBezTo>
                    <a:cubicBezTo>
                      <a:pt x="14178" y="19201"/>
                      <a:pt x="14413" y="19154"/>
                      <a:pt x="14413" y="19154"/>
                    </a:cubicBezTo>
                    <a:cubicBezTo>
                      <a:pt x="14413" y="19154"/>
                      <a:pt x="14413" y="19154"/>
                      <a:pt x="14413" y="19154"/>
                    </a:cubicBezTo>
                    <a:cubicBezTo>
                      <a:pt x="14413" y="19154"/>
                      <a:pt x="14649" y="19012"/>
                      <a:pt x="14720" y="19036"/>
                    </a:cubicBezTo>
                    <a:cubicBezTo>
                      <a:pt x="14767" y="19036"/>
                      <a:pt x="15027" y="19342"/>
                      <a:pt x="15286" y="19648"/>
                    </a:cubicBezTo>
                    <a:cubicBezTo>
                      <a:pt x="15569" y="19931"/>
                      <a:pt x="15852" y="20214"/>
                      <a:pt x="15923" y="20237"/>
                    </a:cubicBezTo>
                    <a:cubicBezTo>
                      <a:pt x="16041" y="20237"/>
                      <a:pt x="16371" y="20049"/>
                      <a:pt x="16418" y="19931"/>
                    </a:cubicBezTo>
                    <a:cubicBezTo>
                      <a:pt x="16441" y="19884"/>
                      <a:pt x="16347" y="19484"/>
                      <a:pt x="16229" y="19107"/>
                    </a:cubicBezTo>
                    <a:cubicBezTo>
                      <a:pt x="16135" y="18706"/>
                      <a:pt x="15993" y="18329"/>
                      <a:pt x="16017" y="18306"/>
                    </a:cubicBezTo>
                    <a:cubicBezTo>
                      <a:pt x="16017" y="18212"/>
                      <a:pt x="16253" y="18094"/>
                      <a:pt x="16253" y="18094"/>
                    </a:cubicBezTo>
                    <a:cubicBezTo>
                      <a:pt x="16253" y="18094"/>
                      <a:pt x="16253" y="18094"/>
                      <a:pt x="16253" y="18094"/>
                    </a:cubicBezTo>
                    <a:cubicBezTo>
                      <a:pt x="16253" y="18094"/>
                      <a:pt x="16441" y="17905"/>
                      <a:pt x="16536" y="17905"/>
                    </a:cubicBezTo>
                    <a:cubicBezTo>
                      <a:pt x="16559" y="17905"/>
                      <a:pt x="16889" y="18141"/>
                      <a:pt x="17220" y="18377"/>
                    </a:cubicBezTo>
                    <a:cubicBezTo>
                      <a:pt x="17550" y="18589"/>
                      <a:pt x="17880" y="18801"/>
                      <a:pt x="17951" y="18801"/>
                    </a:cubicBezTo>
                    <a:cubicBezTo>
                      <a:pt x="18092" y="18777"/>
                      <a:pt x="18351" y="18518"/>
                      <a:pt x="18375" y="18400"/>
                    </a:cubicBezTo>
                    <a:cubicBezTo>
                      <a:pt x="18375" y="18353"/>
                      <a:pt x="18210" y="17976"/>
                      <a:pt x="18021" y="17623"/>
                    </a:cubicBezTo>
                    <a:cubicBezTo>
                      <a:pt x="17809" y="17269"/>
                      <a:pt x="17620" y="16940"/>
                      <a:pt x="17597" y="16893"/>
                    </a:cubicBezTo>
                    <a:cubicBezTo>
                      <a:pt x="17597" y="16798"/>
                      <a:pt x="17785" y="16633"/>
                      <a:pt x="17785" y="16633"/>
                    </a:cubicBezTo>
                    <a:cubicBezTo>
                      <a:pt x="17785" y="16633"/>
                      <a:pt x="17785" y="16633"/>
                      <a:pt x="17785" y="16633"/>
                    </a:cubicBezTo>
                    <a:cubicBezTo>
                      <a:pt x="17785" y="16633"/>
                      <a:pt x="17951" y="16421"/>
                      <a:pt x="18021" y="16398"/>
                    </a:cubicBezTo>
                    <a:cubicBezTo>
                      <a:pt x="18068" y="16398"/>
                      <a:pt x="18422" y="16539"/>
                      <a:pt x="18799" y="16681"/>
                    </a:cubicBezTo>
                    <a:cubicBezTo>
                      <a:pt x="19153" y="16822"/>
                      <a:pt x="19554" y="16963"/>
                      <a:pt x="19625" y="16940"/>
                    </a:cubicBezTo>
                    <a:cubicBezTo>
                      <a:pt x="19743" y="16893"/>
                      <a:pt x="19931" y="16586"/>
                      <a:pt x="19931" y="16445"/>
                    </a:cubicBezTo>
                    <a:cubicBezTo>
                      <a:pt x="19931" y="16398"/>
                      <a:pt x="19672" y="16068"/>
                      <a:pt x="19413" y="15785"/>
                    </a:cubicBezTo>
                    <a:cubicBezTo>
                      <a:pt x="19130" y="15479"/>
                      <a:pt x="18847" y="15197"/>
                      <a:pt x="18847" y="15173"/>
                    </a:cubicBezTo>
                    <a:cubicBezTo>
                      <a:pt x="18823" y="15079"/>
                      <a:pt x="18965" y="14867"/>
                      <a:pt x="18965" y="14867"/>
                    </a:cubicBezTo>
                    <a:cubicBezTo>
                      <a:pt x="18965" y="14867"/>
                      <a:pt x="18965" y="14867"/>
                      <a:pt x="18965" y="14867"/>
                    </a:cubicBezTo>
                    <a:cubicBezTo>
                      <a:pt x="18965" y="14867"/>
                      <a:pt x="19059" y="14631"/>
                      <a:pt x="19130" y="14584"/>
                    </a:cubicBezTo>
                    <a:cubicBezTo>
                      <a:pt x="19153" y="14561"/>
                      <a:pt x="19554" y="14631"/>
                      <a:pt x="19931" y="14678"/>
                    </a:cubicBezTo>
                    <a:cubicBezTo>
                      <a:pt x="20332" y="14749"/>
                      <a:pt x="20733" y="14773"/>
                      <a:pt x="20804" y="14725"/>
                    </a:cubicBezTo>
                    <a:cubicBezTo>
                      <a:pt x="20922" y="14678"/>
                      <a:pt x="21040" y="14325"/>
                      <a:pt x="20992" y="14207"/>
                    </a:cubicBezTo>
                    <a:cubicBezTo>
                      <a:pt x="20992" y="14137"/>
                      <a:pt x="20662" y="13901"/>
                      <a:pt x="20332" y="13665"/>
                    </a:cubicBezTo>
                    <a:cubicBezTo>
                      <a:pt x="20002" y="13430"/>
                      <a:pt x="19648" y="13242"/>
                      <a:pt x="19625" y="13194"/>
                    </a:cubicBezTo>
                    <a:cubicBezTo>
                      <a:pt x="19578" y="13124"/>
                      <a:pt x="19672" y="12888"/>
                      <a:pt x="19672" y="12888"/>
                    </a:cubicBezTo>
                    <a:cubicBezTo>
                      <a:pt x="19672" y="12888"/>
                      <a:pt x="19672" y="12888"/>
                      <a:pt x="19672" y="12888"/>
                    </a:cubicBezTo>
                    <a:cubicBezTo>
                      <a:pt x="19696" y="12888"/>
                      <a:pt x="19719" y="12629"/>
                      <a:pt x="19790" y="12582"/>
                    </a:cubicBezTo>
                    <a:cubicBezTo>
                      <a:pt x="19813" y="12535"/>
                      <a:pt x="20191" y="12535"/>
                      <a:pt x="20592" y="12488"/>
                    </a:cubicBezTo>
                    <a:cubicBezTo>
                      <a:pt x="20992" y="12441"/>
                      <a:pt x="21393" y="12370"/>
                      <a:pt x="21441" y="12323"/>
                    </a:cubicBezTo>
                    <a:cubicBezTo>
                      <a:pt x="21535" y="12229"/>
                      <a:pt x="21582" y="11875"/>
                      <a:pt x="21511" y="11758"/>
                    </a:cubicBezTo>
                    <a:cubicBezTo>
                      <a:pt x="21488" y="11710"/>
                      <a:pt x="21110" y="11546"/>
                      <a:pt x="20733" y="114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100000">
                    <a:srgbClr val="FFFF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2" name="Shape 394">
                <a:extLst>
                  <a:ext uri="{FF2B5EF4-FFF2-40B4-BE49-F238E27FC236}">
                    <a16:creationId xmlns:a16="http://schemas.microsoft.com/office/drawing/2014/main" xmlns="" id="{D31511F1-C219-3EB8-0B32-32D8B8B235F1}"/>
                  </a:ext>
                </a:extLst>
              </p:cNvPr>
              <p:cNvSpPr/>
              <p:nvPr/>
            </p:nvSpPr>
            <p:spPr>
              <a:xfrm>
                <a:off x="267150" y="264098"/>
                <a:ext cx="943000" cy="943581"/>
              </a:xfrm>
              <a:prstGeom prst="ellipse">
                <a:avLst/>
              </a:prstGeom>
              <a:gradFill flip="none" rotWithShape="1">
                <a:gsLst>
                  <a:gs pos="0">
                    <a:srgbClr val="D9D9D9"/>
                  </a:gs>
                  <a:gs pos="100000">
                    <a:srgbClr val="FFFFFF"/>
                  </a:gs>
                </a:gsLst>
                <a:lin ang="90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52" name="Group 404">
              <a:extLst>
                <a:ext uri="{FF2B5EF4-FFF2-40B4-BE49-F238E27FC236}">
                  <a16:creationId xmlns:a16="http://schemas.microsoft.com/office/drawing/2014/main" xmlns="" id="{2A63109E-77A8-8D4B-4E00-66C044DA7F1D}"/>
                </a:ext>
              </a:extLst>
            </p:cNvPr>
            <p:cNvGrpSpPr/>
            <p:nvPr/>
          </p:nvGrpSpPr>
          <p:grpSpPr>
            <a:xfrm>
              <a:off x="4139803" y="1709014"/>
              <a:ext cx="1938824" cy="1938825"/>
              <a:chOff x="0" y="0"/>
              <a:chExt cx="1938821" cy="1938821"/>
            </a:xfrm>
          </p:grpSpPr>
          <p:sp>
            <p:nvSpPr>
              <p:cNvPr id="57" name="Shape 401">
                <a:extLst>
                  <a:ext uri="{FF2B5EF4-FFF2-40B4-BE49-F238E27FC236}">
                    <a16:creationId xmlns:a16="http://schemas.microsoft.com/office/drawing/2014/main" xmlns="" id="{9A0F0D2A-26B2-7B08-F618-539D41C4F3E9}"/>
                  </a:ext>
                </a:extLst>
              </p:cNvPr>
              <p:cNvSpPr/>
              <p:nvPr/>
            </p:nvSpPr>
            <p:spPr>
              <a:xfrm rot="16200000">
                <a:off x="0" y="-1"/>
                <a:ext cx="1938822" cy="1938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4844"/>
                      <a:pt x="4844" y="0"/>
                      <a:pt x="10800" y="0"/>
                    </a:cubicBezTo>
                    <a:cubicBezTo>
                      <a:pt x="16756" y="0"/>
                      <a:pt x="21600" y="4844"/>
                      <a:pt x="21600" y="10800"/>
                    </a:cubicBezTo>
                    <a:cubicBezTo>
                      <a:pt x="21600" y="16756"/>
                      <a:pt x="16756" y="21600"/>
                      <a:pt x="108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2980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8" name="Shape 402">
                <a:extLst>
                  <a:ext uri="{FF2B5EF4-FFF2-40B4-BE49-F238E27FC236}">
                    <a16:creationId xmlns:a16="http://schemas.microsoft.com/office/drawing/2014/main" xmlns="" id="{4BCBCA46-3FD0-15E0-85DE-A37DF42A37F2}"/>
                  </a:ext>
                </a:extLst>
              </p:cNvPr>
              <p:cNvSpPr/>
              <p:nvPr/>
            </p:nvSpPr>
            <p:spPr>
              <a:xfrm rot="16200000">
                <a:off x="138687" y="151878"/>
                <a:ext cx="1644475" cy="16472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6" h="21552" extrusionOk="0">
                    <a:moveTo>
                      <a:pt x="20733" y="11404"/>
                    </a:moveTo>
                    <a:cubicBezTo>
                      <a:pt x="20356" y="11263"/>
                      <a:pt x="19979" y="11122"/>
                      <a:pt x="19955" y="11098"/>
                    </a:cubicBezTo>
                    <a:cubicBezTo>
                      <a:pt x="19884" y="11027"/>
                      <a:pt x="19931" y="10792"/>
                      <a:pt x="19931" y="10792"/>
                    </a:cubicBezTo>
                    <a:cubicBezTo>
                      <a:pt x="19931" y="10768"/>
                      <a:pt x="19931" y="10768"/>
                      <a:pt x="19931" y="10768"/>
                    </a:cubicBezTo>
                    <a:cubicBezTo>
                      <a:pt x="19931" y="10768"/>
                      <a:pt x="19908" y="10509"/>
                      <a:pt x="19955" y="10462"/>
                    </a:cubicBezTo>
                    <a:cubicBezTo>
                      <a:pt x="19979" y="10415"/>
                      <a:pt x="20356" y="10321"/>
                      <a:pt x="20733" y="10179"/>
                    </a:cubicBezTo>
                    <a:cubicBezTo>
                      <a:pt x="21110" y="10038"/>
                      <a:pt x="21488" y="9897"/>
                      <a:pt x="21511" y="9826"/>
                    </a:cubicBezTo>
                    <a:cubicBezTo>
                      <a:pt x="21582" y="9732"/>
                      <a:pt x="21535" y="9355"/>
                      <a:pt x="21441" y="9261"/>
                    </a:cubicBezTo>
                    <a:cubicBezTo>
                      <a:pt x="21417" y="9214"/>
                      <a:pt x="21016" y="9143"/>
                      <a:pt x="20615" y="9096"/>
                    </a:cubicBezTo>
                    <a:cubicBezTo>
                      <a:pt x="20214" y="9049"/>
                      <a:pt x="19813" y="9002"/>
                      <a:pt x="19790" y="8978"/>
                    </a:cubicBezTo>
                    <a:cubicBezTo>
                      <a:pt x="19696" y="8931"/>
                      <a:pt x="19672" y="8672"/>
                      <a:pt x="19672" y="8672"/>
                    </a:cubicBezTo>
                    <a:cubicBezTo>
                      <a:pt x="19672" y="8672"/>
                      <a:pt x="19672" y="8672"/>
                      <a:pt x="19672" y="8672"/>
                    </a:cubicBezTo>
                    <a:cubicBezTo>
                      <a:pt x="19672" y="8672"/>
                      <a:pt x="19601" y="8436"/>
                      <a:pt x="19625" y="8366"/>
                    </a:cubicBezTo>
                    <a:cubicBezTo>
                      <a:pt x="19648" y="8318"/>
                      <a:pt x="19979" y="8130"/>
                      <a:pt x="20332" y="7918"/>
                    </a:cubicBezTo>
                    <a:cubicBezTo>
                      <a:pt x="20662" y="7706"/>
                      <a:pt x="20992" y="7447"/>
                      <a:pt x="21016" y="7400"/>
                    </a:cubicBezTo>
                    <a:cubicBezTo>
                      <a:pt x="21063" y="7259"/>
                      <a:pt x="20922" y="6929"/>
                      <a:pt x="20827" y="6858"/>
                    </a:cubicBezTo>
                    <a:cubicBezTo>
                      <a:pt x="20757" y="6811"/>
                      <a:pt x="20356" y="6835"/>
                      <a:pt x="19955" y="6882"/>
                    </a:cubicBezTo>
                    <a:cubicBezTo>
                      <a:pt x="19554" y="6929"/>
                      <a:pt x="19177" y="6976"/>
                      <a:pt x="19130" y="6952"/>
                    </a:cubicBezTo>
                    <a:cubicBezTo>
                      <a:pt x="19035" y="6929"/>
                      <a:pt x="18965" y="6693"/>
                      <a:pt x="18965" y="6693"/>
                    </a:cubicBezTo>
                    <a:cubicBezTo>
                      <a:pt x="18965" y="6693"/>
                      <a:pt x="18965" y="6693"/>
                      <a:pt x="18965" y="6693"/>
                    </a:cubicBezTo>
                    <a:cubicBezTo>
                      <a:pt x="18965" y="6693"/>
                      <a:pt x="18823" y="6458"/>
                      <a:pt x="18823" y="6387"/>
                    </a:cubicBezTo>
                    <a:cubicBezTo>
                      <a:pt x="18847" y="6363"/>
                      <a:pt x="19130" y="6081"/>
                      <a:pt x="19413" y="5798"/>
                    </a:cubicBezTo>
                    <a:cubicBezTo>
                      <a:pt x="19672" y="5515"/>
                      <a:pt x="19955" y="5209"/>
                      <a:pt x="19955" y="5139"/>
                    </a:cubicBezTo>
                    <a:cubicBezTo>
                      <a:pt x="19955" y="4997"/>
                      <a:pt x="19766" y="4691"/>
                      <a:pt x="19648" y="4667"/>
                    </a:cubicBezTo>
                    <a:cubicBezTo>
                      <a:pt x="19578" y="4644"/>
                      <a:pt x="19200" y="4738"/>
                      <a:pt x="18799" y="4879"/>
                    </a:cubicBezTo>
                    <a:cubicBezTo>
                      <a:pt x="18422" y="4997"/>
                      <a:pt x="18068" y="5162"/>
                      <a:pt x="18021" y="5162"/>
                    </a:cubicBezTo>
                    <a:cubicBezTo>
                      <a:pt x="17927" y="5139"/>
                      <a:pt x="17785" y="4927"/>
                      <a:pt x="17785" y="4927"/>
                    </a:cubicBezTo>
                    <a:cubicBezTo>
                      <a:pt x="17785" y="4927"/>
                      <a:pt x="17785" y="4927"/>
                      <a:pt x="17785" y="4927"/>
                    </a:cubicBezTo>
                    <a:cubicBezTo>
                      <a:pt x="17785" y="4927"/>
                      <a:pt x="17620" y="4738"/>
                      <a:pt x="17597" y="4667"/>
                    </a:cubicBezTo>
                    <a:cubicBezTo>
                      <a:pt x="17597" y="4620"/>
                      <a:pt x="17809" y="4291"/>
                      <a:pt x="18021" y="3961"/>
                    </a:cubicBezTo>
                    <a:cubicBezTo>
                      <a:pt x="18234" y="3607"/>
                      <a:pt x="18422" y="3254"/>
                      <a:pt x="18399" y="3183"/>
                    </a:cubicBezTo>
                    <a:cubicBezTo>
                      <a:pt x="18375" y="3042"/>
                      <a:pt x="18116" y="2807"/>
                      <a:pt x="17998" y="2783"/>
                    </a:cubicBezTo>
                    <a:cubicBezTo>
                      <a:pt x="17927" y="2783"/>
                      <a:pt x="17573" y="2971"/>
                      <a:pt x="17243" y="3183"/>
                    </a:cubicBezTo>
                    <a:cubicBezTo>
                      <a:pt x="16889" y="3395"/>
                      <a:pt x="16559" y="3631"/>
                      <a:pt x="16512" y="3631"/>
                    </a:cubicBezTo>
                    <a:cubicBezTo>
                      <a:pt x="16441" y="3655"/>
                      <a:pt x="16253" y="3466"/>
                      <a:pt x="16253" y="3466"/>
                    </a:cubicBezTo>
                    <a:cubicBezTo>
                      <a:pt x="16253" y="3466"/>
                      <a:pt x="16253" y="3466"/>
                      <a:pt x="16253" y="3466"/>
                    </a:cubicBezTo>
                    <a:cubicBezTo>
                      <a:pt x="16253" y="3466"/>
                      <a:pt x="16041" y="3325"/>
                      <a:pt x="16017" y="3254"/>
                    </a:cubicBezTo>
                    <a:cubicBezTo>
                      <a:pt x="15993" y="3231"/>
                      <a:pt x="16135" y="2854"/>
                      <a:pt x="16253" y="2477"/>
                    </a:cubicBezTo>
                    <a:cubicBezTo>
                      <a:pt x="16371" y="2100"/>
                      <a:pt x="16465" y="1700"/>
                      <a:pt x="16441" y="1629"/>
                    </a:cubicBezTo>
                    <a:cubicBezTo>
                      <a:pt x="16394" y="1511"/>
                      <a:pt x="16088" y="1346"/>
                      <a:pt x="15946" y="1346"/>
                    </a:cubicBezTo>
                    <a:cubicBezTo>
                      <a:pt x="15899" y="1346"/>
                      <a:pt x="15592" y="1629"/>
                      <a:pt x="15310" y="1912"/>
                    </a:cubicBezTo>
                    <a:cubicBezTo>
                      <a:pt x="15027" y="2194"/>
                      <a:pt x="14767" y="2500"/>
                      <a:pt x="14720" y="2524"/>
                    </a:cubicBezTo>
                    <a:cubicBezTo>
                      <a:pt x="14649" y="2548"/>
                      <a:pt x="14413" y="2406"/>
                      <a:pt x="14413" y="2406"/>
                    </a:cubicBezTo>
                    <a:cubicBezTo>
                      <a:pt x="14413" y="2406"/>
                      <a:pt x="14413" y="2406"/>
                      <a:pt x="14413" y="2406"/>
                    </a:cubicBezTo>
                    <a:cubicBezTo>
                      <a:pt x="14413" y="2406"/>
                      <a:pt x="14178" y="2336"/>
                      <a:pt x="14130" y="2265"/>
                    </a:cubicBezTo>
                    <a:cubicBezTo>
                      <a:pt x="14107" y="2218"/>
                      <a:pt x="14154" y="1841"/>
                      <a:pt x="14178" y="1440"/>
                    </a:cubicBezTo>
                    <a:cubicBezTo>
                      <a:pt x="14225" y="1040"/>
                      <a:pt x="14225" y="640"/>
                      <a:pt x="14178" y="592"/>
                    </a:cubicBezTo>
                    <a:cubicBezTo>
                      <a:pt x="14107" y="475"/>
                      <a:pt x="13753" y="380"/>
                      <a:pt x="13635" y="428"/>
                    </a:cubicBezTo>
                    <a:cubicBezTo>
                      <a:pt x="13588" y="428"/>
                      <a:pt x="13352" y="781"/>
                      <a:pt x="13140" y="1111"/>
                    </a:cubicBezTo>
                    <a:cubicBezTo>
                      <a:pt x="12928" y="1464"/>
                      <a:pt x="12739" y="1817"/>
                      <a:pt x="12716" y="1841"/>
                    </a:cubicBezTo>
                    <a:cubicBezTo>
                      <a:pt x="12645" y="1888"/>
                      <a:pt x="12385" y="1817"/>
                      <a:pt x="12385" y="1817"/>
                    </a:cubicBezTo>
                    <a:cubicBezTo>
                      <a:pt x="12385" y="1794"/>
                      <a:pt x="12385" y="1794"/>
                      <a:pt x="12385" y="1794"/>
                    </a:cubicBezTo>
                    <a:cubicBezTo>
                      <a:pt x="12385" y="1794"/>
                      <a:pt x="12126" y="1794"/>
                      <a:pt x="12079" y="1723"/>
                    </a:cubicBezTo>
                    <a:cubicBezTo>
                      <a:pt x="12055" y="1700"/>
                      <a:pt x="12008" y="1299"/>
                      <a:pt x="11937" y="922"/>
                    </a:cubicBezTo>
                    <a:cubicBezTo>
                      <a:pt x="11867" y="522"/>
                      <a:pt x="11796" y="121"/>
                      <a:pt x="11749" y="74"/>
                    </a:cubicBezTo>
                    <a:cubicBezTo>
                      <a:pt x="11631" y="-20"/>
                      <a:pt x="11277" y="-20"/>
                      <a:pt x="11159" y="51"/>
                    </a:cubicBezTo>
                    <a:cubicBezTo>
                      <a:pt x="11112" y="74"/>
                      <a:pt x="10971" y="451"/>
                      <a:pt x="10853" y="852"/>
                    </a:cubicBezTo>
                    <a:cubicBezTo>
                      <a:pt x="10735" y="1228"/>
                      <a:pt x="10617" y="1605"/>
                      <a:pt x="10593" y="1652"/>
                    </a:cubicBezTo>
                    <a:cubicBezTo>
                      <a:pt x="10523" y="1700"/>
                      <a:pt x="10287" y="1676"/>
                      <a:pt x="10287" y="1676"/>
                    </a:cubicBezTo>
                    <a:cubicBezTo>
                      <a:pt x="10263" y="1676"/>
                      <a:pt x="10263" y="1676"/>
                      <a:pt x="10263" y="1676"/>
                    </a:cubicBezTo>
                    <a:cubicBezTo>
                      <a:pt x="10263" y="1676"/>
                      <a:pt x="10027" y="1723"/>
                      <a:pt x="9957" y="1676"/>
                    </a:cubicBezTo>
                    <a:cubicBezTo>
                      <a:pt x="9910" y="1652"/>
                      <a:pt x="9792" y="1299"/>
                      <a:pt x="9627" y="922"/>
                    </a:cubicBezTo>
                    <a:cubicBezTo>
                      <a:pt x="9485" y="545"/>
                      <a:pt x="9296" y="192"/>
                      <a:pt x="9249" y="145"/>
                    </a:cubicBezTo>
                    <a:cubicBezTo>
                      <a:pt x="9131" y="98"/>
                      <a:pt x="8778" y="168"/>
                      <a:pt x="8683" y="263"/>
                    </a:cubicBezTo>
                    <a:cubicBezTo>
                      <a:pt x="8636" y="286"/>
                      <a:pt x="8589" y="710"/>
                      <a:pt x="8542" y="1087"/>
                    </a:cubicBezTo>
                    <a:cubicBezTo>
                      <a:pt x="8518" y="1511"/>
                      <a:pt x="8518" y="1888"/>
                      <a:pt x="8495" y="1935"/>
                    </a:cubicBezTo>
                    <a:cubicBezTo>
                      <a:pt x="8448" y="2006"/>
                      <a:pt x="8188" y="2053"/>
                      <a:pt x="8188" y="2053"/>
                    </a:cubicBezTo>
                    <a:cubicBezTo>
                      <a:pt x="8188" y="2053"/>
                      <a:pt x="8188" y="2053"/>
                      <a:pt x="8188" y="2053"/>
                    </a:cubicBezTo>
                    <a:cubicBezTo>
                      <a:pt x="8188" y="2053"/>
                      <a:pt x="7952" y="2147"/>
                      <a:pt x="7882" y="2124"/>
                    </a:cubicBezTo>
                    <a:cubicBezTo>
                      <a:pt x="7834" y="2100"/>
                      <a:pt x="7622" y="1770"/>
                      <a:pt x="7386" y="1464"/>
                    </a:cubicBezTo>
                    <a:cubicBezTo>
                      <a:pt x="7151" y="1134"/>
                      <a:pt x="6891" y="804"/>
                      <a:pt x="6820" y="804"/>
                    </a:cubicBezTo>
                    <a:cubicBezTo>
                      <a:pt x="6703" y="757"/>
                      <a:pt x="6372" y="922"/>
                      <a:pt x="6302" y="1016"/>
                    </a:cubicBezTo>
                    <a:cubicBezTo>
                      <a:pt x="6278" y="1087"/>
                      <a:pt x="6325" y="1488"/>
                      <a:pt x="6372" y="1888"/>
                    </a:cubicBezTo>
                    <a:cubicBezTo>
                      <a:pt x="6443" y="2265"/>
                      <a:pt x="6514" y="2665"/>
                      <a:pt x="6514" y="2712"/>
                    </a:cubicBezTo>
                    <a:cubicBezTo>
                      <a:pt x="6490" y="2783"/>
                      <a:pt x="6254" y="2877"/>
                      <a:pt x="6254" y="2877"/>
                    </a:cubicBezTo>
                    <a:cubicBezTo>
                      <a:pt x="6254" y="2877"/>
                      <a:pt x="6254" y="2877"/>
                      <a:pt x="6254" y="2877"/>
                    </a:cubicBezTo>
                    <a:cubicBezTo>
                      <a:pt x="6254" y="2877"/>
                      <a:pt x="6042" y="3042"/>
                      <a:pt x="5948" y="3019"/>
                    </a:cubicBezTo>
                    <a:cubicBezTo>
                      <a:pt x="5924" y="3019"/>
                      <a:pt x="5641" y="2759"/>
                      <a:pt x="5335" y="2500"/>
                    </a:cubicBezTo>
                    <a:cubicBezTo>
                      <a:pt x="5028" y="2241"/>
                      <a:pt x="4698" y="1982"/>
                      <a:pt x="4627" y="1982"/>
                    </a:cubicBezTo>
                    <a:cubicBezTo>
                      <a:pt x="4510" y="1982"/>
                      <a:pt x="4203" y="2218"/>
                      <a:pt x="4179" y="2336"/>
                    </a:cubicBezTo>
                    <a:cubicBezTo>
                      <a:pt x="4156" y="2383"/>
                      <a:pt x="4297" y="2759"/>
                      <a:pt x="4439" y="3136"/>
                    </a:cubicBezTo>
                    <a:cubicBezTo>
                      <a:pt x="4604" y="3513"/>
                      <a:pt x="4769" y="3867"/>
                      <a:pt x="4769" y="3914"/>
                    </a:cubicBezTo>
                    <a:cubicBezTo>
                      <a:pt x="4769" y="4008"/>
                      <a:pt x="4557" y="4149"/>
                      <a:pt x="4557" y="4149"/>
                    </a:cubicBezTo>
                    <a:cubicBezTo>
                      <a:pt x="4557" y="4149"/>
                      <a:pt x="4557" y="4149"/>
                      <a:pt x="4557" y="4149"/>
                    </a:cubicBezTo>
                    <a:cubicBezTo>
                      <a:pt x="4557" y="4149"/>
                      <a:pt x="4368" y="4338"/>
                      <a:pt x="4297" y="4361"/>
                    </a:cubicBezTo>
                    <a:cubicBezTo>
                      <a:pt x="4250" y="4361"/>
                      <a:pt x="3920" y="4173"/>
                      <a:pt x="3566" y="3984"/>
                    </a:cubicBezTo>
                    <a:cubicBezTo>
                      <a:pt x="3213" y="3796"/>
                      <a:pt x="2835" y="3631"/>
                      <a:pt x="2765" y="3655"/>
                    </a:cubicBezTo>
                    <a:cubicBezTo>
                      <a:pt x="2647" y="3678"/>
                      <a:pt x="2411" y="3961"/>
                      <a:pt x="2411" y="4079"/>
                    </a:cubicBezTo>
                    <a:cubicBezTo>
                      <a:pt x="2411" y="4149"/>
                      <a:pt x="2623" y="4479"/>
                      <a:pt x="2859" y="4809"/>
                    </a:cubicBezTo>
                    <a:cubicBezTo>
                      <a:pt x="3095" y="5139"/>
                      <a:pt x="3330" y="5445"/>
                      <a:pt x="3354" y="5492"/>
                    </a:cubicBezTo>
                    <a:cubicBezTo>
                      <a:pt x="3354" y="5586"/>
                      <a:pt x="3189" y="5775"/>
                      <a:pt x="3189" y="5775"/>
                    </a:cubicBezTo>
                    <a:cubicBezTo>
                      <a:pt x="3189" y="5775"/>
                      <a:pt x="3189" y="5775"/>
                      <a:pt x="3189" y="5775"/>
                    </a:cubicBezTo>
                    <a:cubicBezTo>
                      <a:pt x="3189" y="5775"/>
                      <a:pt x="3071" y="6010"/>
                      <a:pt x="3000" y="6034"/>
                    </a:cubicBezTo>
                    <a:cubicBezTo>
                      <a:pt x="2953" y="6034"/>
                      <a:pt x="2576" y="5939"/>
                      <a:pt x="2199" y="5822"/>
                    </a:cubicBezTo>
                    <a:cubicBezTo>
                      <a:pt x="1798" y="5727"/>
                      <a:pt x="1397" y="5657"/>
                      <a:pt x="1350" y="5680"/>
                    </a:cubicBezTo>
                    <a:cubicBezTo>
                      <a:pt x="1208" y="5751"/>
                      <a:pt x="1067" y="6081"/>
                      <a:pt x="1090" y="6199"/>
                    </a:cubicBezTo>
                    <a:cubicBezTo>
                      <a:pt x="1090" y="6246"/>
                      <a:pt x="1397" y="6552"/>
                      <a:pt x="1680" y="6811"/>
                    </a:cubicBezTo>
                    <a:cubicBezTo>
                      <a:pt x="1986" y="7070"/>
                      <a:pt x="2293" y="7306"/>
                      <a:pt x="2316" y="7353"/>
                    </a:cubicBezTo>
                    <a:cubicBezTo>
                      <a:pt x="2364" y="7447"/>
                      <a:pt x="2246" y="7659"/>
                      <a:pt x="2246" y="7659"/>
                    </a:cubicBezTo>
                    <a:cubicBezTo>
                      <a:pt x="2246" y="7659"/>
                      <a:pt x="2246" y="7659"/>
                      <a:pt x="2246" y="7659"/>
                    </a:cubicBezTo>
                    <a:cubicBezTo>
                      <a:pt x="2222" y="7659"/>
                      <a:pt x="2175" y="7918"/>
                      <a:pt x="2104" y="7965"/>
                    </a:cubicBezTo>
                    <a:cubicBezTo>
                      <a:pt x="2081" y="7989"/>
                      <a:pt x="1680" y="7965"/>
                      <a:pt x="1279" y="7942"/>
                    </a:cubicBezTo>
                    <a:cubicBezTo>
                      <a:pt x="878" y="7942"/>
                      <a:pt x="477" y="7965"/>
                      <a:pt x="430" y="8012"/>
                    </a:cubicBezTo>
                    <a:cubicBezTo>
                      <a:pt x="312" y="8083"/>
                      <a:pt x="241" y="8436"/>
                      <a:pt x="289" y="8554"/>
                    </a:cubicBezTo>
                    <a:cubicBezTo>
                      <a:pt x="312" y="8625"/>
                      <a:pt x="666" y="8837"/>
                      <a:pt x="1020" y="9002"/>
                    </a:cubicBezTo>
                    <a:cubicBezTo>
                      <a:pt x="1373" y="9190"/>
                      <a:pt x="1727" y="9355"/>
                      <a:pt x="1774" y="9402"/>
                    </a:cubicBezTo>
                    <a:cubicBezTo>
                      <a:pt x="1821" y="9473"/>
                      <a:pt x="1751" y="9708"/>
                      <a:pt x="1751" y="9708"/>
                    </a:cubicBezTo>
                    <a:cubicBezTo>
                      <a:pt x="1751" y="9732"/>
                      <a:pt x="1751" y="9732"/>
                      <a:pt x="1751" y="9732"/>
                    </a:cubicBezTo>
                    <a:cubicBezTo>
                      <a:pt x="1751" y="9732"/>
                      <a:pt x="1751" y="9967"/>
                      <a:pt x="1680" y="10038"/>
                    </a:cubicBezTo>
                    <a:cubicBezTo>
                      <a:pt x="1656" y="10062"/>
                      <a:pt x="1279" y="10132"/>
                      <a:pt x="878" y="10226"/>
                    </a:cubicBezTo>
                    <a:cubicBezTo>
                      <a:pt x="501" y="10321"/>
                      <a:pt x="100" y="10415"/>
                      <a:pt x="53" y="10462"/>
                    </a:cubicBezTo>
                    <a:cubicBezTo>
                      <a:pt x="-18" y="10580"/>
                      <a:pt x="-18" y="10933"/>
                      <a:pt x="53" y="11051"/>
                    </a:cubicBezTo>
                    <a:cubicBezTo>
                      <a:pt x="100" y="11098"/>
                      <a:pt x="477" y="11216"/>
                      <a:pt x="878" y="11310"/>
                    </a:cubicBezTo>
                    <a:cubicBezTo>
                      <a:pt x="1255" y="11404"/>
                      <a:pt x="1656" y="11498"/>
                      <a:pt x="1680" y="11522"/>
                    </a:cubicBezTo>
                    <a:cubicBezTo>
                      <a:pt x="1751" y="11569"/>
                      <a:pt x="1751" y="11828"/>
                      <a:pt x="1751" y="11828"/>
                    </a:cubicBezTo>
                    <a:cubicBezTo>
                      <a:pt x="1751" y="11828"/>
                      <a:pt x="1751" y="11828"/>
                      <a:pt x="1751" y="11828"/>
                    </a:cubicBezTo>
                    <a:cubicBezTo>
                      <a:pt x="1751" y="11828"/>
                      <a:pt x="1798" y="12087"/>
                      <a:pt x="1774" y="12158"/>
                    </a:cubicBezTo>
                    <a:cubicBezTo>
                      <a:pt x="1751" y="12205"/>
                      <a:pt x="1373" y="12346"/>
                      <a:pt x="1020" y="12535"/>
                    </a:cubicBezTo>
                    <a:cubicBezTo>
                      <a:pt x="666" y="12700"/>
                      <a:pt x="312" y="12888"/>
                      <a:pt x="289" y="12959"/>
                    </a:cubicBezTo>
                    <a:cubicBezTo>
                      <a:pt x="218" y="13077"/>
                      <a:pt x="312" y="13430"/>
                      <a:pt x="406" y="13501"/>
                    </a:cubicBezTo>
                    <a:cubicBezTo>
                      <a:pt x="454" y="13548"/>
                      <a:pt x="854" y="13571"/>
                      <a:pt x="1255" y="13595"/>
                    </a:cubicBezTo>
                    <a:cubicBezTo>
                      <a:pt x="1656" y="13595"/>
                      <a:pt x="2057" y="13571"/>
                      <a:pt x="2104" y="13595"/>
                    </a:cubicBezTo>
                    <a:cubicBezTo>
                      <a:pt x="2175" y="13642"/>
                      <a:pt x="2246" y="13901"/>
                      <a:pt x="2246" y="13901"/>
                    </a:cubicBezTo>
                    <a:cubicBezTo>
                      <a:pt x="2246" y="13901"/>
                      <a:pt x="2246" y="13901"/>
                      <a:pt x="2246" y="13901"/>
                    </a:cubicBezTo>
                    <a:cubicBezTo>
                      <a:pt x="2246" y="13901"/>
                      <a:pt x="2340" y="14137"/>
                      <a:pt x="2316" y="14207"/>
                    </a:cubicBezTo>
                    <a:cubicBezTo>
                      <a:pt x="2316" y="14254"/>
                      <a:pt x="2010" y="14466"/>
                      <a:pt x="1680" y="14725"/>
                    </a:cubicBezTo>
                    <a:cubicBezTo>
                      <a:pt x="1373" y="14985"/>
                      <a:pt x="1090" y="15267"/>
                      <a:pt x="1067" y="15314"/>
                    </a:cubicBezTo>
                    <a:cubicBezTo>
                      <a:pt x="1043" y="15456"/>
                      <a:pt x="1208" y="15785"/>
                      <a:pt x="1326" y="15833"/>
                    </a:cubicBezTo>
                    <a:cubicBezTo>
                      <a:pt x="1373" y="15856"/>
                      <a:pt x="1774" y="15809"/>
                      <a:pt x="2175" y="15715"/>
                    </a:cubicBezTo>
                    <a:cubicBezTo>
                      <a:pt x="2576" y="15621"/>
                      <a:pt x="2953" y="15526"/>
                      <a:pt x="3000" y="15526"/>
                    </a:cubicBezTo>
                    <a:cubicBezTo>
                      <a:pt x="3071" y="15550"/>
                      <a:pt x="3189" y="15785"/>
                      <a:pt x="3189" y="15785"/>
                    </a:cubicBezTo>
                    <a:cubicBezTo>
                      <a:pt x="3189" y="15785"/>
                      <a:pt x="3189" y="15785"/>
                      <a:pt x="3189" y="15785"/>
                    </a:cubicBezTo>
                    <a:cubicBezTo>
                      <a:pt x="3189" y="15785"/>
                      <a:pt x="3354" y="15997"/>
                      <a:pt x="3354" y="16068"/>
                    </a:cubicBezTo>
                    <a:cubicBezTo>
                      <a:pt x="3354" y="16115"/>
                      <a:pt x="3095" y="16398"/>
                      <a:pt x="2859" y="16728"/>
                    </a:cubicBezTo>
                    <a:cubicBezTo>
                      <a:pt x="2599" y="17034"/>
                      <a:pt x="2387" y="17387"/>
                      <a:pt x="2387" y="17434"/>
                    </a:cubicBezTo>
                    <a:cubicBezTo>
                      <a:pt x="2387" y="17576"/>
                      <a:pt x="2623" y="17858"/>
                      <a:pt x="2741" y="17882"/>
                    </a:cubicBezTo>
                    <a:cubicBezTo>
                      <a:pt x="2812" y="17905"/>
                      <a:pt x="3189" y="17741"/>
                      <a:pt x="3543" y="17576"/>
                    </a:cubicBezTo>
                    <a:cubicBezTo>
                      <a:pt x="3896" y="17387"/>
                      <a:pt x="4250" y="17199"/>
                      <a:pt x="4297" y="17199"/>
                    </a:cubicBezTo>
                    <a:cubicBezTo>
                      <a:pt x="4392" y="17199"/>
                      <a:pt x="4557" y="17411"/>
                      <a:pt x="4557" y="17411"/>
                    </a:cubicBezTo>
                    <a:cubicBezTo>
                      <a:pt x="4557" y="17411"/>
                      <a:pt x="4557" y="17411"/>
                      <a:pt x="4557" y="17411"/>
                    </a:cubicBezTo>
                    <a:cubicBezTo>
                      <a:pt x="4557" y="17411"/>
                      <a:pt x="4745" y="17576"/>
                      <a:pt x="4769" y="17646"/>
                    </a:cubicBezTo>
                    <a:cubicBezTo>
                      <a:pt x="4769" y="17670"/>
                      <a:pt x="4604" y="18023"/>
                      <a:pt x="4439" y="18400"/>
                    </a:cubicBezTo>
                    <a:cubicBezTo>
                      <a:pt x="4274" y="18753"/>
                      <a:pt x="4132" y="19130"/>
                      <a:pt x="4156" y="19201"/>
                    </a:cubicBezTo>
                    <a:cubicBezTo>
                      <a:pt x="4179" y="19342"/>
                      <a:pt x="4486" y="19554"/>
                      <a:pt x="4604" y="19554"/>
                    </a:cubicBezTo>
                    <a:cubicBezTo>
                      <a:pt x="4675" y="19554"/>
                      <a:pt x="5005" y="19319"/>
                      <a:pt x="5311" y="19060"/>
                    </a:cubicBezTo>
                    <a:cubicBezTo>
                      <a:pt x="5618" y="18801"/>
                      <a:pt x="5924" y="18541"/>
                      <a:pt x="5972" y="18518"/>
                    </a:cubicBezTo>
                    <a:cubicBezTo>
                      <a:pt x="6042" y="18518"/>
                      <a:pt x="6254" y="18659"/>
                      <a:pt x="6254" y="18659"/>
                    </a:cubicBezTo>
                    <a:cubicBezTo>
                      <a:pt x="6254" y="18659"/>
                      <a:pt x="6254" y="18659"/>
                      <a:pt x="6254" y="18659"/>
                    </a:cubicBezTo>
                    <a:cubicBezTo>
                      <a:pt x="6254" y="18659"/>
                      <a:pt x="6490" y="18777"/>
                      <a:pt x="6514" y="18848"/>
                    </a:cubicBezTo>
                    <a:cubicBezTo>
                      <a:pt x="6537" y="18895"/>
                      <a:pt x="6443" y="19272"/>
                      <a:pt x="6372" y="19648"/>
                    </a:cubicBezTo>
                    <a:cubicBezTo>
                      <a:pt x="6302" y="20049"/>
                      <a:pt x="6231" y="20449"/>
                      <a:pt x="6278" y="20520"/>
                    </a:cubicBezTo>
                    <a:cubicBezTo>
                      <a:pt x="6325" y="20638"/>
                      <a:pt x="6679" y="20779"/>
                      <a:pt x="6797" y="20732"/>
                    </a:cubicBezTo>
                    <a:cubicBezTo>
                      <a:pt x="6844" y="20732"/>
                      <a:pt x="7127" y="20426"/>
                      <a:pt x="7363" y="20096"/>
                    </a:cubicBezTo>
                    <a:cubicBezTo>
                      <a:pt x="7622" y="19790"/>
                      <a:pt x="7834" y="19460"/>
                      <a:pt x="7882" y="19436"/>
                    </a:cubicBezTo>
                    <a:cubicBezTo>
                      <a:pt x="7952" y="19389"/>
                      <a:pt x="8188" y="19507"/>
                      <a:pt x="8188" y="19507"/>
                    </a:cubicBezTo>
                    <a:cubicBezTo>
                      <a:pt x="8188" y="19507"/>
                      <a:pt x="8188" y="19507"/>
                      <a:pt x="8188" y="19507"/>
                    </a:cubicBezTo>
                    <a:cubicBezTo>
                      <a:pt x="8188" y="19507"/>
                      <a:pt x="8448" y="19554"/>
                      <a:pt x="8495" y="19625"/>
                    </a:cubicBezTo>
                    <a:cubicBezTo>
                      <a:pt x="8518" y="19648"/>
                      <a:pt x="8518" y="20049"/>
                      <a:pt x="8542" y="20449"/>
                    </a:cubicBezTo>
                    <a:cubicBezTo>
                      <a:pt x="8565" y="20850"/>
                      <a:pt x="8589" y="21250"/>
                      <a:pt x="8636" y="21297"/>
                    </a:cubicBezTo>
                    <a:cubicBezTo>
                      <a:pt x="8730" y="21392"/>
                      <a:pt x="9084" y="21462"/>
                      <a:pt x="9202" y="21392"/>
                    </a:cubicBezTo>
                    <a:cubicBezTo>
                      <a:pt x="9249" y="21368"/>
                      <a:pt x="9438" y="21015"/>
                      <a:pt x="9603" y="20638"/>
                    </a:cubicBezTo>
                    <a:cubicBezTo>
                      <a:pt x="9768" y="20284"/>
                      <a:pt x="9933" y="19908"/>
                      <a:pt x="9957" y="19884"/>
                    </a:cubicBezTo>
                    <a:cubicBezTo>
                      <a:pt x="10027" y="19813"/>
                      <a:pt x="10263" y="19860"/>
                      <a:pt x="10263" y="19860"/>
                    </a:cubicBezTo>
                    <a:cubicBezTo>
                      <a:pt x="10287" y="19884"/>
                      <a:pt x="10287" y="19884"/>
                      <a:pt x="10287" y="19884"/>
                    </a:cubicBezTo>
                    <a:cubicBezTo>
                      <a:pt x="10287" y="19884"/>
                      <a:pt x="10546" y="19860"/>
                      <a:pt x="10593" y="19908"/>
                    </a:cubicBezTo>
                    <a:cubicBezTo>
                      <a:pt x="10617" y="19931"/>
                      <a:pt x="10711" y="20332"/>
                      <a:pt x="10829" y="20708"/>
                    </a:cubicBezTo>
                    <a:cubicBezTo>
                      <a:pt x="10947" y="21085"/>
                      <a:pt x="11065" y="21462"/>
                      <a:pt x="11136" y="21509"/>
                    </a:cubicBezTo>
                    <a:cubicBezTo>
                      <a:pt x="11230" y="21580"/>
                      <a:pt x="11607" y="21556"/>
                      <a:pt x="11702" y="21486"/>
                    </a:cubicBezTo>
                    <a:cubicBezTo>
                      <a:pt x="11749" y="21439"/>
                      <a:pt x="11843" y="21038"/>
                      <a:pt x="11914" y="20661"/>
                    </a:cubicBezTo>
                    <a:cubicBezTo>
                      <a:pt x="12008" y="20261"/>
                      <a:pt x="12055" y="19860"/>
                      <a:pt x="12079" y="19837"/>
                    </a:cubicBezTo>
                    <a:cubicBezTo>
                      <a:pt x="12126" y="19766"/>
                      <a:pt x="12385" y="19743"/>
                      <a:pt x="12385" y="19743"/>
                    </a:cubicBezTo>
                    <a:cubicBezTo>
                      <a:pt x="12385" y="19743"/>
                      <a:pt x="12385" y="19743"/>
                      <a:pt x="12385" y="19743"/>
                    </a:cubicBezTo>
                    <a:cubicBezTo>
                      <a:pt x="12385" y="19743"/>
                      <a:pt x="12645" y="19696"/>
                      <a:pt x="12716" y="19719"/>
                    </a:cubicBezTo>
                    <a:cubicBezTo>
                      <a:pt x="12739" y="19743"/>
                      <a:pt x="12928" y="20096"/>
                      <a:pt x="13116" y="20426"/>
                    </a:cubicBezTo>
                    <a:cubicBezTo>
                      <a:pt x="13305" y="20779"/>
                      <a:pt x="13541" y="21132"/>
                      <a:pt x="13588" y="21156"/>
                    </a:cubicBezTo>
                    <a:cubicBezTo>
                      <a:pt x="13730" y="21203"/>
                      <a:pt x="14060" y="21085"/>
                      <a:pt x="14154" y="20991"/>
                    </a:cubicBezTo>
                    <a:cubicBezTo>
                      <a:pt x="14178" y="20944"/>
                      <a:pt x="14178" y="20544"/>
                      <a:pt x="14178" y="20120"/>
                    </a:cubicBezTo>
                    <a:cubicBezTo>
                      <a:pt x="14154" y="19719"/>
                      <a:pt x="14130" y="19342"/>
                      <a:pt x="14130" y="19295"/>
                    </a:cubicBezTo>
                    <a:cubicBezTo>
                      <a:pt x="14178" y="19201"/>
                      <a:pt x="14413" y="19154"/>
                      <a:pt x="14413" y="19154"/>
                    </a:cubicBezTo>
                    <a:cubicBezTo>
                      <a:pt x="14413" y="19154"/>
                      <a:pt x="14413" y="19154"/>
                      <a:pt x="14413" y="19154"/>
                    </a:cubicBezTo>
                    <a:cubicBezTo>
                      <a:pt x="14413" y="19154"/>
                      <a:pt x="14649" y="19012"/>
                      <a:pt x="14720" y="19036"/>
                    </a:cubicBezTo>
                    <a:cubicBezTo>
                      <a:pt x="14767" y="19036"/>
                      <a:pt x="15027" y="19342"/>
                      <a:pt x="15286" y="19648"/>
                    </a:cubicBezTo>
                    <a:cubicBezTo>
                      <a:pt x="15569" y="19931"/>
                      <a:pt x="15852" y="20214"/>
                      <a:pt x="15923" y="20237"/>
                    </a:cubicBezTo>
                    <a:cubicBezTo>
                      <a:pt x="16041" y="20237"/>
                      <a:pt x="16371" y="20049"/>
                      <a:pt x="16418" y="19931"/>
                    </a:cubicBezTo>
                    <a:cubicBezTo>
                      <a:pt x="16441" y="19884"/>
                      <a:pt x="16347" y="19484"/>
                      <a:pt x="16229" y="19107"/>
                    </a:cubicBezTo>
                    <a:cubicBezTo>
                      <a:pt x="16135" y="18706"/>
                      <a:pt x="15993" y="18329"/>
                      <a:pt x="16017" y="18306"/>
                    </a:cubicBezTo>
                    <a:cubicBezTo>
                      <a:pt x="16017" y="18212"/>
                      <a:pt x="16253" y="18094"/>
                      <a:pt x="16253" y="18094"/>
                    </a:cubicBezTo>
                    <a:cubicBezTo>
                      <a:pt x="16253" y="18094"/>
                      <a:pt x="16253" y="18094"/>
                      <a:pt x="16253" y="18094"/>
                    </a:cubicBezTo>
                    <a:cubicBezTo>
                      <a:pt x="16253" y="18094"/>
                      <a:pt x="16441" y="17905"/>
                      <a:pt x="16536" y="17905"/>
                    </a:cubicBezTo>
                    <a:cubicBezTo>
                      <a:pt x="16559" y="17905"/>
                      <a:pt x="16889" y="18141"/>
                      <a:pt x="17220" y="18377"/>
                    </a:cubicBezTo>
                    <a:cubicBezTo>
                      <a:pt x="17550" y="18589"/>
                      <a:pt x="17880" y="18801"/>
                      <a:pt x="17951" y="18801"/>
                    </a:cubicBezTo>
                    <a:cubicBezTo>
                      <a:pt x="18092" y="18777"/>
                      <a:pt x="18351" y="18518"/>
                      <a:pt x="18375" y="18400"/>
                    </a:cubicBezTo>
                    <a:cubicBezTo>
                      <a:pt x="18375" y="18353"/>
                      <a:pt x="18210" y="17976"/>
                      <a:pt x="18021" y="17623"/>
                    </a:cubicBezTo>
                    <a:cubicBezTo>
                      <a:pt x="17809" y="17269"/>
                      <a:pt x="17620" y="16940"/>
                      <a:pt x="17597" y="16893"/>
                    </a:cubicBezTo>
                    <a:cubicBezTo>
                      <a:pt x="17597" y="16798"/>
                      <a:pt x="17785" y="16633"/>
                      <a:pt x="17785" y="16633"/>
                    </a:cubicBezTo>
                    <a:cubicBezTo>
                      <a:pt x="17785" y="16633"/>
                      <a:pt x="17785" y="16633"/>
                      <a:pt x="17785" y="16633"/>
                    </a:cubicBezTo>
                    <a:cubicBezTo>
                      <a:pt x="17785" y="16633"/>
                      <a:pt x="17951" y="16421"/>
                      <a:pt x="18021" y="16398"/>
                    </a:cubicBezTo>
                    <a:cubicBezTo>
                      <a:pt x="18068" y="16398"/>
                      <a:pt x="18422" y="16539"/>
                      <a:pt x="18799" y="16681"/>
                    </a:cubicBezTo>
                    <a:cubicBezTo>
                      <a:pt x="19153" y="16822"/>
                      <a:pt x="19554" y="16963"/>
                      <a:pt x="19625" y="16940"/>
                    </a:cubicBezTo>
                    <a:cubicBezTo>
                      <a:pt x="19743" y="16893"/>
                      <a:pt x="19931" y="16586"/>
                      <a:pt x="19931" y="16445"/>
                    </a:cubicBezTo>
                    <a:cubicBezTo>
                      <a:pt x="19931" y="16398"/>
                      <a:pt x="19672" y="16068"/>
                      <a:pt x="19413" y="15785"/>
                    </a:cubicBezTo>
                    <a:cubicBezTo>
                      <a:pt x="19130" y="15479"/>
                      <a:pt x="18847" y="15197"/>
                      <a:pt x="18847" y="15173"/>
                    </a:cubicBezTo>
                    <a:cubicBezTo>
                      <a:pt x="18823" y="15079"/>
                      <a:pt x="18965" y="14867"/>
                      <a:pt x="18965" y="14867"/>
                    </a:cubicBezTo>
                    <a:cubicBezTo>
                      <a:pt x="18965" y="14867"/>
                      <a:pt x="18965" y="14867"/>
                      <a:pt x="18965" y="14867"/>
                    </a:cubicBezTo>
                    <a:cubicBezTo>
                      <a:pt x="18965" y="14867"/>
                      <a:pt x="19059" y="14631"/>
                      <a:pt x="19130" y="14584"/>
                    </a:cubicBezTo>
                    <a:cubicBezTo>
                      <a:pt x="19153" y="14561"/>
                      <a:pt x="19554" y="14631"/>
                      <a:pt x="19931" y="14678"/>
                    </a:cubicBezTo>
                    <a:cubicBezTo>
                      <a:pt x="20332" y="14749"/>
                      <a:pt x="20733" y="14773"/>
                      <a:pt x="20804" y="14725"/>
                    </a:cubicBezTo>
                    <a:cubicBezTo>
                      <a:pt x="20922" y="14678"/>
                      <a:pt x="21040" y="14325"/>
                      <a:pt x="20992" y="14207"/>
                    </a:cubicBezTo>
                    <a:cubicBezTo>
                      <a:pt x="20992" y="14137"/>
                      <a:pt x="20662" y="13901"/>
                      <a:pt x="20332" y="13665"/>
                    </a:cubicBezTo>
                    <a:cubicBezTo>
                      <a:pt x="20002" y="13430"/>
                      <a:pt x="19648" y="13242"/>
                      <a:pt x="19625" y="13194"/>
                    </a:cubicBezTo>
                    <a:cubicBezTo>
                      <a:pt x="19578" y="13124"/>
                      <a:pt x="19672" y="12888"/>
                      <a:pt x="19672" y="12888"/>
                    </a:cubicBezTo>
                    <a:cubicBezTo>
                      <a:pt x="19672" y="12888"/>
                      <a:pt x="19672" y="12888"/>
                      <a:pt x="19672" y="12888"/>
                    </a:cubicBezTo>
                    <a:cubicBezTo>
                      <a:pt x="19696" y="12888"/>
                      <a:pt x="19719" y="12629"/>
                      <a:pt x="19790" y="12582"/>
                    </a:cubicBezTo>
                    <a:cubicBezTo>
                      <a:pt x="19813" y="12535"/>
                      <a:pt x="20191" y="12535"/>
                      <a:pt x="20592" y="12488"/>
                    </a:cubicBezTo>
                    <a:cubicBezTo>
                      <a:pt x="20992" y="12441"/>
                      <a:pt x="21393" y="12370"/>
                      <a:pt x="21441" y="12323"/>
                    </a:cubicBezTo>
                    <a:cubicBezTo>
                      <a:pt x="21535" y="12229"/>
                      <a:pt x="21582" y="11875"/>
                      <a:pt x="21511" y="11758"/>
                    </a:cubicBezTo>
                    <a:cubicBezTo>
                      <a:pt x="21488" y="11710"/>
                      <a:pt x="21110" y="11546"/>
                      <a:pt x="20733" y="114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100000">
                    <a:srgbClr val="FFFF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9" name="Shape 403">
                <a:extLst>
                  <a:ext uri="{FF2B5EF4-FFF2-40B4-BE49-F238E27FC236}">
                    <a16:creationId xmlns:a16="http://schemas.microsoft.com/office/drawing/2014/main" xmlns="" id="{47A1EE48-ABFF-BB87-E370-01CA27C24755}"/>
                  </a:ext>
                </a:extLst>
              </p:cNvPr>
              <p:cNvSpPr/>
              <p:nvPr/>
            </p:nvSpPr>
            <p:spPr>
              <a:xfrm rot="16200000">
                <a:off x="345073" y="358993"/>
                <a:ext cx="1230771" cy="1231532"/>
              </a:xfrm>
              <a:prstGeom prst="ellipse">
                <a:avLst/>
              </a:prstGeom>
              <a:gradFill flip="none" rotWithShape="1">
                <a:gsLst>
                  <a:gs pos="0">
                    <a:srgbClr val="D9D9D9"/>
                  </a:gs>
                  <a:gs pos="100000">
                    <a:srgbClr val="FFFFFF"/>
                  </a:gs>
                </a:gsLst>
                <a:lin ang="90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53" name="TextBox 38">
              <a:extLst>
                <a:ext uri="{FF2B5EF4-FFF2-40B4-BE49-F238E27FC236}">
                  <a16:creationId xmlns:a16="http://schemas.microsoft.com/office/drawing/2014/main" xmlns="" id="{1A87E79A-2C9E-73E8-4FA4-6C110529DB09}"/>
                </a:ext>
              </a:extLst>
            </p:cNvPr>
            <p:cNvSpPr txBox="1"/>
            <p:nvPr/>
          </p:nvSpPr>
          <p:spPr>
            <a:xfrm>
              <a:off x="4725166" y="1854831"/>
              <a:ext cx="750193" cy="15838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0" b="1" i="0" u="none" strike="noStrike" kern="0" cap="none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</a:rPr>
                <a:t>S</a:t>
              </a:r>
            </a:p>
          </p:txBody>
        </p:sp>
        <p:sp>
          <p:nvSpPr>
            <p:cNvPr id="54" name="TextBox 39">
              <a:extLst>
                <a:ext uri="{FF2B5EF4-FFF2-40B4-BE49-F238E27FC236}">
                  <a16:creationId xmlns:a16="http://schemas.microsoft.com/office/drawing/2014/main" xmlns="" id="{F567CCE5-8326-7CB9-FE4B-973998A35517}"/>
                </a:ext>
              </a:extLst>
            </p:cNvPr>
            <p:cNvSpPr txBox="1"/>
            <p:nvPr/>
          </p:nvSpPr>
          <p:spPr>
            <a:xfrm>
              <a:off x="6671462" y="3897486"/>
              <a:ext cx="1175602" cy="188488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800" b="1" i="0" u="none" strike="noStrike" kern="0" cap="none" spc="0" normalizeH="0" baseline="0" noProof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</a:rPr>
                <a:t>O</a:t>
              </a:r>
            </a:p>
          </p:txBody>
        </p:sp>
        <p:sp>
          <p:nvSpPr>
            <p:cNvPr id="55" name="TextBox 40">
              <a:extLst>
                <a:ext uri="{FF2B5EF4-FFF2-40B4-BE49-F238E27FC236}">
                  <a16:creationId xmlns:a16="http://schemas.microsoft.com/office/drawing/2014/main" xmlns="" id="{B3AF8C28-BCCC-07A5-DCDB-A0BAF056C638}"/>
                </a:ext>
              </a:extLst>
            </p:cNvPr>
            <p:cNvSpPr txBox="1"/>
            <p:nvPr/>
          </p:nvSpPr>
          <p:spPr>
            <a:xfrm>
              <a:off x="4929047" y="3865950"/>
              <a:ext cx="632932" cy="12304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</a:rPr>
                <a:t>T</a:t>
              </a:r>
            </a:p>
          </p:txBody>
        </p:sp>
        <p:sp>
          <p:nvSpPr>
            <p:cNvPr id="56" name="TextBox 45">
              <a:extLst>
                <a:ext uri="{FF2B5EF4-FFF2-40B4-BE49-F238E27FC236}">
                  <a16:creationId xmlns:a16="http://schemas.microsoft.com/office/drawing/2014/main" xmlns="" id="{5CAD8A87-8EAF-41FB-109A-7731301571A8}"/>
                </a:ext>
              </a:extLst>
            </p:cNvPr>
            <p:cNvSpPr txBox="1"/>
            <p:nvPr/>
          </p:nvSpPr>
          <p:spPr>
            <a:xfrm>
              <a:off x="6475361" y="2433863"/>
              <a:ext cx="810186" cy="9424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0" cap="none" spc="0" normalizeH="0" baseline="0" noProof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</a:rPr>
                <a:t>W</a:t>
              </a:r>
            </a:p>
          </p:txBody>
        </p:sp>
      </p:grpSp>
      <p:sp>
        <p:nvSpPr>
          <p:cNvPr id="66" name="TextBox 25">
            <a:extLst>
              <a:ext uri="{FF2B5EF4-FFF2-40B4-BE49-F238E27FC236}">
                <a16:creationId xmlns:a16="http://schemas.microsoft.com/office/drawing/2014/main" xmlns="" id="{75B21318-38FE-3F0D-6E63-D975B0169109}"/>
              </a:ext>
            </a:extLst>
          </p:cNvPr>
          <p:cNvSpPr txBox="1"/>
          <p:nvPr/>
        </p:nvSpPr>
        <p:spPr>
          <a:xfrm>
            <a:off x="1736301" y="2138079"/>
            <a:ext cx="174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54"/>
            <a:r>
              <a:rPr lang="en-US" sz="3600" b="1" cap="all" dirty="0">
                <a:solidFill>
                  <a:srgbClr val="2980B9"/>
                </a:solidFill>
                <a:latin typeface="Calibri"/>
              </a:rPr>
              <a:t>FORCES </a:t>
            </a:r>
          </a:p>
        </p:txBody>
      </p:sp>
      <p:sp>
        <p:nvSpPr>
          <p:cNvPr id="67" name="TextBox 26">
            <a:extLst>
              <a:ext uri="{FF2B5EF4-FFF2-40B4-BE49-F238E27FC236}">
                <a16:creationId xmlns:a16="http://schemas.microsoft.com/office/drawing/2014/main" xmlns="" id="{C8619313-6DA2-5388-277B-7093CB4C54C3}"/>
              </a:ext>
            </a:extLst>
          </p:cNvPr>
          <p:cNvSpPr txBox="1"/>
          <p:nvPr/>
        </p:nvSpPr>
        <p:spPr>
          <a:xfrm>
            <a:off x="7970902" y="2744157"/>
            <a:ext cx="2321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sz="3600" b="1" cap="all" dirty="0">
                <a:solidFill>
                  <a:srgbClr val="F39C12"/>
                </a:solidFill>
                <a:latin typeface="Calibri"/>
              </a:rPr>
              <a:t>FAIBLESSES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xmlns="" id="{D288A3DC-3C81-2C2A-FF25-26645A8C9E92}"/>
              </a:ext>
            </a:extLst>
          </p:cNvPr>
          <p:cNvSpPr txBox="1"/>
          <p:nvPr/>
        </p:nvSpPr>
        <p:spPr>
          <a:xfrm>
            <a:off x="8640124" y="4949786"/>
            <a:ext cx="330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sz="3600" b="1" cap="all" dirty="0">
                <a:solidFill>
                  <a:srgbClr val="16A085"/>
                </a:solidFill>
                <a:latin typeface="Calibri"/>
              </a:rPr>
              <a:t>OPPORTUNITES </a:t>
            </a:r>
          </a:p>
        </p:txBody>
      </p:sp>
      <p:sp>
        <p:nvSpPr>
          <p:cNvPr id="69" name="TextBox 28">
            <a:extLst>
              <a:ext uri="{FF2B5EF4-FFF2-40B4-BE49-F238E27FC236}">
                <a16:creationId xmlns:a16="http://schemas.microsoft.com/office/drawing/2014/main" xmlns="" id="{8D01C943-B79D-9DFA-306D-39AD5BB17E86}"/>
              </a:ext>
            </a:extLst>
          </p:cNvPr>
          <p:cNvSpPr txBox="1"/>
          <p:nvPr/>
        </p:nvSpPr>
        <p:spPr>
          <a:xfrm>
            <a:off x="1384631" y="4856854"/>
            <a:ext cx="2074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54"/>
            <a:r>
              <a:rPr lang="en-US" sz="3600" b="1" cap="all" dirty="0">
                <a:solidFill>
                  <a:srgbClr val="C0392B"/>
                </a:solidFill>
                <a:latin typeface="Calibri"/>
              </a:rPr>
              <a:t>MENACES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D4322792-C041-1287-AC05-A62071F15366}"/>
              </a:ext>
            </a:extLst>
          </p:cNvPr>
          <p:cNvSpPr/>
          <p:nvPr/>
        </p:nvSpPr>
        <p:spPr>
          <a:xfrm>
            <a:off x="132132" y="2756566"/>
            <a:ext cx="36154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1400" dirty="0"/>
              <a:t>Premier groupe minier privé au Maroc;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400" dirty="0"/>
              <a:t>Découverte continue de réserves et ressources pour les différents métaux;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400" dirty="0"/>
              <a:t>Développement à l'international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400" dirty="0"/>
              <a:t>Amélioration des teneurs Argent, Zinc, Plomb et Cuivre;</a:t>
            </a:r>
          </a:p>
          <a:p>
            <a:pPr algn="r" defTabSz="914354"/>
            <a:r>
              <a:rPr lang="en-US" sz="1400" dirty="0">
                <a:solidFill>
                  <a:srgbClr val="95A5A6">
                    <a:lumMod val="75000"/>
                  </a:srgbClr>
                </a:solidFill>
                <a:latin typeface="Calibri"/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201FC82B-9B2C-7F02-9E48-0A02E9656E1C}"/>
              </a:ext>
            </a:extLst>
          </p:cNvPr>
          <p:cNvSpPr/>
          <p:nvPr/>
        </p:nvSpPr>
        <p:spPr>
          <a:xfrm>
            <a:off x="1017879" y="5498730"/>
            <a:ext cx="2594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400" dirty="0"/>
              <a:t>Absence d'un marché organisé pour le Cobalt</a:t>
            </a:r>
          </a:p>
          <a:p>
            <a:pPr algn="r" defTabSz="914354"/>
            <a:r>
              <a:rPr lang="en-US" sz="1400" dirty="0">
                <a:solidFill>
                  <a:srgbClr val="95A5A6">
                    <a:lumMod val="75000"/>
                  </a:srgbClr>
                </a:solidFill>
                <a:latin typeface="Calibri"/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382DB325-8428-47A3-0F56-FCB146D64ABA}"/>
              </a:ext>
            </a:extLst>
          </p:cNvPr>
          <p:cNvSpPr/>
          <p:nvPr/>
        </p:nvSpPr>
        <p:spPr>
          <a:xfrm>
            <a:off x="8233132" y="3369918"/>
            <a:ext cx="34175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1400" dirty="0"/>
              <a:t>Durée de vie réduite pour les gisements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400" dirty="0"/>
              <a:t>Baisse de la production des cathodes de Cobalt.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A48453A-8DF5-2B2E-73D0-CE8A6D9209A8}"/>
              </a:ext>
            </a:extLst>
          </p:cNvPr>
          <p:cNvSpPr/>
          <p:nvPr/>
        </p:nvSpPr>
        <p:spPr>
          <a:xfrm>
            <a:off x="8777391" y="5724495"/>
            <a:ext cx="29146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400" dirty="0"/>
              <a:t>Accompagnement étatique de la recherche et l'exploitation minière au Maroc;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xmlns="" id="{340C0F9C-AE5F-709C-0A1B-EA36F129869C}"/>
              </a:ext>
            </a:extLst>
          </p:cNvPr>
          <p:cNvSpPr txBox="1"/>
          <p:nvPr/>
        </p:nvSpPr>
        <p:spPr>
          <a:xfrm>
            <a:off x="533400" y="1466850"/>
            <a:ext cx="542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 SWOT </a:t>
            </a:r>
          </a:p>
        </p:txBody>
      </p:sp>
    </p:spTree>
    <p:extLst>
      <p:ext uri="{BB962C8B-B14F-4D97-AF65-F5344CB8AC3E}">
        <p14:creationId xmlns:p14="http://schemas.microsoft.com/office/powerpoint/2010/main" val="249944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xmlns="" id="{5C62A7BA-501A-5F0D-E292-D4F9DF8F50EF}"/>
              </a:ext>
            </a:extLst>
          </p:cNvPr>
          <p:cNvSpPr/>
          <p:nvPr/>
        </p:nvSpPr>
        <p:spPr>
          <a:xfrm>
            <a:off x="8489224" y="4782262"/>
            <a:ext cx="3007047" cy="1291168"/>
          </a:xfrm>
          <a:custGeom>
            <a:avLst/>
            <a:gdLst>
              <a:gd name="connsiteX0" fmla="*/ 0 w 6173958"/>
              <a:gd name="connsiteY0" fmla="*/ 0 h 558677"/>
              <a:gd name="connsiteX1" fmla="*/ 6173958 w 6173958"/>
              <a:gd name="connsiteY1" fmla="*/ 0 h 558677"/>
              <a:gd name="connsiteX2" fmla="*/ 6173958 w 6173958"/>
              <a:gd name="connsiteY2" fmla="*/ 558677 h 558677"/>
              <a:gd name="connsiteX3" fmla="*/ 0 w 6173958"/>
              <a:gd name="connsiteY3" fmla="*/ 558677 h 558677"/>
              <a:gd name="connsiteX4" fmla="*/ 0 w 6173958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958" h="558677">
                <a:moveTo>
                  <a:pt x="0" y="0"/>
                </a:moveTo>
                <a:lnTo>
                  <a:pt x="6173958" y="0"/>
                </a:lnTo>
                <a:lnTo>
                  <a:pt x="6173958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A79A3C-3235-E55F-F8A5-86A59B544541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D95F27B5-5C0C-6983-144C-E5A1A9741741}"/>
              </a:ext>
            </a:extLst>
          </p:cNvPr>
          <p:cNvSpPr txBox="1"/>
          <p:nvPr/>
        </p:nvSpPr>
        <p:spPr>
          <a:xfrm>
            <a:off x="2019300" y="0"/>
            <a:ext cx="853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masis MT Pro Black" panose="02040A04050005020304" pitchFamily="18" charset="0"/>
              </a:rPr>
              <a:t>Identifications des AE et leurs IE</a:t>
            </a: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xmlns="" id="{49E16128-62EF-C3ED-0732-4B30FB4C92D6}"/>
              </a:ext>
            </a:extLst>
          </p:cNvPr>
          <p:cNvSpPr txBox="1"/>
          <p:nvPr/>
        </p:nvSpPr>
        <p:spPr>
          <a:xfrm>
            <a:off x="1283810" y="6499781"/>
            <a:ext cx="908685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11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Année Universitaire : 2022-2023</a:t>
            </a:r>
            <a:endParaRPr lang="ko-KR" altLang="en-US" sz="1100" i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C49F13A9-5424-AEDE-BAE6-1A79BDFBF950}"/>
              </a:ext>
            </a:extLst>
          </p:cNvPr>
          <p:cNvSpPr/>
          <p:nvPr/>
        </p:nvSpPr>
        <p:spPr>
          <a:xfrm>
            <a:off x="275427" y="1154738"/>
            <a:ext cx="3009489" cy="107941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xmlns="" id="{901176BA-92C3-770B-94A5-B61A83C500DD}"/>
              </a:ext>
            </a:extLst>
          </p:cNvPr>
          <p:cNvSpPr/>
          <p:nvPr/>
        </p:nvSpPr>
        <p:spPr>
          <a:xfrm>
            <a:off x="4390312" y="1240972"/>
            <a:ext cx="6833730" cy="819047"/>
          </a:xfrm>
          <a:custGeom>
            <a:avLst/>
            <a:gdLst>
              <a:gd name="connsiteX0" fmla="*/ 0 w 6173958"/>
              <a:gd name="connsiteY0" fmla="*/ 0 h 558677"/>
              <a:gd name="connsiteX1" fmla="*/ 6173958 w 6173958"/>
              <a:gd name="connsiteY1" fmla="*/ 0 h 558677"/>
              <a:gd name="connsiteX2" fmla="*/ 6173958 w 6173958"/>
              <a:gd name="connsiteY2" fmla="*/ 558677 h 558677"/>
              <a:gd name="connsiteX3" fmla="*/ 0 w 6173958"/>
              <a:gd name="connsiteY3" fmla="*/ 558677 h 558677"/>
              <a:gd name="connsiteX4" fmla="*/ 0 w 6173958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958" h="558677">
                <a:moveTo>
                  <a:pt x="0" y="0"/>
                </a:moveTo>
                <a:lnTo>
                  <a:pt x="6173958" y="0"/>
                </a:lnTo>
                <a:lnTo>
                  <a:pt x="6173958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>
              <a:solidFill>
                <a:schemeClr val="bg1"/>
              </a:solidFill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xmlns="" id="{2836D6B5-4CF5-0B78-6F72-36A41ED4394A}"/>
              </a:ext>
            </a:extLst>
          </p:cNvPr>
          <p:cNvSpPr txBox="1"/>
          <p:nvPr/>
        </p:nvSpPr>
        <p:spPr>
          <a:xfrm>
            <a:off x="3162334" y="1383405"/>
            <a:ext cx="9086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3200" b="1" kern="0" dirty="0">
                <a:solidFill>
                  <a:schemeClr val="bg1"/>
                </a:solidFill>
                <a:latin typeface="Lora" charset="0"/>
                <a:cs typeface="Arial"/>
                <a:sym typeface="Arial"/>
              </a:rPr>
              <a:t>Emission de GES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6B2544B-E4BE-BD09-DCCC-B398FA539F41}"/>
              </a:ext>
            </a:extLst>
          </p:cNvPr>
          <p:cNvSpPr txBox="1"/>
          <p:nvPr/>
        </p:nvSpPr>
        <p:spPr>
          <a:xfrm>
            <a:off x="-166707" y="1319571"/>
            <a:ext cx="41592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xmlns="" id="{A65D33FA-7CF8-F376-1CF1-6F4BEAAAFCA5}"/>
              </a:ext>
            </a:extLst>
          </p:cNvPr>
          <p:cNvSpPr/>
          <p:nvPr/>
        </p:nvSpPr>
        <p:spPr>
          <a:xfrm>
            <a:off x="4696270" y="2991083"/>
            <a:ext cx="3009489" cy="1041239"/>
          </a:xfrm>
          <a:custGeom>
            <a:avLst/>
            <a:gdLst>
              <a:gd name="connsiteX0" fmla="*/ 0 w 5773627"/>
              <a:gd name="connsiteY0" fmla="*/ 0 h 558677"/>
              <a:gd name="connsiteX1" fmla="*/ 5773627 w 5773627"/>
              <a:gd name="connsiteY1" fmla="*/ 0 h 558677"/>
              <a:gd name="connsiteX2" fmla="*/ 5773627 w 5773627"/>
              <a:gd name="connsiteY2" fmla="*/ 558677 h 558677"/>
              <a:gd name="connsiteX3" fmla="*/ 0 w 5773627"/>
              <a:gd name="connsiteY3" fmla="*/ 558677 h 558677"/>
              <a:gd name="connsiteX4" fmla="*/ 0 w 5773627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3627" h="558677">
                <a:moveTo>
                  <a:pt x="0" y="0"/>
                </a:moveTo>
                <a:lnTo>
                  <a:pt x="5773627" y="0"/>
                </a:lnTo>
                <a:lnTo>
                  <a:pt x="5773627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6E72C996-2354-4749-65F6-B53D564C725D}"/>
              </a:ext>
            </a:extLst>
          </p:cNvPr>
          <p:cNvSpPr/>
          <p:nvPr/>
        </p:nvSpPr>
        <p:spPr>
          <a:xfrm>
            <a:off x="514554" y="2961920"/>
            <a:ext cx="3009489" cy="11967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xmlns="" id="{744B2031-65F8-5906-C575-63B87C8505DD}"/>
              </a:ext>
            </a:extLst>
          </p:cNvPr>
          <p:cNvSpPr txBox="1"/>
          <p:nvPr/>
        </p:nvSpPr>
        <p:spPr>
          <a:xfrm>
            <a:off x="707947" y="3014682"/>
            <a:ext cx="262270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Aspects </a:t>
            </a:r>
            <a:r>
              <a:rPr lang="fr-FR" sz="2800" b="1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envirommentaux</a:t>
            </a:r>
            <a:endParaRPr lang="fr-FR" sz="2800" b="1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xmlns="" id="{4A725190-DBB3-FE9F-4E78-CAFC4260C1F5}"/>
              </a:ext>
            </a:extLst>
          </p:cNvPr>
          <p:cNvSpPr txBox="1"/>
          <p:nvPr/>
        </p:nvSpPr>
        <p:spPr>
          <a:xfrm>
            <a:off x="4958075" y="3111526"/>
            <a:ext cx="415929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800" b="1" kern="0" dirty="0">
                <a:solidFill>
                  <a:schemeClr val="bg1"/>
                </a:solidFill>
                <a:latin typeface="Lora" charset="0"/>
                <a:cs typeface="Arial"/>
                <a:sym typeface="Arial"/>
              </a:rPr>
              <a:t>Fusion à haute température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xmlns="" id="{EF5E1A23-8BC1-EBFA-2005-7910C8598DF2}"/>
              </a:ext>
            </a:extLst>
          </p:cNvPr>
          <p:cNvSpPr/>
          <p:nvPr/>
        </p:nvSpPr>
        <p:spPr>
          <a:xfrm>
            <a:off x="4698712" y="4835987"/>
            <a:ext cx="3007047" cy="1291168"/>
          </a:xfrm>
          <a:custGeom>
            <a:avLst/>
            <a:gdLst>
              <a:gd name="connsiteX0" fmla="*/ 0 w 6173958"/>
              <a:gd name="connsiteY0" fmla="*/ 0 h 558677"/>
              <a:gd name="connsiteX1" fmla="*/ 6173958 w 6173958"/>
              <a:gd name="connsiteY1" fmla="*/ 0 h 558677"/>
              <a:gd name="connsiteX2" fmla="*/ 6173958 w 6173958"/>
              <a:gd name="connsiteY2" fmla="*/ 558677 h 558677"/>
              <a:gd name="connsiteX3" fmla="*/ 0 w 6173958"/>
              <a:gd name="connsiteY3" fmla="*/ 558677 h 558677"/>
              <a:gd name="connsiteX4" fmla="*/ 0 w 6173958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958" h="558677">
                <a:moveTo>
                  <a:pt x="0" y="0"/>
                </a:moveTo>
                <a:lnTo>
                  <a:pt x="6173958" y="0"/>
                </a:lnTo>
                <a:lnTo>
                  <a:pt x="6173958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11646667-3F59-4E96-558B-5DE54D512E0A}"/>
              </a:ext>
            </a:extLst>
          </p:cNvPr>
          <p:cNvSpPr/>
          <p:nvPr/>
        </p:nvSpPr>
        <p:spPr>
          <a:xfrm>
            <a:off x="366573" y="4835986"/>
            <a:ext cx="3092730" cy="12084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" name="TextBox 16">
            <a:extLst>
              <a:ext uri="{FF2B5EF4-FFF2-40B4-BE49-F238E27FC236}">
                <a16:creationId xmlns:a16="http://schemas.microsoft.com/office/drawing/2014/main" xmlns="" id="{42B37BA9-E0CF-1E4B-E8B5-F8C1A66F6AF1}"/>
              </a:ext>
            </a:extLst>
          </p:cNvPr>
          <p:cNvSpPr txBox="1"/>
          <p:nvPr/>
        </p:nvSpPr>
        <p:spPr>
          <a:xfrm>
            <a:off x="-166707" y="5110226"/>
            <a:ext cx="41592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Activité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xmlns="" id="{CCAC2896-9E6D-7E13-302D-3991A75BBE15}"/>
              </a:ext>
            </a:extLst>
          </p:cNvPr>
          <p:cNvSpPr/>
          <p:nvPr/>
        </p:nvSpPr>
        <p:spPr>
          <a:xfrm>
            <a:off x="8345909" y="2999186"/>
            <a:ext cx="3009489" cy="1041239"/>
          </a:xfrm>
          <a:custGeom>
            <a:avLst/>
            <a:gdLst>
              <a:gd name="connsiteX0" fmla="*/ 0 w 5773627"/>
              <a:gd name="connsiteY0" fmla="*/ 0 h 558677"/>
              <a:gd name="connsiteX1" fmla="*/ 5773627 w 5773627"/>
              <a:gd name="connsiteY1" fmla="*/ 0 h 558677"/>
              <a:gd name="connsiteX2" fmla="*/ 5773627 w 5773627"/>
              <a:gd name="connsiteY2" fmla="*/ 558677 h 558677"/>
              <a:gd name="connsiteX3" fmla="*/ 0 w 5773627"/>
              <a:gd name="connsiteY3" fmla="*/ 558677 h 558677"/>
              <a:gd name="connsiteX4" fmla="*/ 0 w 5773627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3627" h="558677">
                <a:moveTo>
                  <a:pt x="0" y="0"/>
                </a:moveTo>
                <a:lnTo>
                  <a:pt x="5773627" y="0"/>
                </a:lnTo>
                <a:lnTo>
                  <a:pt x="5773627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>
              <a:solidFill>
                <a:schemeClr val="bg1"/>
              </a:solidFill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xmlns="" id="{D186544E-BF5C-D054-14C1-139C789FF1DE}"/>
              </a:ext>
            </a:extLst>
          </p:cNvPr>
          <p:cNvSpPr txBox="1"/>
          <p:nvPr/>
        </p:nvSpPr>
        <p:spPr>
          <a:xfrm>
            <a:off x="8749331" y="3252355"/>
            <a:ext cx="25890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800" b="1" kern="0" dirty="0">
                <a:solidFill>
                  <a:schemeClr val="bg1"/>
                </a:solidFill>
                <a:latin typeface="Lora" charset="0"/>
                <a:cs typeface="Arial"/>
                <a:sym typeface="Arial"/>
              </a:rPr>
              <a:t>Transport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xmlns="" id="{DF3D6F2B-31E0-8C7D-1BA9-F64BD5C56C0C}"/>
              </a:ext>
            </a:extLst>
          </p:cNvPr>
          <p:cNvSpPr txBox="1"/>
          <p:nvPr/>
        </p:nvSpPr>
        <p:spPr>
          <a:xfrm>
            <a:off x="4231710" y="5266686"/>
            <a:ext cx="3704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3200" b="1" kern="0" dirty="0">
                <a:solidFill>
                  <a:srgbClr val="313131">
                    <a:lumMod val="90000"/>
                    <a:lumOff val="10000"/>
                  </a:srgbClr>
                </a:solidFill>
                <a:latin typeface="Lora" charset="0"/>
                <a:cs typeface="Arial"/>
                <a:sym typeface="Arial"/>
              </a:rPr>
              <a:t>Raffinage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344A045E-921E-E051-9A84-4E1CF98CA66F}"/>
              </a:ext>
            </a:extLst>
          </p:cNvPr>
          <p:cNvSpPr txBox="1"/>
          <p:nvPr/>
        </p:nvSpPr>
        <p:spPr>
          <a:xfrm>
            <a:off x="8489224" y="5066633"/>
            <a:ext cx="3107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2800" b="1" kern="0">
                <a:solidFill>
                  <a:srgbClr val="313131">
                    <a:lumMod val="90000"/>
                    <a:lumOff val="10000"/>
                  </a:srgbClr>
                </a:solidFill>
                <a:latin typeface="Lora" charset="0"/>
                <a:cs typeface="Arial"/>
                <a:sym typeface="Arial"/>
              </a:rPr>
              <a:t>Extraction Minière</a:t>
            </a:r>
            <a:endParaRPr lang="fr-FR" sz="2800" b="1" kern="0" dirty="0">
              <a:solidFill>
                <a:srgbClr val="313131">
                  <a:lumMod val="90000"/>
                  <a:lumOff val="10000"/>
                </a:srgbClr>
              </a:solidFill>
              <a:latin typeface="Lora" charset="0"/>
              <a:cs typeface="Arial"/>
              <a:sym typeface="Arial"/>
            </a:endParaRP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xmlns="" id="{3FCB1244-9792-C0E6-FED3-44B571642DDE}"/>
              </a:ext>
            </a:extLst>
          </p:cNvPr>
          <p:cNvCxnSpPr/>
          <p:nvPr/>
        </p:nvCxnSpPr>
        <p:spPr>
          <a:xfrm rot="16200000" flipH="1">
            <a:off x="5757363" y="4262886"/>
            <a:ext cx="677275" cy="4689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xmlns="" id="{FFD1A1ED-034E-2B74-883E-D945F23625EF}"/>
              </a:ext>
            </a:extLst>
          </p:cNvPr>
          <p:cNvCxnSpPr/>
          <p:nvPr/>
        </p:nvCxnSpPr>
        <p:spPr>
          <a:xfrm rot="16200000" flipH="1">
            <a:off x="9868511" y="4182508"/>
            <a:ext cx="677275" cy="4689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xmlns="" id="{26A5E6C6-D06B-8F15-133F-4746D0451BAE}"/>
              </a:ext>
            </a:extLst>
          </p:cNvPr>
          <p:cNvCxnSpPr>
            <a:cxnSpLocks/>
          </p:cNvCxnSpPr>
          <p:nvPr/>
        </p:nvCxnSpPr>
        <p:spPr>
          <a:xfrm>
            <a:off x="7705759" y="2085318"/>
            <a:ext cx="0" cy="32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xmlns="" id="{272E5A6A-45FC-048B-1CEB-9FB058A6671B}"/>
              </a:ext>
            </a:extLst>
          </p:cNvPr>
          <p:cNvCxnSpPr/>
          <p:nvPr/>
        </p:nvCxnSpPr>
        <p:spPr>
          <a:xfrm>
            <a:off x="5861538" y="2414954"/>
            <a:ext cx="4023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xmlns="" id="{118FFD01-C2E1-5206-6798-BDC9B912A082}"/>
              </a:ext>
            </a:extLst>
          </p:cNvPr>
          <p:cNvCxnSpPr/>
          <p:nvPr/>
        </p:nvCxnSpPr>
        <p:spPr>
          <a:xfrm>
            <a:off x="5861538" y="2414954"/>
            <a:ext cx="0" cy="57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xmlns="" id="{8511BCD2-066E-203A-6D5B-22B91A6619C0}"/>
              </a:ext>
            </a:extLst>
          </p:cNvPr>
          <p:cNvCxnSpPr/>
          <p:nvPr/>
        </p:nvCxnSpPr>
        <p:spPr>
          <a:xfrm>
            <a:off x="9884956" y="2414953"/>
            <a:ext cx="0" cy="57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èche : droite à entaille 38">
            <a:extLst>
              <a:ext uri="{FF2B5EF4-FFF2-40B4-BE49-F238E27FC236}">
                <a16:creationId xmlns:a16="http://schemas.microsoft.com/office/drawing/2014/main" xmlns="" id="{96EE2083-5EC9-0D56-DD1D-0DC8865C73A6}"/>
              </a:ext>
            </a:extLst>
          </p:cNvPr>
          <p:cNvSpPr/>
          <p:nvPr/>
        </p:nvSpPr>
        <p:spPr>
          <a:xfrm>
            <a:off x="3524043" y="1383406"/>
            <a:ext cx="707667" cy="674897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Flèche : droite à entaille 39">
            <a:extLst>
              <a:ext uri="{FF2B5EF4-FFF2-40B4-BE49-F238E27FC236}">
                <a16:creationId xmlns:a16="http://schemas.microsoft.com/office/drawing/2014/main" xmlns="" id="{210D5E75-98E9-5BB5-9EC1-337050E7D4A9}"/>
              </a:ext>
            </a:extLst>
          </p:cNvPr>
          <p:cNvSpPr/>
          <p:nvPr/>
        </p:nvSpPr>
        <p:spPr>
          <a:xfrm>
            <a:off x="3725737" y="3271797"/>
            <a:ext cx="707667" cy="674897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Flèche : droite à entaille 40">
            <a:extLst>
              <a:ext uri="{FF2B5EF4-FFF2-40B4-BE49-F238E27FC236}">
                <a16:creationId xmlns:a16="http://schemas.microsoft.com/office/drawing/2014/main" xmlns="" id="{296179A3-4133-AD35-B087-39226C53DD84}"/>
              </a:ext>
            </a:extLst>
          </p:cNvPr>
          <p:cNvSpPr/>
          <p:nvPr/>
        </p:nvSpPr>
        <p:spPr>
          <a:xfrm>
            <a:off x="3811598" y="5221624"/>
            <a:ext cx="707667" cy="674897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9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xmlns="" id="{5C62A7BA-501A-5F0D-E292-D4F9DF8F50EF}"/>
              </a:ext>
            </a:extLst>
          </p:cNvPr>
          <p:cNvSpPr/>
          <p:nvPr/>
        </p:nvSpPr>
        <p:spPr>
          <a:xfrm>
            <a:off x="8489224" y="4782262"/>
            <a:ext cx="3007047" cy="1291168"/>
          </a:xfrm>
          <a:custGeom>
            <a:avLst/>
            <a:gdLst>
              <a:gd name="connsiteX0" fmla="*/ 0 w 6173958"/>
              <a:gd name="connsiteY0" fmla="*/ 0 h 558677"/>
              <a:gd name="connsiteX1" fmla="*/ 6173958 w 6173958"/>
              <a:gd name="connsiteY1" fmla="*/ 0 h 558677"/>
              <a:gd name="connsiteX2" fmla="*/ 6173958 w 6173958"/>
              <a:gd name="connsiteY2" fmla="*/ 558677 h 558677"/>
              <a:gd name="connsiteX3" fmla="*/ 0 w 6173958"/>
              <a:gd name="connsiteY3" fmla="*/ 558677 h 558677"/>
              <a:gd name="connsiteX4" fmla="*/ 0 w 6173958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958" h="558677">
                <a:moveTo>
                  <a:pt x="0" y="0"/>
                </a:moveTo>
                <a:lnTo>
                  <a:pt x="6173958" y="0"/>
                </a:lnTo>
                <a:lnTo>
                  <a:pt x="6173958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A79A3C-3235-E55F-F8A5-86A59B544541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D95F27B5-5C0C-6983-144C-E5A1A9741741}"/>
              </a:ext>
            </a:extLst>
          </p:cNvPr>
          <p:cNvSpPr txBox="1"/>
          <p:nvPr/>
        </p:nvSpPr>
        <p:spPr>
          <a:xfrm>
            <a:off x="2019300" y="0"/>
            <a:ext cx="853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masis MT Pro Black" panose="02040A04050005020304" pitchFamily="18" charset="0"/>
              </a:rPr>
              <a:t>Identifications des AE et leurs IE</a:t>
            </a: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xmlns="" id="{49E16128-62EF-C3ED-0732-4B30FB4C92D6}"/>
              </a:ext>
            </a:extLst>
          </p:cNvPr>
          <p:cNvSpPr txBox="1"/>
          <p:nvPr/>
        </p:nvSpPr>
        <p:spPr>
          <a:xfrm>
            <a:off x="1283810" y="6499781"/>
            <a:ext cx="908685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11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Année Universitaire : 2022-2023</a:t>
            </a:r>
            <a:endParaRPr lang="ko-KR" altLang="en-US" sz="1100" i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C49F13A9-5424-AEDE-BAE6-1A79BDFBF950}"/>
              </a:ext>
            </a:extLst>
          </p:cNvPr>
          <p:cNvSpPr/>
          <p:nvPr/>
        </p:nvSpPr>
        <p:spPr>
          <a:xfrm>
            <a:off x="275427" y="1154738"/>
            <a:ext cx="3009489" cy="107941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xmlns="" id="{901176BA-92C3-770B-94A5-B61A83C500DD}"/>
              </a:ext>
            </a:extLst>
          </p:cNvPr>
          <p:cNvSpPr/>
          <p:nvPr/>
        </p:nvSpPr>
        <p:spPr>
          <a:xfrm>
            <a:off x="4433404" y="954445"/>
            <a:ext cx="6833730" cy="1222759"/>
          </a:xfrm>
          <a:custGeom>
            <a:avLst/>
            <a:gdLst>
              <a:gd name="connsiteX0" fmla="*/ 0 w 6173958"/>
              <a:gd name="connsiteY0" fmla="*/ 0 h 558677"/>
              <a:gd name="connsiteX1" fmla="*/ 6173958 w 6173958"/>
              <a:gd name="connsiteY1" fmla="*/ 0 h 558677"/>
              <a:gd name="connsiteX2" fmla="*/ 6173958 w 6173958"/>
              <a:gd name="connsiteY2" fmla="*/ 558677 h 558677"/>
              <a:gd name="connsiteX3" fmla="*/ 0 w 6173958"/>
              <a:gd name="connsiteY3" fmla="*/ 558677 h 558677"/>
              <a:gd name="connsiteX4" fmla="*/ 0 w 6173958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958" h="558677">
                <a:moveTo>
                  <a:pt x="0" y="0"/>
                </a:moveTo>
                <a:lnTo>
                  <a:pt x="6173958" y="0"/>
                </a:lnTo>
                <a:lnTo>
                  <a:pt x="6173958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>
              <a:solidFill>
                <a:schemeClr val="bg1"/>
              </a:solidFill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xmlns="" id="{2836D6B5-4CF5-0B78-6F72-36A41ED4394A}"/>
              </a:ext>
            </a:extLst>
          </p:cNvPr>
          <p:cNvSpPr txBox="1"/>
          <p:nvPr/>
        </p:nvSpPr>
        <p:spPr>
          <a:xfrm>
            <a:off x="5014952" y="895157"/>
            <a:ext cx="589067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3200" b="1" kern="0" dirty="0">
                <a:solidFill>
                  <a:schemeClr val="bg1"/>
                </a:solidFill>
                <a:latin typeface="Lora" charset="0"/>
                <a:cs typeface="Arial"/>
                <a:sym typeface="Arial"/>
              </a:rPr>
              <a:t>Pression sur les ressources hydriques et Pénurie d´eau</a:t>
            </a:r>
          </a:p>
          <a:p>
            <a:pPr defTabSz="1219170">
              <a:buClr>
                <a:srgbClr val="000000"/>
              </a:buClr>
            </a:pPr>
            <a:endParaRPr lang="fr-FR" sz="3200" b="1" kern="0" dirty="0">
              <a:solidFill>
                <a:schemeClr val="bg1"/>
              </a:solidFill>
              <a:latin typeface="Lora" charset="0"/>
              <a:cs typeface="Arial"/>
              <a:sym typeface="Arial"/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6B2544B-E4BE-BD09-DCCC-B398FA539F41}"/>
              </a:ext>
            </a:extLst>
          </p:cNvPr>
          <p:cNvSpPr txBox="1"/>
          <p:nvPr/>
        </p:nvSpPr>
        <p:spPr>
          <a:xfrm>
            <a:off x="-166707" y="1319571"/>
            <a:ext cx="41592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xmlns="" id="{A65D33FA-7CF8-F376-1CF1-6F4BEAAAFCA5}"/>
              </a:ext>
            </a:extLst>
          </p:cNvPr>
          <p:cNvSpPr/>
          <p:nvPr/>
        </p:nvSpPr>
        <p:spPr>
          <a:xfrm>
            <a:off x="4696270" y="2991083"/>
            <a:ext cx="3009489" cy="1041239"/>
          </a:xfrm>
          <a:custGeom>
            <a:avLst/>
            <a:gdLst>
              <a:gd name="connsiteX0" fmla="*/ 0 w 5773627"/>
              <a:gd name="connsiteY0" fmla="*/ 0 h 558677"/>
              <a:gd name="connsiteX1" fmla="*/ 5773627 w 5773627"/>
              <a:gd name="connsiteY1" fmla="*/ 0 h 558677"/>
              <a:gd name="connsiteX2" fmla="*/ 5773627 w 5773627"/>
              <a:gd name="connsiteY2" fmla="*/ 558677 h 558677"/>
              <a:gd name="connsiteX3" fmla="*/ 0 w 5773627"/>
              <a:gd name="connsiteY3" fmla="*/ 558677 h 558677"/>
              <a:gd name="connsiteX4" fmla="*/ 0 w 5773627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3627" h="558677">
                <a:moveTo>
                  <a:pt x="0" y="0"/>
                </a:moveTo>
                <a:lnTo>
                  <a:pt x="5773627" y="0"/>
                </a:lnTo>
                <a:lnTo>
                  <a:pt x="5773627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6E72C996-2354-4749-65F6-B53D564C725D}"/>
              </a:ext>
            </a:extLst>
          </p:cNvPr>
          <p:cNvSpPr/>
          <p:nvPr/>
        </p:nvSpPr>
        <p:spPr>
          <a:xfrm>
            <a:off x="514554" y="2961920"/>
            <a:ext cx="3009489" cy="11967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xmlns="" id="{744B2031-65F8-5906-C575-63B87C8505DD}"/>
              </a:ext>
            </a:extLst>
          </p:cNvPr>
          <p:cNvSpPr txBox="1"/>
          <p:nvPr/>
        </p:nvSpPr>
        <p:spPr>
          <a:xfrm>
            <a:off x="707947" y="3014682"/>
            <a:ext cx="262270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Aspects </a:t>
            </a:r>
            <a:r>
              <a:rPr lang="fr-FR" sz="2800" b="1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envirommentaux</a:t>
            </a:r>
            <a:endParaRPr lang="fr-FR" sz="2800" b="1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xmlns="" id="{EF5E1A23-8BC1-EBFA-2005-7910C8598DF2}"/>
              </a:ext>
            </a:extLst>
          </p:cNvPr>
          <p:cNvSpPr/>
          <p:nvPr/>
        </p:nvSpPr>
        <p:spPr>
          <a:xfrm>
            <a:off x="4698712" y="4835987"/>
            <a:ext cx="3007047" cy="1291168"/>
          </a:xfrm>
          <a:custGeom>
            <a:avLst/>
            <a:gdLst>
              <a:gd name="connsiteX0" fmla="*/ 0 w 6173958"/>
              <a:gd name="connsiteY0" fmla="*/ 0 h 558677"/>
              <a:gd name="connsiteX1" fmla="*/ 6173958 w 6173958"/>
              <a:gd name="connsiteY1" fmla="*/ 0 h 558677"/>
              <a:gd name="connsiteX2" fmla="*/ 6173958 w 6173958"/>
              <a:gd name="connsiteY2" fmla="*/ 558677 h 558677"/>
              <a:gd name="connsiteX3" fmla="*/ 0 w 6173958"/>
              <a:gd name="connsiteY3" fmla="*/ 558677 h 558677"/>
              <a:gd name="connsiteX4" fmla="*/ 0 w 6173958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958" h="558677">
                <a:moveTo>
                  <a:pt x="0" y="0"/>
                </a:moveTo>
                <a:lnTo>
                  <a:pt x="6173958" y="0"/>
                </a:lnTo>
                <a:lnTo>
                  <a:pt x="6173958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11646667-3F59-4E96-558B-5DE54D512E0A}"/>
              </a:ext>
            </a:extLst>
          </p:cNvPr>
          <p:cNvSpPr/>
          <p:nvPr/>
        </p:nvSpPr>
        <p:spPr>
          <a:xfrm>
            <a:off x="366573" y="4835986"/>
            <a:ext cx="3092730" cy="12084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" name="TextBox 16">
            <a:extLst>
              <a:ext uri="{FF2B5EF4-FFF2-40B4-BE49-F238E27FC236}">
                <a16:creationId xmlns:a16="http://schemas.microsoft.com/office/drawing/2014/main" xmlns="" id="{42B37BA9-E0CF-1E4B-E8B5-F8C1A66F6AF1}"/>
              </a:ext>
            </a:extLst>
          </p:cNvPr>
          <p:cNvSpPr txBox="1"/>
          <p:nvPr/>
        </p:nvSpPr>
        <p:spPr>
          <a:xfrm>
            <a:off x="-166707" y="5110226"/>
            <a:ext cx="41592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Activité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xmlns="" id="{CCAC2896-9E6D-7E13-302D-3991A75BBE15}"/>
              </a:ext>
            </a:extLst>
          </p:cNvPr>
          <p:cNvSpPr/>
          <p:nvPr/>
        </p:nvSpPr>
        <p:spPr>
          <a:xfrm>
            <a:off x="8345909" y="2999186"/>
            <a:ext cx="3009489" cy="1041239"/>
          </a:xfrm>
          <a:custGeom>
            <a:avLst/>
            <a:gdLst>
              <a:gd name="connsiteX0" fmla="*/ 0 w 5773627"/>
              <a:gd name="connsiteY0" fmla="*/ 0 h 558677"/>
              <a:gd name="connsiteX1" fmla="*/ 5773627 w 5773627"/>
              <a:gd name="connsiteY1" fmla="*/ 0 h 558677"/>
              <a:gd name="connsiteX2" fmla="*/ 5773627 w 5773627"/>
              <a:gd name="connsiteY2" fmla="*/ 558677 h 558677"/>
              <a:gd name="connsiteX3" fmla="*/ 0 w 5773627"/>
              <a:gd name="connsiteY3" fmla="*/ 558677 h 558677"/>
              <a:gd name="connsiteX4" fmla="*/ 0 w 5773627"/>
              <a:gd name="connsiteY4" fmla="*/ 0 h 55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3627" h="558677">
                <a:moveTo>
                  <a:pt x="0" y="0"/>
                </a:moveTo>
                <a:lnTo>
                  <a:pt x="5773627" y="0"/>
                </a:lnTo>
                <a:lnTo>
                  <a:pt x="5773627" y="558677"/>
                </a:lnTo>
                <a:lnTo>
                  <a:pt x="0" y="5586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450" tIns="76200" rIns="76200" bIns="76200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 dirty="0">
              <a:solidFill>
                <a:schemeClr val="bg1"/>
              </a:solidFill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xmlns="" id="{D186544E-BF5C-D054-14C1-139C789FF1DE}"/>
              </a:ext>
            </a:extLst>
          </p:cNvPr>
          <p:cNvSpPr txBox="1"/>
          <p:nvPr/>
        </p:nvSpPr>
        <p:spPr>
          <a:xfrm>
            <a:off x="8749331" y="3036912"/>
            <a:ext cx="300704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800" b="1" kern="0" dirty="0">
                <a:solidFill>
                  <a:srgbClr val="B26A4C">
                    <a:lumMod val="50000"/>
                  </a:srgbClr>
                </a:solidFill>
                <a:latin typeface="Lora" charset="0"/>
                <a:cs typeface="Arial"/>
                <a:sym typeface="Arial"/>
              </a:rPr>
              <a:t>Processus gravimétrique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xmlns="" id="{DF3D6F2B-31E0-8C7D-1BA9-F64BD5C56C0C}"/>
              </a:ext>
            </a:extLst>
          </p:cNvPr>
          <p:cNvSpPr txBox="1"/>
          <p:nvPr/>
        </p:nvSpPr>
        <p:spPr>
          <a:xfrm>
            <a:off x="4231710" y="5266686"/>
            <a:ext cx="3704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3200" b="1" kern="0" dirty="0">
                <a:solidFill>
                  <a:srgbClr val="313131">
                    <a:lumMod val="90000"/>
                    <a:lumOff val="10000"/>
                  </a:srgbClr>
                </a:solidFill>
                <a:latin typeface="Lora" charset="0"/>
                <a:cs typeface="Arial"/>
                <a:sym typeface="Arial"/>
              </a:rPr>
              <a:t>Raffinage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344A045E-921E-E051-9A84-4E1CF98CA66F}"/>
              </a:ext>
            </a:extLst>
          </p:cNvPr>
          <p:cNvSpPr txBox="1"/>
          <p:nvPr/>
        </p:nvSpPr>
        <p:spPr>
          <a:xfrm>
            <a:off x="8489224" y="5066633"/>
            <a:ext cx="3107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Métallurgie et traitement des </a:t>
            </a:r>
            <a:r>
              <a:rPr lang="fr-FR" sz="28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minerais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xmlns="" id="{3FCB1244-9792-C0E6-FED3-44B571642DDE}"/>
              </a:ext>
            </a:extLst>
          </p:cNvPr>
          <p:cNvCxnSpPr/>
          <p:nvPr/>
        </p:nvCxnSpPr>
        <p:spPr>
          <a:xfrm rot="16200000" flipH="1">
            <a:off x="5757363" y="4262886"/>
            <a:ext cx="677275" cy="4689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xmlns="" id="{FFD1A1ED-034E-2B74-883E-D945F23625EF}"/>
              </a:ext>
            </a:extLst>
          </p:cNvPr>
          <p:cNvCxnSpPr/>
          <p:nvPr/>
        </p:nvCxnSpPr>
        <p:spPr>
          <a:xfrm rot="16200000" flipH="1">
            <a:off x="9868511" y="4182508"/>
            <a:ext cx="677275" cy="4689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xmlns="" id="{26A5E6C6-D06B-8F15-133F-4746D0451BAE}"/>
              </a:ext>
            </a:extLst>
          </p:cNvPr>
          <p:cNvCxnSpPr>
            <a:cxnSpLocks/>
          </p:cNvCxnSpPr>
          <p:nvPr/>
        </p:nvCxnSpPr>
        <p:spPr>
          <a:xfrm>
            <a:off x="7705759" y="2085318"/>
            <a:ext cx="0" cy="32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xmlns="" id="{272E5A6A-45FC-048B-1CEB-9FB058A6671B}"/>
              </a:ext>
            </a:extLst>
          </p:cNvPr>
          <p:cNvCxnSpPr/>
          <p:nvPr/>
        </p:nvCxnSpPr>
        <p:spPr>
          <a:xfrm>
            <a:off x="5861538" y="2414954"/>
            <a:ext cx="4023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xmlns="" id="{118FFD01-C2E1-5206-6798-BDC9B912A082}"/>
              </a:ext>
            </a:extLst>
          </p:cNvPr>
          <p:cNvCxnSpPr/>
          <p:nvPr/>
        </p:nvCxnSpPr>
        <p:spPr>
          <a:xfrm>
            <a:off x="5861538" y="2414954"/>
            <a:ext cx="0" cy="57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xmlns="" id="{8511BCD2-066E-203A-6D5B-22B91A6619C0}"/>
              </a:ext>
            </a:extLst>
          </p:cNvPr>
          <p:cNvCxnSpPr/>
          <p:nvPr/>
        </p:nvCxnSpPr>
        <p:spPr>
          <a:xfrm>
            <a:off x="9884956" y="2414953"/>
            <a:ext cx="0" cy="57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èche : droite à entaille 38">
            <a:extLst>
              <a:ext uri="{FF2B5EF4-FFF2-40B4-BE49-F238E27FC236}">
                <a16:creationId xmlns:a16="http://schemas.microsoft.com/office/drawing/2014/main" xmlns="" id="{96EE2083-5EC9-0D56-DD1D-0DC8865C73A6}"/>
              </a:ext>
            </a:extLst>
          </p:cNvPr>
          <p:cNvSpPr/>
          <p:nvPr/>
        </p:nvSpPr>
        <p:spPr>
          <a:xfrm>
            <a:off x="3524043" y="1383406"/>
            <a:ext cx="707667" cy="674897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Flèche : droite à entaille 39">
            <a:extLst>
              <a:ext uri="{FF2B5EF4-FFF2-40B4-BE49-F238E27FC236}">
                <a16:creationId xmlns:a16="http://schemas.microsoft.com/office/drawing/2014/main" xmlns="" id="{210D5E75-98E9-5BB5-9EC1-337050E7D4A9}"/>
              </a:ext>
            </a:extLst>
          </p:cNvPr>
          <p:cNvSpPr/>
          <p:nvPr/>
        </p:nvSpPr>
        <p:spPr>
          <a:xfrm>
            <a:off x="3725737" y="3271797"/>
            <a:ext cx="707667" cy="674897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Flèche : droite à entaille 40">
            <a:extLst>
              <a:ext uri="{FF2B5EF4-FFF2-40B4-BE49-F238E27FC236}">
                <a16:creationId xmlns:a16="http://schemas.microsoft.com/office/drawing/2014/main" xmlns="" id="{296179A3-4133-AD35-B087-39226C53DD84}"/>
              </a:ext>
            </a:extLst>
          </p:cNvPr>
          <p:cNvSpPr/>
          <p:nvPr/>
        </p:nvSpPr>
        <p:spPr>
          <a:xfrm>
            <a:off x="3811598" y="5221624"/>
            <a:ext cx="707667" cy="674897"/>
          </a:xfrm>
          <a:prstGeom prst="notch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9981E783-2C66-C0E0-2496-03E347F89CAE}"/>
              </a:ext>
            </a:extLst>
          </p:cNvPr>
          <p:cNvSpPr txBox="1"/>
          <p:nvPr/>
        </p:nvSpPr>
        <p:spPr>
          <a:xfrm>
            <a:off x="4767749" y="3316606"/>
            <a:ext cx="3060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800" b="1" kern="0" dirty="0">
                <a:solidFill>
                  <a:srgbClr val="B26A4C">
                    <a:lumMod val="50000"/>
                  </a:srgbClr>
                </a:solidFill>
                <a:latin typeface="Lora" charset="0"/>
                <a:cs typeface="Arial"/>
                <a:sym typeface="Arial"/>
              </a:rPr>
              <a:t>Refroidissement</a:t>
            </a:r>
          </a:p>
        </p:txBody>
      </p:sp>
    </p:spTree>
    <p:extLst>
      <p:ext uri="{BB962C8B-B14F-4D97-AF65-F5344CB8AC3E}">
        <p14:creationId xmlns:p14="http://schemas.microsoft.com/office/powerpoint/2010/main" val="233573291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9005</TotalTime>
  <Words>962</Words>
  <Application>Microsoft Office PowerPoint</Application>
  <PresentationFormat>Custom</PresentationFormat>
  <Paragraphs>288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Contents Slide Master</vt:lpstr>
      <vt:lpstr>Section Break Slide Master</vt:lpstr>
      <vt:lpstr>Showeet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113</cp:revision>
  <dcterms:created xsi:type="dcterms:W3CDTF">2020-01-20T05:08:25Z</dcterms:created>
  <dcterms:modified xsi:type="dcterms:W3CDTF">2024-01-16T15:44:57Z</dcterms:modified>
</cp:coreProperties>
</file>