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1E1E1E"/>
                </a:solidFill>
              </a:defRPr>
            </a:pPr>
            <a:r>
              <a:t>Certified Robustness Verification for Tiny Recursive Models (TRM)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" y="1097280"/>
            <a:ext cx="384048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1800"/>
            </a:pPr>
            <a:r>
              <a:t>🔹 **Verification Pipeline:**</a:t>
            </a:r>
          </a:p>
          <a:p>
            <a:pPr lvl="1">
              <a:defRPr sz="1400"/>
            </a:pPr>
            <a:r>
              <a:t>1️⃣ Train TRM-MLP on MNIST (with adversarial fine-tuning)</a:t>
            </a:r>
          </a:p>
          <a:p>
            <a:pPr lvl="1">
              <a:defRPr sz="1400"/>
            </a:pPr>
            <a:r>
              <a:t>2️⃣ Apply attack-guided verification (FGSM + I-FGSM)</a:t>
            </a:r>
          </a:p>
          <a:p>
            <a:pPr lvl="1">
              <a:defRPr sz="1400"/>
            </a:pPr>
            <a:r>
              <a:t>3️⃣ Use formal α/β-CROWN verification via auto-LiRPA</a:t>
            </a:r>
          </a:p>
          <a:p>
            <a:pPr lvl="1">
              <a:defRPr sz="1400"/>
            </a:pPr>
            <a:r>
              <a:t>4️⃣ Aggregate and visualize verified robustness across ε levels</a:t>
            </a:r>
          </a:p>
        </p:txBody>
      </p:sp>
      <p:pic>
        <p:nvPicPr>
          <p:cNvPr id="4" name="Picture 3" descr="heatmap_verified_fra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097280"/>
            <a:ext cx="3364992" cy="2103120"/>
          </a:xfrm>
          <a:prstGeom prst="rect">
            <a:avLst/>
          </a:prstGeom>
        </p:spPr>
      </p:pic>
      <p:pic>
        <p:nvPicPr>
          <p:cNvPr id="5" name="Picture 4" descr="verified_fraction_cur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3291839"/>
            <a:ext cx="3364992" cy="210312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4846320"/>
          <a:ext cx="3657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27432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Bound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Avg Verified Fraction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0.111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α-CROWN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0.143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β-CROWN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0.146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2179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600" b="1">
                <a:solidFill>
                  <a:srgbClr val="285A28"/>
                </a:solidFill>
              </a:defRPr>
            </a:pPr>
            <a:r>
              <a:t>✅ β-CROWN achieved the highest certified robustness (~15%) on adversarially trained TRM models.</a:t>
            </a:r>
            <a:br/>
            <a:r>
              <a:t>Demonstrates GPU-accelerated attack-guided formal verification pipeline.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