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2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95" autoAdjust="0"/>
  </p:normalViewPr>
  <p:slideViewPr>
    <p:cSldViewPr snapToGrid="0">
      <p:cViewPr varScale="1">
        <p:scale>
          <a:sx n="81" d="100"/>
          <a:sy n="81" d="100"/>
        </p:scale>
        <p:origin x="120" y="8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4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5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7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3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0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5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5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5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2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0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redesign by Isaac Donkoh-Halm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in·san·i·ty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88" y="1900237"/>
            <a:ext cx="3048000" cy="3048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424237"/>
            <a:ext cx="3932237" cy="502870"/>
          </a:xfrm>
        </p:spPr>
        <p:txBody>
          <a:bodyPr>
            <a:noAutofit/>
          </a:bodyPr>
          <a:lstStyle/>
          <a:p>
            <a:r>
              <a:rPr lang="en-US" sz="2400" dirty="0"/>
              <a:t>“Doing the same thing over and over again expecting different results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782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keeps moving forward, but cannot catch the goal.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can only go left and right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game ends when they give up, and they slowly wither away.</a:t>
            </a:r>
          </a:p>
          <a:p>
            <a:r>
              <a:rPr lang="en-US" dirty="0"/>
              <a:t>“Food” </a:t>
            </a:r>
            <a:r>
              <a:rPr lang="en-US" smtClean="0"/>
              <a:t>give player positive </a:t>
            </a:r>
            <a:r>
              <a:rPr lang="en-US" dirty="0"/>
              <a:t>reinforcement, but you still won’t be able to catch the </a:t>
            </a:r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0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why am i doing this - no more parties in la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21125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64981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71</Words>
  <Application>Microsoft Office PowerPoint</Application>
  <PresentationFormat>Widescreen</PresentationFormat>
  <Paragraphs>8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Whither</vt:lpstr>
      <vt:lpstr>in·san·i·ty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Whiter</dc:title>
  <dc:creator>Donkoh-Halm, Isaac Kwabena Larbi</dc:creator>
  <cp:lastModifiedBy>Donkoh-Halm, Isaac Kwabena Larbi</cp:lastModifiedBy>
  <cp:revision>7</cp:revision>
  <dcterms:created xsi:type="dcterms:W3CDTF">2018-05-01T05:51:11Z</dcterms:created>
  <dcterms:modified xsi:type="dcterms:W3CDTF">2018-05-01T16:02:49Z</dcterms:modified>
</cp:coreProperties>
</file>