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9" r:id="rId3"/>
    <p:sldId id="261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21C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78D1B-F7ED-4E1C-9A89-1F2CCB39AD30}" v="1359" dt="2018-05-01T04:58:43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48" y="6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Tawadros" userId="7479b61149821074" providerId="LiveId" clId="{62578D1B-F7ED-4E1C-9A89-1F2CCB39AD30}"/>
    <pc:docChg chg="undo custSel addSld delSld modSld sldOrd modMainMaster">
      <pc:chgData name="Thomas Tawadros" userId="7479b61149821074" providerId="LiveId" clId="{62578D1B-F7ED-4E1C-9A89-1F2CCB39AD30}" dt="2018-05-01T04:53:33.252" v="1322"/>
      <pc:docMkLst>
        <pc:docMk/>
      </pc:docMkLst>
      <pc:sldChg chg="addSp modSp add del modTransition setBg">
        <pc:chgData name="Thomas Tawadros" userId="7479b61149821074" providerId="LiveId" clId="{62578D1B-F7ED-4E1C-9A89-1F2CCB39AD30}" dt="2018-04-30T23:14:45.204" v="203" actId="2696"/>
        <pc:sldMkLst>
          <pc:docMk/>
          <pc:sldMk cId="3177356016" sldId="256"/>
        </pc:sldMkLst>
        <pc:spChg chg="mod">
          <ac:chgData name="Thomas Tawadros" userId="7479b61149821074" providerId="LiveId" clId="{62578D1B-F7ED-4E1C-9A89-1F2CCB39AD30}" dt="2018-04-30T23:14:08.562" v="201" actId="26606"/>
          <ac:spMkLst>
            <pc:docMk/>
            <pc:sldMk cId="3177356016" sldId="256"/>
            <ac:spMk id="2" creationId="{14DC8A5B-7826-4405-B6FE-B3AC153F2419}"/>
          </ac:spMkLst>
        </pc:spChg>
        <pc:spChg chg="mod">
          <ac:chgData name="Thomas Tawadros" userId="7479b61149821074" providerId="LiveId" clId="{62578D1B-F7ED-4E1C-9A89-1F2CCB39AD30}" dt="2018-04-30T23:14:08.562" v="201" actId="26606"/>
          <ac:spMkLst>
            <pc:docMk/>
            <pc:sldMk cId="3177356016" sldId="256"/>
            <ac:spMk id="3" creationId="{1D7109ED-4FAD-4DD4-A534-72AF30637E9F}"/>
          </ac:spMkLst>
        </pc:spChg>
        <pc:spChg chg="add">
          <ac:chgData name="Thomas Tawadros" userId="7479b61149821074" providerId="LiveId" clId="{62578D1B-F7ED-4E1C-9A89-1F2CCB39AD30}" dt="2018-04-30T23:14:08.562" v="201" actId="26606"/>
          <ac:spMkLst>
            <pc:docMk/>
            <pc:sldMk cId="3177356016" sldId="256"/>
            <ac:spMk id="8" creationId="{EC2B4A13-0632-456F-A66A-2D0CDB9D30AE}"/>
          </ac:spMkLst>
        </pc:spChg>
        <pc:spChg chg="add">
          <ac:chgData name="Thomas Tawadros" userId="7479b61149821074" providerId="LiveId" clId="{62578D1B-F7ED-4E1C-9A89-1F2CCB39AD30}" dt="2018-04-30T23:14:08.562" v="201" actId="26606"/>
          <ac:spMkLst>
            <pc:docMk/>
            <pc:sldMk cId="3177356016" sldId="256"/>
            <ac:spMk id="10" creationId="{B8BE655E-142C-41C9-895E-54D55EDDAF85}"/>
          </ac:spMkLst>
        </pc:spChg>
        <pc:spChg chg="add">
          <ac:chgData name="Thomas Tawadros" userId="7479b61149821074" providerId="LiveId" clId="{62578D1B-F7ED-4E1C-9A89-1F2CCB39AD30}" dt="2018-04-30T23:14:08.562" v="201" actId="26606"/>
          <ac:spMkLst>
            <pc:docMk/>
            <pc:sldMk cId="3177356016" sldId="256"/>
            <ac:spMk id="12" creationId="{198CC593-9FF4-46EF-81AE-2D26922F154C}"/>
          </ac:spMkLst>
        </pc:spChg>
        <pc:spChg chg="add">
          <ac:chgData name="Thomas Tawadros" userId="7479b61149821074" providerId="LiveId" clId="{62578D1B-F7ED-4E1C-9A89-1F2CCB39AD30}" dt="2018-04-30T23:14:08.562" v="201" actId="26606"/>
          <ac:spMkLst>
            <pc:docMk/>
            <pc:sldMk cId="3177356016" sldId="256"/>
            <ac:spMk id="14" creationId="{1568A552-34C4-41D2-A36B-9E86EC569E10}"/>
          </ac:spMkLst>
        </pc:spChg>
      </pc:sldChg>
      <pc:sldChg chg="modSp add del">
        <pc:chgData name="Thomas Tawadros" userId="7479b61149821074" providerId="LiveId" clId="{62578D1B-F7ED-4E1C-9A89-1F2CCB39AD30}" dt="2018-04-30T23:13:25.835" v="196"/>
        <pc:sldMkLst>
          <pc:docMk/>
          <pc:sldMk cId="3303768525" sldId="256"/>
        </pc:sldMkLst>
        <pc:spChg chg="mod">
          <ac:chgData name="Thomas Tawadros" userId="7479b61149821074" providerId="LiveId" clId="{62578D1B-F7ED-4E1C-9A89-1F2CCB39AD30}" dt="2018-04-30T23:13:25.590" v="195" actId="20577"/>
          <ac:spMkLst>
            <pc:docMk/>
            <pc:sldMk cId="3303768525" sldId="256"/>
            <ac:spMk id="2" creationId="{918E8938-0F3D-47BC-9295-44BE2DF06E81}"/>
          </ac:spMkLst>
        </pc:spChg>
        <pc:spChg chg="mod">
          <ac:chgData name="Thomas Tawadros" userId="7479b61149821074" providerId="LiveId" clId="{62578D1B-F7ED-4E1C-9A89-1F2CCB39AD30}" dt="2018-04-30T23:13:24.910" v="192" actId="20577"/>
          <ac:spMkLst>
            <pc:docMk/>
            <pc:sldMk cId="3303768525" sldId="256"/>
            <ac:spMk id="3" creationId="{FF50FD1B-F5D2-460A-8DCF-8DED1E808EF6}"/>
          </ac:spMkLst>
        </pc:spChg>
      </pc:sldChg>
      <pc:sldChg chg="add del">
        <pc:chgData name="Thomas Tawadros" userId="7479b61149821074" providerId="LiveId" clId="{62578D1B-F7ED-4E1C-9A89-1F2CCB39AD30}" dt="2018-04-30T22:22:10.691" v="43" actId="2696"/>
        <pc:sldMkLst>
          <pc:docMk/>
          <pc:sldMk cId="988536877" sldId="257"/>
        </pc:sldMkLst>
      </pc:sldChg>
      <pc:sldChg chg="addSp delSp modSp add del ord modTransition">
        <pc:chgData name="Thomas Tawadros" userId="7479b61149821074" providerId="LiveId" clId="{62578D1B-F7ED-4E1C-9A89-1F2CCB39AD30}" dt="2018-04-30T23:23:12.072" v="412" actId="2696"/>
        <pc:sldMkLst>
          <pc:docMk/>
          <pc:sldMk cId="2951178573" sldId="258"/>
        </pc:sldMkLst>
        <pc:spChg chg="add del mod">
          <ac:chgData name="Thomas Tawadros" userId="7479b61149821074" providerId="LiveId" clId="{62578D1B-F7ED-4E1C-9A89-1F2CCB39AD30}" dt="2018-04-30T23:04:41.688" v="155" actId="478"/>
          <ac:spMkLst>
            <pc:docMk/>
            <pc:sldMk cId="2951178573" sldId="258"/>
            <ac:spMk id="4" creationId="{BDC61A22-1917-46EC-8822-A2D3C388F3D3}"/>
          </ac:spMkLst>
        </pc:spChg>
        <pc:spChg chg="add mod">
          <ac:chgData name="Thomas Tawadros" userId="7479b61149821074" providerId="LiveId" clId="{62578D1B-F7ED-4E1C-9A89-1F2CCB39AD30}" dt="2018-04-30T23:17:23.400" v="297" actId="207"/>
          <ac:spMkLst>
            <pc:docMk/>
            <pc:sldMk cId="2951178573" sldId="258"/>
            <ac:spMk id="5" creationId="{267F5A6A-366A-45DF-8F2C-8CEBB5943F11}"/>
          </ac:spMkLst>
        </pc:spChg>
        <pc:spChg chg="add mod">
          <ac:chgData name="Thomas Tawadros" userId="7479b61149821074" providerId="LiveId" clId="{62578D1B-F7ED-4E1C-9A89-1F2CCB39AD30}" dt="2018-04-30T23:17:50.506" v="301" actId="1076"/>
          <ac:spMkLst>
            <pc:docMk/>
            <pc:sldMk cId="2951178573" sldId="258"/>
            <ac:spMk id="6" creationId="{7DC9750F-349A-4FCE-BC13-672D234D6CD9}"/>
          </ac:spMkLst>
        </pc:spChg>
      </pc:sldChg>
      <pc:sldChg chg="modSp add del">
        <pc:chgData name="Thomas Tawadros" userId="7479b61149821074" providerId="LiveId" clId="{62578D1B-F7ED-4E1C-9A89-1F2CCB39AD30}" dt="2018-04-30T23:17:57.496" v="303" actId="2696"/>
        <pc:sldMkLst>
          <pc:docMk/>
          <pc:sldMk cId="3664161912" sldId="259"/>
        </pc:sldMkLst>
        <pc:spChg chg="mod">
          <ac:chgData name="Thomas Tawadros" userId="7479b61149821074" providerId="LiveId" clId="{62578D1B-F7ED-4E1C-9A89-1F2CCB39AD30}" dt="2018-04-30T23:14:56.379" v="217" actId="20577"/>
          <ac:spMkLst>
            <pc:docMk/>
            <pc:sldMk cId="3664161912" sldId="259"/>
            <ac:spMk id="2" creationId="{14DC8A5B-7826-4405-B6FE-B3AC153F2419}"/>
          </ac:spMkLst>
        </pc:spChg>
        <pc:spChg chg="mod">
          <ac:chgData name="Thomas Tawadros" userId="7479b61149821074" providerId="LiveId" clId="{62578D1B-F7ED-4E1C-9A89-1F2CCB39AD30}" dt="2018-04-30T23:15:14.055" v="276" actId="20577"/>
          <ac:spMkLst>
            <pc:docMk/>
            <pc:sldMk cId="3664161912" sldId="259"/>
            <ac:spMk id="3" creationId="{1D7109ED-4FAD-4DD4-A534-72AF30637E9F}"/>
          </ac:spMkLst>
        </pc:spChg>
      </pc:sldChg>
      <pc:sldChg chg="add del">
        <pc:chgData name="Thomas Tawadros" userId="7479b61149821074" providerId="LiveId" clId="{62578D1B-F7ED-4E1C-9A89-1F2CCB39AD30}" dt="2018-04-30T23:14:44.220" v="202" actId="2696"/>
        <pc:sldMkLst>
          <pc:docMk/>
          <pc:sldMk cId="4074675982" sldId="259"/>
        </pc:sldMkLst>
      </pc:sldChg>
      <pc:sldChg chg="modSp add modTransition setBg">
        <pc:chgData name="Thomas Tawadros" userId="7479b61149821074" providerId="LiveId" clId="{62578D1B-F7ED-4E1C-9A89-1F2CCB39AD30}" dt="2018-05-01T03:27:27.343" v="453" actId="1076"/>
        <pc:sldMkLst>
          <pc:docMk/>
          <pc:sldMk cId="4075343083" sldId="259"/>
        </pc:sldMkLst>
        <pc:spChg chg="mod">
          <ac:chgData name="Thomas Tawadros" userId="7479b61149821074" providerId="LiveId" clId="{62578D1B-F7ED-4E1C-9A89-1F2CCB39AD30}" dt="2018-04-30T23:21:09.429" v="403" actId="207"/>
          <ac:spMkLst>
            <pc:docMk/>
            <pc:sldMk cId="4075343083" sldId="259"/>
            <ac:spMk id="2" creationId="{14DC8A5B-7826-4405-B6FE-B3AC153F2419}"/>
          </ac:spMkLst>
        </pc:spChg>
        <pc:spChg chg="mod">
          <ac:chgData name="Thomas Tawadros" userId="7479b61149821074" providerId="LiveId" clId="{62578D1B-F7ED-4E1C-9A89-1F2CCB39AD30}" dt="2018-05-01T03:27:08.200" v="449" actId="20577"/>
          <ac:spMkLst>
            <pc:docMk/>
            <pc:sldMk cId="4075343083" sldId="259"/>
            <ac:spMk id="3" creationId="{1D7109ED-4FAD-4DD4-A534-72AF30637E9F}"/>
          </ac:spMkLst>
        </pc:spChg>
        <pc:spChg chg="mod">
          <ac:chgData name="Thomas Tawadros" userId="7479b61149821074" providerId="LiveId" clId="{62578D1B-F7ED-4E1C-9A89-1F2CCB39AD30}" dt="2018-05-01T03:27:23.289" v="452" actId="1076"/>
          <ac:spMkLst>
            <pc:docMk/>
            <pc:sldMk cId="4075343083" sldId="259"/>
            <ac:spMk id="5" creationId="{267F5A6A-366A-45DF-8F2C-8CEBB5943F11}"/>
          </ac:spMkLst>
        </pc:spChg>
        <pc:spChg chg="mod">
          <ac:chgData name="Thomas Tawadros" userId="7479b61149821074" providerId="LiveId" clId="{62578D1B-F7ED-4E1C-9A89-1F2CCB39AD30}" dt="2018-05-01T03:27:27.343" v="453" actId="1076"/>
          <ac:spMkLst>
            <pc:docMk/>
            <pc:sldMk cId="4075343083" sldId="259"/>
            <ac:spMk id="6" creationId="{7DC9750F-349A-4FCE-BC13-672D234D6CD9}"/>
          </ac:spMkLst>
        </pc:spChg>
      </pc:sldChg>
      <pc:sldChg chg="add del">
        <pc:chgData name="Thomas Tawadros" userId="7479b61149821074" providerId="LiveId" clId="{62578D1B-F7ED-4E1C-9A89-1F2CCB39AD30}" dt="2018-04-30T23:22:36.957" v="410" actId="2696"/>
        <pc:sldMkLst>
          <pc:docMk/>
          <pc:sldMk cId="259536938" sldId="260"/>
        </pc:sldMkLst>
      </pc:sldChg>
      <pc:sldChg chg="modSp add del modTransition">
        <pc:chgData name="Thomas Tawadros" userId="7479b61149821074" providerId="LiveId" clId="{62578D1B-F7ED-4E1C-9A89-1F2CCB39AD30}" dt="2018-04-30T23:19:18.563" v="365" actId="2696"/>
        <pc:sldMkLst>
          <pc:docMk/>
          <pc:sldMk cId="275419886" sldId="260"/>
        </pc:sldMkLst>
        <pc:spChg chg="mod">
          <ac:chgData name="Thomas Tawadros" userId="7479b61149821074" providerId="LiveId" clId="{62578D1B-F7ED-4E1C-9A89-1F2CCB39AD30}" dt="2018-04-30T23:18:01.860" v="314" actId="20577"/>
          <ac:spMkLst>
            <pc:docMk/>
            <pc:sldMk cId="275419886" sldId="260"/>
            <ac:spMk id="2" creationId="{14DC8A5B-7826-4405-B6FE-B3AC153F2419}"/>
          </ac:spMkLst>
        </pc:spChg>
        <pc:spChg chg="mod">
          <ac:chgData name="Thomas Tawadros" userId="7479b61149821074" providerId="LiveId" clId="{62578D1B-F7ED-4E1C-9A89-1F2CCB39AD30}" dt="2018-04-30T23:19:13.272" v="364" actId="20577"/>
          <ac:spMkLst>
            <pc:docMk/>
            <pc:sldMk cId="275419886" sldId="260"/>
            <ac:spMk id="3" creationId="{1D7109ED-4FAD-4DD4-A534-72AF30637E9F}"/>
          </ac:spMkLst>
        </pc:spChg>
        <pc:spChg chg="mod">
          <ac:chgData name="Thomas Tawadros" userId="7479b61149821074" providerId="LiveId" clId="{62578D1B-F7ED-4E1C-9A89-1F2CCB39AD30}" dt="2018-04-30T23:19:04.626" v="345" actId="1076"/>
          <ac:spMkLst>
            <pc:docMk/>
            <pc:sldMk cId="275419886" sldId="260"/>
            <ac:spMk id="6" creationId="{7DC9750F-349A-4FCE-BC13-672D234D6CD9}"/>
          </ac:spMkLst>
        </pc:spChg>
      </pc:sldChg>
      <pc:sldChg chg="add">
        <pc:chgData name="Thomas Tawadros" userId="7479b61149821074" providerId="LiveId" clId="{62578D1B-F7ED-4E1C-9A89-1F2CCB39AD30}" dt="2018-04-30T23:22:39.886" v="411"/>
        <pc:sldMkLst>
          <pc:docMk/>
          <pc:sldMk cId="3690821236" sldId="260"/>
        </pc:sldMkLst>
      </pc:sldChg>
      <pc:sldChg chg="add del">
        <pc:chgData name="Thomas Tawadros" userId="7479b61149821074" providerId="LiveId" clId="{62578D1B-F7ED-4E1C-9A89-1F2CCB39AD30}" dt="2018-04-30T23:19:07.564" v="349"/>
        <pc:sldMkLst>
          <pc:docMk/>
          <pc:sldMk cId="2346752587" sldId="261"/>
        </pc:sldMkLst>
      </pc:sldChg>
      <pc:sldChg chg="addSp delSp modSp add modAnim">
        <pc:chgData name="Thomas Tawadros" userId="7479b61149821074" providerId="LiveId" clId="{62578D1B-F7ED-4E1C-9A89-1F2CCB39AD30}" dt="2018-05-01T04:20:50.562" v="945" actId="20577"/>
        <pc:sldMkLst>
          <pc:docMk/>
          <pc:sldMk cId="2890596768" sldId="261"/>
        </pc:sldMkLst>
        <pc:spChg chg="mod">
          <ac:chgData name="Thomas Tawadros" userId="7479b61149821074" providerId="LiveId" clId="{62578D1B-F7ED-4E1C-9A89-1F2CCB39AD30}" dt="2018-05-01T03:46:08.098" v="592" actId="1076"/>
          <ac:spMkLst>
            <pc:docMk/>
            <pc:sldMk cId="2890596768" sldId="261"/>
            <ac:spMk id="2" creationId="{14DC8A5B-7826-4405-B6FE-B3AC153F2419}"/>
          </ac:spMkLst>
        </pc:spChg>
        <pc:spChg chg="mod">
          <ac:chgData name="Thomas Tawadros" userId="7479b61149821074" providerId="LiveId" clId="{62578D1B-F7ED-4E1C-9A89-1F2CCB39AD30}" dt="2018-05-01T03:46:08.098" v="592" actId="1076"/>
          <ac:spMkLst>
            <pc:docMk/>
            <pc:sldMk cId="2890596768" sldId="261"/>
            <ac:spMk id="3" creationId="{1D7109ED-4FAD-4DD4-A534-72AF30637E9F}"/>
          </ac:spMkLst>
        </pc:spChg>
        <pc:spChg chg="add del mod">
          <ac:chgData name="Thomas Tawadros" userId="7479b61149821074" providerId="LiveId" clId="{62578D1B-F7ED-4E1C-9A89-1F2CCB39AD30}" dt="2018-05-01T03:43:38.513" v="507" actId="767"/>
          <ac:spMkLst>
            <pc:docMk/>
            <pc:sldMk cId="2890596768" sldId="261"/>
            <ac:spMk id="4" creationId="{B9448A14-1FE7-42D7-B077-D58126EF6D69}"/>
          </ac:spMkLst>
        </pc:spChg>
        <pc:spChg chg="mod">
          <ac:chgData name="Thomas Tawadros" userId="7479b61149821074" providerId="LiveId" clId="{62578D1B-F7ED-4E1C-9A89-1F2CCB39AD30}" dt="2018-05-01T03:42:02.873" v="496" actId="14100"/>
          <ac:spMkLst>
            <pc:docMk/>
            <pc:sldMk cId="2890596768" sldId="261"/>
            <ac:spMk id="5" creationId="{267F5A6A-366A-45DF-8F2C-8CEBB5943F11}"/>
          </ac:spMkLst>
        </pc:spChg>
        <pc:spChg chg="add del mod">
          <ac:chgData name="Thomas Tawadros" userId="7479b61149821074" providerId="LiveId" clId="{62578D1B-F7ED-4E1C-9A89-1F2CCB39AD30}" dt="2018-05-01T03:42:02.216" v="495" actId="14100"/>
          <ac:spMkLst>
            <pc:docMk/>
            <pc:sldMk cId="2890596768" sldId="261"/>
            <ac:spMk id="6" creationId="{7DC9750F-349A-4FCE-BC13-672D234D6CD9}"/>
          </ac:spMkLst>
        </pc:spChg>
        <pc:spChg chg="add del mod">
          <ac:chgData name="Thomas Tawadros" userId="7479b61149821074" providerId="LiveId" clId="{62578D1B-F7ED-4E1C-9A89-1F2CCB39AD30}" dt="2018-05-01T03:41:48.362" v="491"/>
          <ac:spMkLst>
            <pc:docMk/>
            <pc:sldMk cId="2890596768" sldId="261"/>
            <ac:spMk id="7" creationId="{EFFB2FBD-8798-4BEA-9449-39FC719A7A41}"/>
          </ac:spMkLst>
        </pc:spChg>
        <pc:spChg chg="add del mod">
          <ac:chgData name="Thomas Tawadros" userId="7479b61149821074" providerId="LiveId" clId="{62578D1B-F7ED-4E1C-9A89-1F2CCB39AD30}" dt="2018-05-01T03:44:50.188" v="555" actId="478"/>
          <ac:spMkLst>
            <pc:docMk/>
            <pc:sldMk cId="2890596768" sldId="261"/>
            <ac:spMk id="8" creationId="{11D47DEB-53A5-4DAF-8F29-24357945D886}"/>
          </ac:spMkLst>
        </pc:spChg>
        <pc:spChg chg="add mod">
          <ac:chgData name="Thomas Tawadros" userId="7479b61149821074" providerId="LiveId" clId="{62578D1B-F7ED-4E1C-9A89-1F2CCB39AD30}" dt="2018-05-01T04:13:44.534" v="857" actId="20577"/>
          <ac:spMkLst>
            <pc:docMk/>
            <pc:sldMk cId="2890596768" sldId="261"/>
            <ac:spMk id="9" creationId="{C54B0002-31B0-4C2B-960F-ACFF5C682292}"/>
          </ac:spMkLst>
        </pc:spChg>
        <pc:spChg chg="add del mod">
          <ac:chgData name="Thomas Tawadros" userId="7479b61149821074" providerId="LiveId" clId="{62578D1B-F7ED-4E1C-9A89-1F2CCB39AD30}" dt="2018-05-01T03:46:36.397" v="594" actId="767"/>
          <ac:spMkLst>
            <pc:docMk/>
            <pc:sldMk cId="2890596768" sldId="261"/>
            <ac:spMk id="10" creationId="{989919C2-3543-4A95-97F4-736E016463CF}"/>
          </ac:spMkLst>
        </pc:spChg>
        <pc:spChg chg="add mod">
          <ac:chgData name="Thomas Tawadros" userId="7479b61149821074" providerId="LiveId" clId="{62578D1B-F7ED-4E1C-9A89-1F2CCB39AD30}" dt="2018-05-01T04:12:09.055" v="834" actId="1076"/>
          <ac:spMkLst>
            <pc:docMk/>
            <pc:sldMk cId="2890596768" sldId="261"/>
            <ac:spMk id="11" creationId="{E42E4A5E-4A6A-4B0D-9AC4-70253BF75AE8}"/>
          </ac:spMkLst>
        </pc:spChg>
        <pc:spChg chg="add mod">
          <ac:chgData name="Thomas Tawadros" userId="7479b61149821074" providerId="LiveId" clId="{62578D1B-F7ED-4E1C-9A89-1F2CCB39AD30}" dt="2018-05-01T04:01:00.701" v="751" actId="1076"/>
          <ac:spMkLst>
            <pc:docMk/>
            <pc:sldMk cId="2890596768" sldId="261"/>
            <ac:spMk id="12" creationId="{540E38F5-EE2F-47F7-8825-E7D8CA1D6B89}"/>
          </ac:spMkLst>
        </pc:spChg>
        <pc:spChg chg="add mod">
          <ac:chgData name="Thomas Tawadros" userId="7479b61149821074" providerId="LiveId" clId="{62578D1B-F7ED-4E1C-9A89-1F2CCB39AD30}" dt="2018-05-01T04:20:50.562" v="945" actId="20577"/>
          <ac:spMkLst>
            <pc:docMk/>
            <pc:sldMk cId="2890596768" sldId="261"/>
            <ac:spMk id="13" creationId="{E0A368C2-3951-4B09-9A6C-D70C593F1B46}"/>
          </ac:spMkLst>
        </pc:spChg>
      </pc:sldChg>
      <pc:sldChg chg="add del">
        <pc:chgData name="Thomas Tawadros" userId="7479b61149821074" providerId="LiveId" clId="{62578D1B-F7ED-4E1C-9A89-1F2CCB39AD30}" dt="2018-04-30T23:19:06.890" v="348"/>
        <pc:sldMkLst>
          <pc:docMk/>
          <pc:sldMk cId="2880046191" sldId="262"/>
        </pc:sldMkLst>
      </pc:sldChg>
      <pc:sldChg chg="add del setBg">
        <pc:chgData name="Thomas Tawadros" userId="7479b61149821074" providerId="LiveId" clId="{62578D1B-F7ED-4E1C-9A89-1F2CCB39AD30}" dt="2018-05-01T03:49:11.930" v="615"/>
        <pc:sldMkLst>
          <pc:docMk/>
          <pc:sldMk cId="3317843731" sldId="262"/>
        </pc:sldMkLst>
      </pc:sldChg>
      <pc:sldChg chg="addSp delSp modSp add del">
        <pc:chgData name="Thomas Tawadros" userId="7479b61149821074" providerId="LiveId" clId="{62578D1B-F7ED-4E1C-9A89-1F2CCB39AD30}" dt="2018-05-01T03:56:22.188" v="705" actId="2696"/>
        <pc:sldMkLst>
          <pc:docMk/>
          <pc:sldMk cId="3838055200" sldId="262"/>
        </pc:sldMkLst>
        <pc:spChg chg="add del mod">
          <ac:chgData name="Thomas Tawadros" userId="7479b61149821074" providerId="LiveId" clId="{62578D1B-F7ED-4E1C-9A89-1F2CCB39AD30}" dt="2018-05-01T03:53:18.926" v="674" actId="478"/>
          <ac:spMkLst>
            <pc:docMk/>
            <pc:sldMk cId="3838055200" sldId="262"/>
            <ac:spMk id="8" creationId="{FCC1B52F-5E0A-4B46-919F-9F0B0AFE587F}"/>
          </ac:spMkLst>
        </pc:spChg>
        <pc:spChg chg="del mod">
          <ac:chgData name="Thomas Tawadros" userId="7479b61149821074" providerId="LiveId" clId="{62578D1B-F7ED-4E1C-9A89-1F2CCB39AD30}" dt="2018-05-01T03:55:35.344" v="692" actId="478"/>
          <ac:spMkLst>
            <pc:docMk/>
            <pc:sldMk cId="3838055200" sldId="262"/>
            <ac:spMk id="11" creationId="{E42E4A5E-4A6A-4B0D-9AC4-70253BF75AE8}"/>
          </ac:spMkLst>
        </pc:spChg>
      </pc:sldChg>
      <pc:sldChg chg="add del setBg">
        <pc:chgData name="Thomas Tawadros" userId="7479b61149821074" providerId="LiveId" clId="{62578D1B-F7ED-4E1C-9A89-1F2CCB39AD30}" dt="2018-05-01T03:49:02.895" v="613"/>
        <pc:sldMkLst>
          <pc:docMk/>
          <pc:sldMk cId="4073501400" sldId="262"/>
        </pc:sldMkLst>
      </pc:sldChg>
      <pc:sldChg chg="addSp delSp modSp add del modAnim">
        <pc:chgData name="Thomas Tawadros" userId="7479b61149821074" providerId="LiveId" clId="{62578D1B-F7ED-4E1C-9A89-1F2CCB39AD30}" dt="2018-05-01T04:01:09.501" v="753" actId="2696"/>
        <pc:sldMkLst>
          <pc:docMk/>
          <pc:sldMk cId="812650489" sldId="263"/>
        </pc:sldMkLst>
        <pc:spChg chg="mod">
          <ac:chgData name="Thomas Tawadros" userId="7479b61149821074" providerId="LiveId" clId="{62578D1B-F7ED-4E1C-9A89-1F2CCB39AD30}" dt="2018-05-01T03:57:31.164" v="724" actId="20577"/>
          <ac:spMkLst>
            <pc:docMk/>
            <pc:sldMk cId="812650489" sldId="263"/>
            <ac:spMk id="9" creationId="{C54B0002-31B0-4C2B-960F-ACFF5C682292}"/>
          </ac:spMkLst>
        </pc:spChg>
        <pc:spChg chg="add">
          <ac:chgData name="Thomas Tawadros" userId="7479b61149821074" providerId="LiveId" clId="{62578D1B-F7ED-4E1C-9A89-1F2CCB39AD30}" dt="2018-05-01T03:59:40.250" v="746"/>
          <ac:spMkLst>
            <pc:docMk/>
            <pc:sldMk cId="812650489" sldId="263"/>
            <ac:spMk id="10" creationId="{86E1C1F4-6C9C-4BB2-A951-7F0E75FFCF0E}"/>
          </ac:spMkLst>
        </pc:spChg>
        <pc:spChg chg="mod">
          <ac:chgData name="Thomas Tawadros" userId="7479b61149821074" providerId="LiveId" clId="{62578D1B-F7ED-4E1C-9A89-1F2CCB39AD30}" dt="2018-05-01T03:56:14.847" v="703" actId="1076"/>
          <ac:spMkLst>
            <pc:docMk/>
            <pc:sldMk cId="812650489" sldId="263"/>
            <ac:spMk id="11" creationId="{E42E4A5E-4A6A-4B0D-9AC4-70253BF75AE8}"/>
          </ac:spMkLst>
        </pc:spChg>
        <pc:spChg chg="del">
          <ac:chgData name="Thomas Tawadros" userId="7479b61149821074" providerId="LiveId" clId="{62578D1B-F7ED-4E1C-9A89-1F2CCB39AD30}" dt="2018-05-01T03:56:18.193" v="704" actId="478"/>
          <ac:spMkLst>
            <pc:docMk/>
            <pc:sldMk cId="812650489" sldId="263"/>
            <ac:spMk id="12" creationId="{540E38F5-EE2F-47F7-8825-E7D8CA1D6B89}"/>
          </ac:spMkLst>
        </pc:spChg>
        <pc:spChg chg="add">
          <ac:chgData name="Thomas Tawadros" userId="7479b61149821074" providerId="LiveId" clId="{62578D1B-F7ED-4E1C-9A89-1F2CCB39AD30}" dt="2018-05-01T04:00:04.259" v="748"/>
          <ac:spMkLst>
            <pc:docMk/>
            <pc:sldMk cId="812650489" sldId="263"/>
            <ac:spMk id="13" creationId="{42BC31C5-DA99-42A0-B105-920B25FC22B0}"/>
          </ac:spMkLst>
        </pc:spChg>
      </pc:sldChg>
      <pc:sldChg chg="addSp delSp modSp add modAnim">
        <pc:chgData name="Thomas Tawadros" userId="7479b61149821074" providerId="LiveId" clId="{62578D1B-F7ED-4E1C-9A89-1F2CCB39AD30}" dt="2018-05-01T04:22:48.490" v="964" actId="20577"/>
        <pc:sldMkLst>
          <pc:docMk/>
          <pc:sldMk cId="2544750909" sldId="264"/>
        </pc:sldMkLst>
        <pc:spChg chg="mod">
          <ac:chgData name="Thomas Tawadros" userId="7479b61149821074" providerId="LiveId" clId="{62578D1B-F7ED-4E1C-9A89-1F2CCB39AD30}" dt="2018-05-01T04:13:32.922" v="850" actId="20577"/>
          <ac:spMkLst>
            <pc:docMk/>
            <pc:sldMk cId="2544750909" sldId="264"/>
            <ac:spMk id="9" creationId="{C54B0002-31B0-4C2B-960F-ACFF5C682292}"/>
          </ac:spMkLst>
        </pc:spChg>
        <pc:spChg chg="add mod">
          <ac:chgData name="Thomas Tawadros" userId="7479b61149821074" providerId="LiveId" clId="{62578D1B-F7ED-4E1C-9A89-1F2CCB39AD30}" dt="2018-05-01T04:18:52.940" v="907" actId="20577"/>
          <ac:spMkLst>
            <pc:docMk/>
            <pc:sldMk cId="2544750909" sldId="264"/>
            <ac:spMk id="10" creationId="{E6CD0438-B54D-4BBF-AD84-DA7A5E2EC55A}"/>
          </ac:spMkLst>
        </pc:spChg>
        <pc:spChg chg="mod">
          <ac:chgData name="Thomas Tawadros" userId="7479b61149821074" providerId="LiveId" clId="{62578D1B-F7ED-4E1C-9A89-1F2CCB39AD30}" dt="2018-05-01T04:12:31.288" v="847" actId="1076"/>
          <ac:spMkLst>
            <pc:docMk/>
            <pc:sldMk cId="2544750909" sldId="264"/>
            <ac:spMk id="11" creationId="{E42E4A5E-4A6A-4B0D-9AC4-70253BF75AE8}"/>
          </ac:spMkLst>
        </pc:spChg>
        <pc:spChg chg="add del">
          <ac:chgData name="Thomas Tawadros" userId="7479b61149821074" providerId="LiveId" clId="{62578D1B-F7ED-4E1C-9A89-1F2CCB39AD30}" dt="2018-05-01T04:14:30.401" v="873"/>
          <ac:spMkLst>
            <pc:docMk/>
            <pc:sldMk cId="2544750909" sldId="264"/>
            <ac:spMk id="13" creationId="{CD9C4C1D-93EF-430C-84CF-479E22F06E3B}"/>
          </ac:spMkLst>
        </pc:spChg>
        <pc:spChg chg="add del">
          <ac:chgData name="Thomas Tawadros" userId="7479b61149821074" providerId="LiveId" clId="{62578D1B-F7ED-4E1C-9A89-1F2CCB39AD30}" dt="2018-05-01T04:21:11.858" v="947"/>
          <ac:spMkLst>
            <pc:docMk/>
            <pc:sldMk cId="2544750909" sldId="264"/>
            <ac:spMk id="14" creationId="{83766774-C38C-4B2E-8867-D85AE87C62D6}"/>
          </ac:spMkLst>
        </pc:spChg>
        <pc:spChg chg="add mod">
          <ac:chgData name="Thomas Tawadros" userId="7479b61149821074" providerId="LiveId" clId="{62578D1B-F7ED-4E1C-9A89-1F2CCB39AD30}" dt="2018-05-01T04:22:48.490" v="964" actId="20577"/>
          <ac:spMkLst>
            <pc:docMk/>
            <pc:sldMk cId="2544750909" sldId="264"/>
            <ac:spMk id="15" creationId="{32F71610-77BE-4EF8-84D5-0F6AEE5E9AB3}"/>
          </ac:spMkLst>
        </pc:spChg>
      </pc:sldChg>
      <pc:sldChg chg="add del setBg">
        <pc:chgData name="Thomas Tawadros" userId="7479b61149821074" providerId="LiveId" clId="{62578D1B-F7ED-4E1C-9A89-1F2CCB39AD30}" dt="2018-05-01T04:03:20.449" v="781"/>
        <pc:sldMkLst>
          <pc:docMk/>
          <pc:sldMk cId="769244238" sldId="265"/>
        </pc:sldMkLst>
      </pc:sldChg>
      <pc:sldChg chg="addSp delSp modSp add modAnim">
        <pc:chgData name="Thomas Tawadros" userId="7479b61149821074" providerId="LiveId" clId="{62578D1B-F7ED-4E1C-9A89-1F2CCB39AD30}" dt="2018-05-01T04:27:00.916" v="1053" actId="20577"/>
        <pc:sldMkLst>
          <pc:docMk/>
          <pc:sldMk cId="4062756020" sldId="265"/>
        </pc:sldMkLst>
        <pc:spChg chg="mod">
          <ac:chgData name="Thomas Tawadros" userId="7479b61149821074" providerId="LiveId" clId="{62578D1B-F7ED-4E1C-9A89-1F2CCB39AD30}" dt="2018-05-01T04:13:48.991" v="864" actId="20577"/>
          <ac:spMkLst>
            <pc:docMk/>
            <pc:sldMk cId="4062756020" sldId="265"/>
            <ac:spMk id="9" creationId="{C54B0002-31B0-4C2B-960F-ACFF5C682292}"/>
          </ac:spMkLst>
        </pc:spChg>
        <pc:spChg chg="mod">
          <ac:chgData name="Thomas Tawadros" userId="7479b61149821074" providerId="LiveId" clId="{62578D1B-F7ED-4E1C-9A89-1F2CCB39AD30}" dt="2018-05-01T04:20:11.573" v="919" actId="20577"/>
          <ac:spMkLst>
            <pc:docMk/>
            <pc:sldMk cId="4062756020" sldId="265"/>
            <ac:spMk id="10" creationId="{E6CD0438-B54D-4BBF-AD84-DA7A5E2EC55A}"/>
          </ac:spMkLst>
        </pc:spChg>
        <pc:spChg chg="del">
          <ac:chgData name="Thomas Tawadros" userId="7479b61149821074" providerId="LiveId" clId="{62578D1B-F7ED-4E1C-9A89-1F2CCB39AD30}" dt="2018-05-01T04:14:45.395" v="876" actId="478"/>
          <ac:spMkLst>
            <pc:docMk/>
            <pc:sldMk cId="4062756020" sldId="265"/>
            <ac:spMk id="11" creationId="{E42E4A5E-4A6A-4B0D-9AC4-70253BF75AE8}"/>
          </ac:spMkLst>
        </pc:spChg>
        <pc:spChg chg="add mod">
          <ac:chgData name="Thomas Tawadros" userId="7479b61149821074" providerId="LiveId" clId="{62578D1B-F7ED-4E1C-9A89-1F2CCB39AD30}" dt="2018-05-01T04:25:49.932" v="1016" actId="313"/>
          <ac:spMkLst>
            <pc:docMk/>
            <pc:sldMk cId="4062756020" sldId="265"/>
            <ac:spMk id="13" creationId="{4C28A9BA-B62F-476A-87E2-0535920684DF}"/>
          </ac:spMkLst>
        </pc:spChg>
        <pc:spChg chg="add del">
          <ac:chgData name="Thomas Tawadros" userId="7479b61149821074" providerId="LiveId" clId="{62578D1B-F7ED-4E1C-9A89-1F2CCB39AD30}" dt="2018-05-01T04:14:42.667" v="875"/>
          <ac:spMkLst>
            <pc:docMk/>
            <pc:sldMk cId="4062756020" sldId="265"/>
            <ac:spMk id="14" creationId="{D0CE4784-011C-44D4-908B-BA35834241A4}"/>
          </ac:spMkLst>
        </pc:spChg>
        <pc:spChg chg="add">
          <ac:chgData name="Thomas Tawadros" userId="7479b61149821074" providerId="LiveId" clId="{62578D1B-F7ED-4E1C-9A89-1F2CCB39AD30}" dt="2018-05-01T04:14:46.180" v="877"/>
          <ac:spMkLst>
            <pc:docMk/>
            <pc:sldMk cId="4062756020" sldId="265"/>
            <ac:spMk id="15" creationId="{21F5AADE-B17D-42A1-9848-8B88FDA33885}"/>
          </ac:spMkLst>
        </pc:spChg>
        <pc:spChg chg="add mod">
          <ac:chgData name="Thomas Tawadros" userId="7479b61149821074" providerId="LiveId" clId="{62578D1B-F7ED-4E1C-9A89-1F2CCB39AD30}" dt="2018-05-01T04:27:00.916" v="1053" actId="20577"/>
          <ac:spMkLst>
            <pc:docMk/>
            <pc:sldMk cId="4062756020" sldId="265"/>
            <ac:spMk id="16" creationId="{F474F5B1-CB29-483E-B847-5E79C9E64036}"/>
          </ac:spMkLst>
        </pc:spChg>
      </pc:sldChg>
      <pc:sldChg chg="addSp delSp modSp add modAnim">
        <pc:chgData name="Thomas Tawadros" userId="7479b61149821074" providerId="LiveId" clId="{62578D1B-F7ED-4E1C-9A89-1F2CCB39AD30}" dt="2018-05-01T04:27:13.838" v="1063" actId="14100"/>
        <pc:sldMkLst>
          <pc:docMk/>
          <pc:sldMk cId="3466124095" sldId="266"/>
        </pc:sldMkLst>
        <pc:spChg chg="mod">
          <ac:chgData name="Thomas Tawadros" userId="7479b61149821074" providerId="LiveId" clId="{62578D1B-F7ED-4E1C-9A89-1F2CCB39AD30}" dt="2018-05-01T04:13:53.615" v="871" actId="20577"/>
          <ac:spMkLst>
            <pc:docMk/>
            <pc:sldMk cId="3466124095" sldId="266"/>
            <ac:spMk id="9" creationId="{C54B0002-31B0-4C2B-960F-ACFF5C682292}"/>
          </ac:spMkLst>
        </pc:spChg>
        <pc:spChg chg="del">
          <ac:chgData name="Thomas Tawadros" userId="7479b61149821074" providerId="LiveId" clId="{62578D1B-F7ED-4E1C-9A89-1F2CCB39AD30}" dt="2018-05-01T04:17:57.701" v="882" actId="478"/>
          <ac:spMkLst>
            <pc:docMk/>
            <pc:sldMk cId="3466124095" sldId="266"/>
            <ac:spMk id="10" creationId="{E6CD0438-B54D-4BBF-AD84-DA7A5E2EC55A}"/>
          </ac:spMkLst>
        </pc:spChg>
        <pc:spChg chg="del">
          <ac:chgData name="Thomas Tawadros" userId="7479b61149821074" providerId="LiveId" clId="{62578D1B-F7ED-4E1C-9A89-1F2CCB39AD30}" dt="2018-05-01T04:17:44.687" v="880" actId="478"/>
          <ac:spMkLst>
            <pc:docMk/>
            <pc:sldMk cId="3466124095" sldId="266"/>
            <ac:spMk id="11" creationId="{E42E4A5E-4A6A-4B0D-9AC4-70253BF75AE8}"/>
          </ac:spMkLst>
        </pc:spChg>
        <pc:spChg chg="add del">
          <ac:chgData name="Thomas Tawadros" userId="7479b61149821074" providerId="LiveId" clId="{62578D1B-F7ED-4E1C-9A89-1F2CCB39AD30}" dt="2018-05-01T04:09:33.889" v="809" actId="478"/>
          <ac:spMkLst>
            <pc:docMk/>
            <pc:sldMk cId="3466124095" sldId="266"/>
            <ac:spMk id="12" creationId="{540E38F5-EE2F-47F7-8825-E7D8CA1D6B89}"/>
          </ac:spMkLst>
        </pc:spChg>
        <pc:spChg chg="mod">
          <ac:chgData name="Thomas Tawadros" userId="7479b61149821074" providerId="LiveId" clId="{62578D1B-F7ED-4E1C-9A89-1F2CCB39AD30}" dt="2018-05-01T04:27:13.838" v="1063" actId="14100"/>
          <ac:spMkLst>
            <pc:docMk/>
            <pc:sldMk cId="3466124095" sldId="266"/>
            <ac:spMk id="13" creationId="{4C28A9BA-B62F-476A-87E2-0535920684DF}"/>
          </ac:spMkLst>
        </pc:spChg>
        <pc:spChg chg="add">
          <ac:chgData name="Thomas Tawadros" userId="7479b61149821074" providerId="LiveId" clId="{62578D1B-F7ED-4E1C-9A89-1F2CCB39AD30}" dt="2018-05-01T04:17:44.996" v="881"/>
          <ac:spMkLst>
            <pc:docMk/>
            <pc:sldMk cId="3466124095" sldId="266"/>
            <ac:spMk id="14" creationId="{454E9A28-5475-4F0A-9F58-E4202EE2026C}"/>
          </ac:spMkLst>
        </pc:spChg>
        <pc:spChg chg="add del">
          <ac:chgData name="Thomas Tawadros" userId="7479b61149821074" providerId="LiveId" clId="{62578D1B-F7ED-4E1C-9A89-1F2CCB39AD30}" dt="2018-05-01T04:18:24.817" v="885" actId="478"/>
          <ac:spMkLst>
            <pc:docMk/>
            <pc:sldMk cId="3466124095" sldId="266"/>
            <ac:spMk id="15" creationId="{BDA1B476-5CCC-4B14-83E6-77A090AA9927}"/>
          </ac:spMkLst>
        </pc:spChg>
        <pc:spChg chg="add mod">
          <ac:chgData name="Thomas Tawadros" userId="7479b61149821074" providerId="LiveId" clId="{62578D1B-F7ED-4E1C-9A89-1F2CCB39AD30}" dt="2018-05-01T04:20:22.884" v="927" actId="20577"/>
          <ac:spMkLst>
            <pc:docMk/>
            <pc:sldMk cId="3466124095" sldId="266"/>
            <ac:spMk id="16" creationId="{24A31308-FE23-4687-A0A7-F7F5B032E919}"/>
          </ac:spMkLst>
        </pc:spChg>
      </pc:sldChg>
      <pc:sldChg chg="delSp modSp add del">
        <pc:chgData name="Thomas Tawadros" userId="7479b61149821074" providerId="LiveId" clId="{62578D1B-F7ED-4E1C-9A89-1F2CCB39AD30}" dt="2018-05-01T04:28:32.737" v="1076" actId="2696"/>
        <pc:sldMkLst>
          <pc:docMk/>
          <pc:sldMk cId="2309340393" sldId="267"/>
        </pc:sldMkLst>
        <pc:spChg chg="mod">
          <ac:chgData name="Thomas Tawadros" userId="7479b61149821074" providerId="LiveId" clId="{62578D1B-F7ED-4E1C-9A89-1F2CCB39AD30}" dt="2018-05-01T04:10:00.704" v="818" actId="20577"/>
          <ac:spMkLst>
            <pc:docMk/>
            <pc:sldMk cId="2309340393" sldId="267"/>
            <ac:spMk id="9" creationId="{C54B0002-31B0-4C2B-960F-ACFF5C682292}"/>
          </ac:spMkLst>
        </pc:spChg>
        <pc:spChg chg="del">
          <ac:chgData name="Thomas Tawadros" userId="7479b61149821074" providerId="LiveId" clId="{62578D1B-F7ED-4E1C-9A89-1F2CCB39AD30}" dt="2018-05-01T04:10:07.199" v="819" actId="478"/>
          <ac:spMkLst>
            <pc:docMk/>
            <pc:sldMk cId="2309340393" sldId="267"/>
            <ac:spMk id="12" creationId="{540E38F5-EE2F-47F7-8825-E7D8CA1D6B89}"/>
          </ac:spMkLst>
        </pc:spChg>
      </pc:sldChg>
      <pc:sldChg chg="add del setBg">
        <pc:chgData name="Thomas Tawadros" userId="7479b61149821074" providerId="LiveId" clId="{62578D1B-F7ED-4E1C-9A89-1F2CCB39AD30}" dt="2018-05-01T04:07:50.974" v="803" actId="2696"/>
        <pc:sldMkLst>
          <pc:docMk/>
          <pc:sldMk cId="2724288251" sldId="267"/>
        </pc:sldMkLst>
      </pc:sldChg>
      <pc:sldChg chg="add del setBg">
        <pc:chgData name="Thomas Tawadros" userId="7479b61149821074" providerId="LiveId" clId="{62578D1B-F7ED-4E1C-9A89-1F2CCB39AD30}" dt="2018-05-01T04:09:47.667" v="813"/>
        <pc:sldMkLst>
          <pc:docMk/>
          <pc:sldMk cId="2880534770" sldId="267"/>
        </pc:sldMkLst>
      </pc:sldChg>
      <pc:sldChg chg="addSp delSp modSp add">
        <pc:chgData name="Thomas Tawadros" userId="7479b61149821074" providerId="LiveId" clId="{62578D1B-F7ED-4E1C-9A89-1F2CCB39AD30}" dt="2018-05-01T04:37:18.999" v="1118"/>
        <pc:sldMkLst>
          <pc:docMk/>
          <pc:sldMk cId="3044761839" sldId="268"/>
        </pc:sldMkLst>
        <pc:spChg chg="add del">
          <ac:chgData name="Thomas Tawadros" userId="7479b61149821074" providerId="LiveId" clId="{62578D1B-F7ED-4E1C-9A89-1F2CCB39AD30}" dt="2018-05-01T04:37:18.999" v="1118"/>
          <ac:spMkLst>
            <pc:docMk/>
            <pc:sldMk cId="3044761839" sldId="268"/>
            <ac:spMk id="2" creationId="{14DC8A5B-7826-4405-B6FE-B3AC153F2419}"/>
          </ac:spMkLst>
        </pc:spChg>
        <pc:spChg chg="add del">
          <ac:chgData name="Thomas Tawadros" userId="7479b61149821074" providerId="LiveId" clId="{62578D1B-F7ED-4E1C-9A89-1F2CCB39AD30}" dt="2018-05-01T04:37:18.999" v="1118"/>
          <ac:spMkLst>
            <pc:docMk/>
            <pc:sldMk cId="3044761839" sldId="268"/>
            <ac:spMk id="3" creationId="{1D7109ED-4FAD-4DD4-A534-72AF30637E9F}"/>
          </ac:spMkLst>
        </pc:spChg>
        <pc:spChg chg="add del mod">
          <ac:chgData name="Thomas Tawadros" userId="7479b61149821074" providerId="LiveId" clId="{62578D1B-F7ED-4E1C-9A89-1F2CCB39AD30}" dt="2018-05-01T04:37:18.999" v="1118"/>
          <ac:spMkLst>
            <pc:docMk/>
            <pc:sldMk cId="3044761839" sldId="268"/>
            <ac:spMk id="4" creationId="{D1E835E8-732E-4D75-A969-125E7F5AFDD9}"/>
          </ac:spMkLst>
        </pc:spChg>
        <pc:spChg chg="add del">
          <ac:chgData name="Thomas Tawadros" userId="7479b61149821074" providerId="LiveId" clId="{62578D1B-F7ED-4E1C-9A89-1F2CCB39AD30}" dt="2018-05-01T04:37:18.999" v="1118"/>
          <ac:spMkLst>
            <pc:docMk/>
            <pc:sldMk cId="3044761839" sldId="268"/>
            <ac:spMk id="5" creationId="{267F5A6A-366A-45DF-8F2C-8CEBB5943F11}"/>
          </ac:spMkLst>
        </pc:spChg>
        <pc:spChg chg="add del mod">
          <ac:chgData name="Thomas Tawadros" userId="7479b61149821074" providerId="LiveId" clId="{62578D1B-F7ED-4E1C-9A89-1F2CCB39AD30}" dt="2018-05-01T04:37:18.999" v="1118"/>
          <ac:spMkLst>
            <pc:docMk/>
            <pc:sldMk cId="3044761839" sldId="268"/>
            <ac:spMk id="7" creationId="{79497BA5-E4F9-4237-8A68-9A0FE60123C1}"/>
          </ac:spMkLst>
        </pc:spChg>
        <pc:spChg chg="mod">
          <ac:chgData name="Thomas Tawadros" userId="7479b61149821074" providerId="LiveId" clId="{62578D1B-F7ED-4E1C-9A89-1F2CCB39AD30}" dt="2018-05-01T04:28:26.403" v="1075" actId="20577"/>
          <ac:spMkLst>
            <pc:docMk/>
            <pc:sldMk cId="3044761839" sldId="268"/>
            <ac:spMk id="9" creationId="{C54B0002-31B0-4C2B-960F-ACFF5C682292}"/>
          </ac:spMkLst>
        </pc:spChg>
        <pc:spChg chg="del">
          <ac:chgData name="Thomas Tawadros" userId="7479b61149821074" providerId="LiveId" clId="{62578D1B-F7ED-4E1C-9A89-1F2CCB39AD30}" dt="2018-05-01T04:28:08.422" v="1065" actId="478"/>
          <ac:spMkLst>
            <pc:docMk/>
            <pc:sldMk cId="3044761839" sldId="268"/>
            <ac:spMk id="12" creationId="{540E38F5-EE2F-47F7-8825-E7D8CA1D6B89}"/>
          </ac:spMkLst>
        </pc:spChg>
      </pc:sldChg>
      <pc:sldChg chg="addSp delSp modSp add">
        <pc:chgData name="Thomas Tawadros" userId="7479b61149821074" providerId="LiveId" clId="{62578D1B-F7ED-4E1C-9A89-1F2CCB39AD30}" dt="2018-05-01T04:41:01.888" v="1168" actId="14100"/>
        <pc:sldMkLst>
          <pc:docMk/>
          <pc:sldMk cId="1903692613" sldId="269"/>
        </pc:sldMkLst>
        <pc:spChg chg="del mod">
          <ac:chgData name="Thomas Tawadros" userId="7479b61149821074" providerId="LiveId" clId="{62578D1B-F7ED-4E1C-9A89-1F2CCB39AD30}" dt="2018-05-01T04:37:26.171" v="1120" actId="478"/>
          <ac:spMkLst>
            <pc:docMk/>
            <pc:sldMk cId="1903692613" sldId="269"/>
            <ac:spMk id="2" creationId="{14DC8A5B-7826-4405-B6FE-B3AC153F2419}"/>
          </ac:spMkLst>
        </pc:spChg>
        <pc:spChg chg="del mod">
          <ac:chgData name="Thomas Tawadros" userId="7479b61149821074" providerId="LiveId" clId="{62578D1B-F7ED-4E1C-9A89-1F2CCB39AD30}" dt="2018-05-01T04:37:23.262" v="1119" actId="478"/>
          <ac:spMkLst>
            <pc:docMk/>
            <pc:sldMk cId="1903692613" sldId="269"/>
            <ac:spMk id="3" creationId="{1D7109ED-4FAD-4DD4-A534-72AF30637E9F}"/>
          </ac:spMkLst>
        </pc:spChg>
        <pc:spChg chg="add mod">
          <ac:chgData name="Thomas Tawadros" userId="7479b61149821074" providerId="LiveId" clId="{62578D1B-F7ED-4E1C-9A89-1F2CCB39AD30}" dt="2018-05-01T04:38:05.803" v="1127" actId="1076"/>
          <ac:spMkLst>
            <pc:docMk/>
            <pc:sldMk cId="1903692613" sldId="269"/>
            <ac:spMk id="4" creationId="{E61BDEC3-D60E-47FD-8C10-F9350F81B2D6}"/>
          </ac:spMkLst>
        </pc:spChg>
        <pc:spChg chg="del mod">
          <ac:chgData name="Thomas Tawadros" userId="7479b61149821074" providerId="LiveId" clId="{62578D1B-F7ED-4E1C-9A89-1F2CCB39AD30}" dt="2018-05-01T04:35:26.802" v="1106" actId="478"/>
          <ac:spMkLst>
            <pc:docMk/>
            <pc:sldMk cId="1903692613" sldId="269"/>
            <ac:spMk id="5" creationId="{267F5A6A-366A-45DF-8F2C-8CEBB5943F11}"/>
          </ac:spMkLst>
        </pc:spChg>
        <pc:spChg chg="del mod">
          <ac:chgData name="Thomas Tawadros" userId="7479b61149821074" providerId="LiveId" clId="{62578D1B-F7ED-4E1C-9A89-1F2CCB39AD30}" dt="2018-05-01T04:35:25.553" v="1105" actId="478"/>
          <ac:spMkLst>
            <pc:docMk/>
            <pc:sldMk cId="1903692613" sldId="269"/>
            <ac:spMk id="6" creationId="{7DC9750F-349A-4FCE-BC13-672D234D6CD9}"/>
          </ac:spMkLst>
        </pc:spChg>
        <pc:spChg chg="add del mod">
          <ac:chgData name="Thomas Tawadros" userId="7479b61149821074" providerId="LiveId" clId="{62578D1B-F7ED-4E1C-9A89-1F2CCB39AD30}" dt="2018-05-01T04:37:27.762" v="1121" actId="478"/>
          <ac:spMkLst>
            <pc:docMk/>
            <pc:sldMk cId="1903692613" sldId="269"/>
            <ac:spMk id="8" creationId="{559F2A4A-8056-436B-AB0A-57E64F217EAC}"/>
          </ac:spMkLst>
        </pc:spChg>
        <pc:spChg chg="mod">
          <ac:chgData name="Thomas Tawadros" userId="7479b61149821074" providerId="LiveId" clId="{62578D1B-F7ED-4E1C-9A89-1F2CCB39AD30}" dt="2018-05-01T04:34:56.400" v="1104" actId="20577"/>
          <ac:spMkLst>
            <pc:docMk/>
            <pc:sldMk cId="1903692613" sldId="269"/>
            <ac:spMk id="9" creationId="{C54B0002-31B0-4C2B-960F-ACFF5C682292}"/>
          </ac:spMkLst>
        </pc:spChg>
        <pc:spChg chg="add del mod">
          <ac:chgData name="Thomas Tawadros" userId="7479b61149821074" providerId="LiveId" clId="{62578D1B-F7ED-4E1C-9A89-1F2CCB39AD30}" dt="2018-05-01T04:37:23.262" v="1119" actId="478"/>
          <ac:spMkLst>
            <pc:docMk/>
            <pc:sldMk cId="1903692613" sldId="269"/>
            <ac:spMk id="11" creationId="{B856BCB6-421B-4A03-B674-5F79554BA9F3}"/>
          </ac:spMkLst>
        </pc:spChg>
        <pc:spChg chg="add del mod">
          <ac:chgData name="Thomas Tawadros" userId="7479b61149821074" providerId="LiveId" clId="{62578D1B-F7ED-4E1C-9A89-1F2CCB39AD30}" dt="2018-05-01T04:37:29.284" v="1122" actId="478"/>
          <ac:spMkLst>
            <pc:docMk/>
            <pc:sldMk cId="1903692613" sldId="269"/>
            <ac:spMk id="12" creationId="{BCE4D549-E222-4486-8E39-B0C3D22015F0}"/>
          </ac:spMkLst>
        </pc:spChg>
        <pc:spChg chg="mod">
          <ac:chgData name="Thomas Tawadros" userId="7479b61149821074" providerId="LiveId" clId="{62578D1B-F7ED-4E1C-9A89-1F2CCB39AD30}" dt="2018-05-01T04:38:36.980" v="1132" actId="1076"/>
          <ac:spMkLst>
            <pc:docMk/>
            <pc:sldMk cId="1903692613" sldId="269"/>
            <ac:spMk id="13" creationId="{4C28A9BA-B62F-476A-87E2-0535920684DF}"/>
          </ac:spMkLst>
        </pc:spChg>
        <pc:spChg chg="mod">
          <ac:chgData name="Thomas Tawadros" userId="7479b61149821074" providerId="LiveId" clId="{62578D1B-F7ED-4E1C-9A89-1F2CCB39AD30}" dt="2018-05-01T04:38:27.918" v="1131" actId="1076"/>
          <ac:spMkLst>
            <pc:docMk/>
            <pc:sldMk cId="1903692613" sldId="269"/>
            <ac:spMk id="14" creationId="{454E9A28-5475-4F0A-9F58-E4202EE2026C}"/>
          </ac:spMkLst>
        </pc:spChg>
        <pc:spChg chg="mod">
          <ac:chgData name="Thomas Tawadros" userId="7479b61149821074" providerId="LiveId" clId="{62578D1B-F7ED-4E1C-9A89-1F2CCB39AD30}" dt="2018-05-01T04:38:21.177" v="1130" actId="1076"/>
          <ac:spMkLst>
            <pc:docMk/>
            <pc:sldMk cId="1903692613" sldId="269"/>
            <ac:spMk id="16" creationId="{24A31308-FE23-4687-A0A7-F7F5B032E919}"/>
          </ac:spMkLst>
        </pc:spChg>
        <pc:spChg chg="add mod">
          <ac:chgData name="Thomas Tawadros" userId="7479b61149821074" providerId="LiveId" clId="{62578D1B-F7ED-4E1C-9A89-1F2CCB39AD30}" dt="2018-05-01T04:37:41.966" v="1125" actId="1076"/>
          <ac:spMkLst>
            <pc:docMk/>
            <pc:sldMk cId="1903692613" sldId="269"/>
            <ac:spMk id="17" creationId="{BB5B5442-47FD-4A38-A096-624A7DF28D68}"/>
          </ac:spMkLst>
        </pc:spChg>
        <pc:spChg chg="add mod">
          <ac:chgData name="Thomas Tawadros" userId="7479b61149821074" providerId="LiveId" clId="{62578D1B-F7ED-4E1C-9A89-1F2CCB39AD30}" dt="2018-05-01T04:37:41.966" v="1125" actId="1076"/>
          <ac:spMkLst>
            <pc:docMk/>
            <pc:sldMk cId="1903692613" sldId="269"/>
            <ac:spMk id="18" creationId="{E55CBD3B-DCC7-4ECB-89CB-E8464284D826}"/>
          </ac:spMkLst>
        </pc:spChg>
        <pc:spChg chg="add mod">
          <ac:chgData name="Thomas Tawadros" userId="7479b61149821074" providerId="LiveId" clId="{62578D1B-F7ED-4E1C-9A89-1F2CCB39AD30}" dt="2018-05-01T04:41:01.888" v="1168" actId="14100"/>
          <ac:spMkLst>
            <pc:docMk/>
            <pc:sldMk cId="1903692613" sldId="269"/>
            <ac:spMk id="19" creationId="{9D890025-EA3A-475F-9F6E-7DFAE89732BC}"/>
          </ac:spMkLst>
        </pc:spChg>
      </pc:sldChg>
      <pc:sldChg chg="addSp modSp add modAnim">
        <pc:chgData name="Thomas Tawadros" userId="7479b61149821074" providerId="LiveId" clId="{62578D1B-F7ED-4E1C-9A89-1F2CCB39AD30}" dt="2018-05-01T04:51:19.310" v="1264" actId="20577"/>
        <pc:sldMkLst>
          <pc:docMk/>
          <pc:sldMk cId="1166855851" sldId="270"/>
        </pc:sldMkLst>
        <pc:spChg chg="add mod">
          <ac:chgData name="Thomas Tawadros" userId="7479b61149821074" providerId="LiveId" clId="{62578D1B-F7ED-4E1C-9A89-1F2CCB39AD30}" dt="2018-05-01T04:51:19.310" v="1264" actId="20577"/>
          <ac:spMkLst>
            <pc:docMk/>
            <pc:sldMk cId="1166855851" sldId="270"/>
            <ac:spMk id="10" creationId="{9A7252F5-EC13-4AAA-AC7C-1C9B87440DE1}"/>
          </ac:spMkLst>
        </pc:spChg>
        <pc:spChg chg="mod">
          <ac:chgData name="Thomas Tawadros" userId="7479b61149821074" providerId="LiveId" clId="{62578D1B-F7ED-4E1C-9A89-1F2CCB39AD30}" dt="2018-05-01T04:42:00.793" v="1208" actId="20577"/>
          <ac:spMkLst>
            <pc:docMk/>
            <pc:sldMk cId="1166855851" sldId="270"/>
            <ac:spMk id="14" creationId="{454E9A28-5475-4F0A-9F58-E4202EE2026C}"/>
          </ac:spMkLst>
        </pc:spChg>
        <pc:spChg chg="mod">
          <ac:chgData name="Thomas Tawadros" userId="7479b61149821074" providerId="LiveId" clId="{62578D1B-F7ED-4E1C-9A89-1F2CCB39AD30}" dt="2018-05-01T04:41:11.359" v="1169" actId="121"/>
          <ac:spMkLst>
            <pc:docMk/>
            <pc:sldMk cId="1166855851" sldId="270"/>
            <ac:spMk id="16" creationId="{24A31308-FE23-4687-A0A7-F7F5B032E919}"/>
          </ac:spMkLst>
        </pc:spChg>
      </pc:sldChg>
      <pc:sldChg chg="addSp delSp modSp add addAnim delAnim modAnim">
        <pc:chgData name="Thomas Tawadros" userId="7479b61149821074" providerId="LiveId" clId="{62578D1B-F7ED-4E1C-9A89-1F2CCB39AD30}" dt="2018-05-01T04:52:25.201" v="1287"/>
        <pc:sldMkLst>
          <pc:docMk/>
          <pc:sldMk cId="3172823445" sldId="271"/>
        </pc:sldMkLst>
        <pc:spChg chg="add mod">
          <ac:chgData name="Thomas Tawadros" userId="7479b61149821074" providerId="LiveId" clId="{62578D1B-F7ED-4E1C-9A89-1F2CCB39AD30}" dt="2018-05-01T04:51:45.337" v="1283" actId="20577"/>
          <ac:spMkLst>
            <pc:docMk/>
            <pc:sldMk cId="3172823445" sldId="271"/>
            <ac:spMk id="10" creationId="{3CA5D4AA-50C9-4D57-8575-35AF3A4FE5A8}"/>
          </ac:spMkLst>
        </pc:spChg>
        <pc:spChg chg="add del">
          <ac:chgData name="Thomas Tawadros" userId="7479b61149821074" providerId="LiveId" clId="{62578D1B-F7ED-4E1C-9A89-1F2CCB39AD30}" dt="2018-05-01T04:52:22.877" v="1286" actId="478"/>
          <ac:spMkLst>
            <pc:docMk/>
            <pc:sldMk cId="3172823445" sldId="271"/>
            <ac:spMk id="11" creationId="{57327893-ED89-4B52-83F7-EF7B71ABF414}"/>
          </ac:spMkLst>
        </pc:spChg>
        <pc:spChg chg="mod">
          <ac:chgData name="Thomas Tawadros" userId="7479b61149821074" providerId="LiveId" clId="{62578D1B-F7ED-4E1C-9A89-1F2CCB39AD30}" dt="2018-05-01T04:42:15.200" v="1216" actId="121"/>
          <ac:spMkLst>
            <pc:docMk/>
            <pc:sldMk cId="3172823445" sldId="271"/>
            <ac:spMk id="13" creationId="{4C28A9BA-B62F-476A-87E2-0535920684DF}"/>
          </ac:spMkLst>
        </pc:spChg>
        <pc:spChg chg="mod">
          <ac:chgData name="Thomas Tawadros" userId="7479b61149821074" providerId="LiveId" clId="{62578D1B-F7ED-4E1C-9A89-1F2CCB39AD30}" dt="2018-05-01T04:42:08.084" v="1215" actId="20577"/>
          <ac:spMkLst>
            <pc:docMk/>
            <pc:sldMk cId="3172823445" sldId="271"/>
            <ac:spMk id="14" creationId="{454E9A28-5475-4F0A-9F58-E4202EE2026C}"/>
          </ac:spMkLst>
        </pc:spChg>
        <pc:spChg chg="mod">
          <ac:chgData name="Thomas Tawadros" userId="7479b61149821074" providerId="LiveId" clId="{62578D1B-F7ED-4E1C-9A89-1F2CCB39AD30}" dt="2018-05-01T04:39:36.926" v="1153" actId="14100"/>
          <ac:spMkLst>
            <pc:docMk/>
            <pc:sldMk cId="3172823445" sldId="271"/>
            <ac:spMk id="16" creationId="{24A31308-FE23-4687-A0A7-F7F5B032E919}"/>
          </ac:spMkLst>
        </pc:spChg>
        <pc:spChg chg="mod">
          <ac:chgData name="Thomas Tawadros" userId="7479b61149821074" providerId="LiveId" clId="{62578D1B-F7ED-4E1C-9A89-1F2CCB39AD30}" dt="2018-05-01T04:40:23.561" v="1164" actId="14100"/>
          <ac:spMkLst>
            <pc:docMk/>
            <pc:sldMk cId="3172823445" sldId="271"/>
            <ac:spMk id="19" creationId="{9D890025-EA3A-475F-9F6E-7DFAE89732BC}"/>
          </ac:spMkLst>
        </pc:spChg>
      </pc:sldChg>
      <pc:sldChg chg="addSp modSp add modAnim">
        <pc:chgData name="Thomas Tawadros" userId="7479b61149821074" providerId="LiveId" clId="{62578D1B-F7ED-4E1C-9A89-1F2CCB39AD30}" dt="2018-05-01T04:53:33.252" v="1322"/>
        <pc:sldMkLst>
          <pc:docMk/>
          <pc:sldMk cId="2270195160" sldId="272"/>
        </pc:sldMkLst>
        <pc:spChg chg="add">
          <ac:chgData name="Thomas Tawadros" userId="7479b61149821074" providerId="LiveId" clId="{62578D1B-F7ED-4E1C-9A89-1F2CCB39AD30}" dt="2018-05-01T04:52:39.190" v="1288"/>
          <ac:spMkLst>
            <pc:docMk/>
            <pc:sldMk cId="2270195160" sldId="272"/>
            <ac:spMk id="10" creationId="{29485EAD-CDD5-474E-80C1-4A25ACCABCE8}"/>
          </ac:spMkLst>
        </pc:spChg>
        <pc:spChg chg="add">
          <ac:chgData name="Thomas Tawadros" userId="7479b61149821074" providerId="LiveId" clId="{62578D1B-F7ED-4E1C-9A89-1F2CCB39AD30}" dt="2018-05-01T04:52:39.190" v="1288"/>
          <ac:spMkLst>
            <pc:docMk/>
            <pc:sldMk cId="2270195160" sldId="272"/>
            <ac:spMk id="11" creationId="{75D42741-D5F9-49CB-9EDD-EE9F2690C59F}"/>
          </ac:spMkLst>
        </pc:spChg>
        <pc:spChg chg="add mod">
          <ac:chgData name="Thomas Tawadros" userId="7479b61149821074" providerId="LiveId" clId="{62578D1B-F7ED-4E1C-9A89-1F2CCB39AD30}" dt="2018-05-01T04:53:20.396" v="1321" actId="5793"/>
          <ac:spMkLst>
            <pc:docMk/>
            <pc:sldMk cId="2270195160" sldId="272"/>
            <ac:spMk id="12" creationId="{96D06EA6-CB66-4697-A7C9-2BB5A6F56FC6}"/>
          </ac:spMkLst>
        </pc:spChg>
        <pc:spChg chg="mod">
          <ac:chgData name="Thomas Tawadros" userId="7479b61149821074" providerId="LiveId" clId="{62578D1B-F7ED-4E1C-9A89-1F2CCB39AD30}" dt="2018-05-01T04:41:35.292" v="1187" actId="20577"/>
          <ac:spMkLst>
            <pc:docMk/>
            <pc:sldMk cId="2270195160" sldId="272"/>
            <ac:spMk id="13" creationId="{4C28A9BA-B62F-476A-87E2-0535920684DF}"/>
          </ac:spMkLst>
        </pc:spChg>
        <pc:spChg chg="mod">
          <ac:chgData name="Thomas Tawadros" userId="7479b61149821074" providerId="LiveId" clId="{62578D1B-F7ED-4E1C-9A89-1F2CCB39AD30}" dt="2018-05-01T04:42:25.268" v="1225" actId="20577"/>
          <ac:spMkLst>
            <pc:docMk/>
            <pc:sldMk cId="2270195160" sldId="272"/>
            <ac:spMk id="14" creationId="{454E9A28-5475-4F0A-9F58-E4202EE2026C}"/>
          </ac:spMkLst>
        </pc:spChg>
      </pc:sldChg>
      <pc:sldChg chg="addSp delSp modSp add del modAnim">
        <pc:chgData name="Thomas Tawadros" userId="7479b61149821074" providerId="LiveId" clId="{62578D1B-F7ED-4E1C-9A89-1F2CCB39AD30}" dt="2018-05-01T04:48:32.323" v="1257" actId="2696"/>
        <pc:sldMkLst>
          <pc:docMk/>
          <pc:sldMk cId="2796434048" sldId="273"/>
        </pc:sldMkLst>
        <pc:spChg chg="mod">
          <ac:chgData name="Thomas Tawadros" userId="7479b61149821074" providerId="LiveId" clId="{62578D1B-F7ED-4E1C-9A89-1F2CCB39AD30}" dt="2018-05-01T04:45:02.152" v="1236" actId="1076"/>
          <ac:spMkLst>
            <pc:docMk/>
            <pc:sldMk cId="2796434048" sldId="273"/>
            <ac:spMk id="4" creationId="{E61BDEC3-D60E-47FD-8C10-F9350F81B2D6}"/>
          </ac:spMkLst>
        </pc:spChg>
        <pc:spChg chg="add mod">
          <ac:chgData name="Thomas Tawadros" userId="7479b61149821074" providerId="LiveId" clId="{62578D1B-F7ED-4E1C-9A89-1F2CCB39AD30}" dt="2018-05-01T04:45:13.805" v="1237" actId="1076"/>
          <ac:spMkLst>
            <pc:docMk/>
            <pc:sldMk cId="2796434048" sldId="273"/>
            <ac:spMk id="10" creationId="{266B1C1F-ADDC-4272-9B21-D792AEB26EC3}"/>
          </ac:spMkLst>
        </pc:spChg>
        <pc:spChg chg="add">
          <ac:chgData name="Thomas Tawadros" userId="7479b61149821074" providerId="LiveId" clId="{62578D1B-F7ED-4E1C-9A89-1F2CCB39AD30}" dt="2018-05-01T04:44:21.042" v="1233"/>
          <ac:spMkLst>
            <pc:docMk/>
            <pc:sldMk cId="2796434048" sldId="273"/>
            <ac:spMk id="11" creationId="{AA3A5C60-34A1-4A3B-994C-1722B42356EB}"/>
          </ac:spMkLst>
        </pc:spChg>
        <pc:spChg chg="del">
          <ac:chgData name="Thomas Tawadros" userId="7479b61149821074" providerId="LiveId" clId="{62578D1B-F7ED-4E1C-9A89-1F2CCB39AD30}" dt="2018-05-01T04:43:05.469" v="1227" actId="478"/>
          <ac:spMkLst>
            <pc:docMk/>
            <pc:sldMk cId="2796434048" sldId="273"/>
            <ac:spMk id="19" creationId="{9D890025-EA3A-475F-9F6E-7DFAE89732BC}"/>
          </ac:spMkLst>
        </pc:spChg>
      </pc:sldChg>
      <pc:sldChg chg="addSp delSp modSp add modAnim">
        <pc:chgData name="Thomas Tawadros" userId="7479b61149821074" providerId="LiveId" clId="{62578D1B-F7ED-4E1C-9A89-1F2CCB39AD30}" dt="2018-05-01T04:47:45.931" v="1256" actId="1076"/>
        <pc:sldMkLst>
          <pc:docMk/>
          <pc:sldMk cId="2227083089" sldId="274"/>
        </pc:sldMkLst>
        <pc:spChg chg="add del">
          <ac:chgData name="Thomas Tawadros" userId="7479b61149821074" providerId="LiveId" clId="{62578D1B-F7ED-4E1C-9A89-1F2CCB39AD30}" dt="2018-05-01T04:47:21.378" v="1245" actId="478"/>
          <ac:spMkLst>
            <pc:docMk/>
            <pc:sldMk cId="2227083089" sldId="274"/>
            <ac:spMk id="13" creationId="{4C28A9BA-B62F-476A-87E2-0535920684DF}"/>
          </ac:spMkLst>
        </pc:spChg>
        <pc:spChg chg="del">
          <ac:chgData name="Thomas Tawadros" userId="7479b61149821074" providerId="LiveId" clId="{62578D1B-F7ED-4E1C-9A89-1F2CCB39AD30}" dt="2018-05-01T04:47:22.751" v="1246" actId="478"/>
          <ac:spMkLst>
            <pc:docMk/>
            <pc:sldMk cId="2227083089" sldId="274"/>
            <ac:spMk id="14" creationId="{454E9A28-5475-4F0A-9F58-E4202EE2026C}"/>
          </ac:spMkLst>
        </pc:spChg>
        <pc:spChg chg="mod">
          <ac:chgData name="Thomas Tawadros" userId="7479b61149821074" providerId="LiveId" clId="{62578D1B-F7ED-4E1C-9A89-1F2CCB39AD30}" dt="2018-05-01T04:47:45.931" v="1256" actId="1076"/>
          <ac:spMkLst>
            <pc:docMk/>
            <pc:sldMk cId="2227083089" sldId="274"/>
            <ac:spMk id="16" creationId="{24A31308-FE23-4687-A0A7-F7F5B032E919}"/>
          </ac:spMkLst>
        </pc:spChg>
      </pc:sldChg>
      <pc:sldMasterChg chg="setBg modSldLayout">
        <pc:chgData name="Thomas Tawadros" userId="7479b61149821074" providerId="LiveId" clId="{62578D1B-F7ED-4E1C-9A89-1F2CCB39AD30}" dt="2018-04-30T23:13:28.231" v="199"/>
        <pc:sldMasterMkLst>
          <pc:docMk/>
          <pc:sldMasterMk cId="0" sldId="2147483648"/>
        </pc:sldMasterMkLst>
        <pc:sldLayoutChg chg="setBg">
          <pc:chgData name="Thomas Tawadros" userId="7479b61149821074" providerId="LiveId" clId="{62578D1B-F7ED-4E1C-9A89-1F2CCB39AD30}" dt="2018-04-30T23:13:28.231" v="199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Thomas Tawadros" userId="7479b61149821074" providerId="LiveId" clId="{62578D1B-F7ED-4E1C-9A89-1F2CCB39AD30}" dt="2018-04-30T23:13:28.231" v="199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users.wpi.edu/~tmtawadros/a20/tom/whither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8A5B-7826-4405-B6FE-B3AC153F2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Whither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109ED-4FAD-4DD4-A534-72AF30637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game by Ryan Melville &amp; Patrick Peterson </a:t>
            </a:r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267F5A6A-366A-45DF-8F2C-8CEBB5943F11}"/>
              </a:ext>
            </a:extLst>
          </p:cNvPr>
          <p:cNvSpPr/>
          <p:nvPr/>
        </p:nvSpPr>
        <p:spPr>
          <a:xfrm rot="10800000" flipV="1">
            <a:off x="8149589" y="1700784"/>
            <a:ext cx="3277397" cy="4396993"/>
          </a:xfrm>
          <a:prstGeom prst="corner">
            <a:avLst>
              <a:gd name="adj1" fmla="val 11984"/>
              <a:gd name="adj2" fmla="val 1236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7DC9750F-349A-4FCE-BC13-672D234D6CD9}"/>
              </a:ext>
            </a:extLst>
          </p:cNvPr>
          <p:cNvSpPr/>
          <p:nvPr/>
        </p:nvSpPr>
        <p:spPr>
          <a:xfrm flipV="1">
            <a:off x="764499" y="747715"/>
            <a:ext cx="3277397" cy="4396993"/>
          </a:xfrm>
          <a:prstGeom prst="corner">
            <a:avLst>
              <a:gd name="adj1" fmla="val 11984"/>
              <a:gd name="adj2" fmla="val 1236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1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54B0002-31B0-4C2B-960F-ACFF5C682292}"/>
              </a:ext>
            </a:extLst>
          </p:cNvPr>
          <p:cNvSpPr txBox="1">
            <a:spLocks/>
          </p:cNvSpPr>
          <p:nvPr/>
        </p:nvSpPr>
        <p:spPr>
          <a:xfrm>
            <a:off x="4457300" y="295883"/>
            <a:ext cx="3277397" cy="9036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2"/>
                </a:solidFill>
              </a:rPr>
              <a:t>NEW GOALs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C28A9BA-B62F-476A-87E2-0535920684DF}"/>
              </a:ext>
            </a:extLst>
          </p:cNvPr>
          <p:cNvSpPr txBox="1">
            <a:spLocks/>
          </p:cNvSpPr>
          <p:nvPr/>
        </p:nvSpPr>
        <p:spPr>
          <a:xfrm>
            <a:off x="8158565" y="2568769"/>
            <a:ext cx="2296563" cy="555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2"/>
                </a:solidFill>
              </a:rPr>
              <a:t>EMPTINESS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4E9A28-5475-4F0A-9F58-E4202EE2026C}"/>
              </a:ext>
            </a:extLst>
          </p:cNvPr>
          <p:cNvSpPr txBox="1">
            <a:spLocks/>
          </p:cNvSpPr>
          <p:nvPr/>
        </p:nvSpPr>
        <p:spPr>
          <a:xfrm>
            <a:off x="1646527" y="2564766"/>
            <a:ext cx="2511480" cy="5596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2"/>
                </a:solidFill>
              </a:rPr>
              <a:t>ANXIETY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4A31308-FE23-4687-A0A7-F7F5B032E919}"/>
              </a:ext>
            </a:extLst>
          </p:cNvPr>
          <p:cNvSpPr txBox="1">
            <a:spLocks/>
          </p:cNvSpPr>
          <p:nvPr/>
        </p:nvSpPr>
        <p:spPr>
          <a:xfrm>
            <a:off x="4734732" y="2564766"/>
            <a:ext cx="2595965" cy="5306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2"/>
                </a:solidFill>
              </a:rPr>
              <a:t>ENTRAPMENT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1BDEC3-D60E-47FD-8C10-F9350F81B2D6}"/>
              </a:ext>
            </a:extLst>
          </p:cNvPr>
          <p:cNvSpPr/>
          <p:nvPr/>
        </p:nvSpPr>
        <p:spPr>
          <a:xfrm>
            <a:off x="454619" y="1259808"/>
            <a:ext cx="11249180" cy="1146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B5B5442-47FD-4A38-A096-624A7DF28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060" y="5375911"/>
            <a:ext cx="2916956" cy="555626"/>
          </a:xfrm>
        </p:spPr>
        <p:txBody>
          <a:bodyPr/>
          <a:lstStyle/>
          <a:p>
            <a:r>
              <a:rPr lang="en-US" sz="2800" dirty="0">
                <a:solidFill>
                  <a:schemeClr val="bg2"/>
                </a:solidFill>
              </a:rPr>
              <a:t>Writhe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55CBD3B-DCC7-4ECB-89CB-E8464284D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389" y="5804152"/>
            <a:ext cx="2710297" cy="530611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A Whither mod by Tom Tawadros</a:t>
            </a:r>
          </a:p>
        </p:txBody>
      </p:sp>
      <p:sp>
        <p:nvSpPr>
          <p:cNvPr id="19" name="L-Shape 18">
            <a:extLst>
              <a:ext uri="{FF2B5EF4-FFF2-40B4-BE49-F238E27FC236}">
                <a16:creationId xmlns:a16="http://schemas.microsoft.com/office/drawing/2014/main" id="{9D890025-EA3A-475F-9F6E-7DFAE89732BC}"/>
              </a:ext>
            </a:extLst>
          </p:cNvPr>
          <p:cNvSpPr/>
          <p:nvPr/>
        </p:nvSpPr>
        <p:spPr>
          <a:xfrm rot="10800000" flipH="1" flipV="1">
            <a:off x="454619" y="2134737"/>
            <a:ext cx="3277397" cy="4396993"/>
          </a:xfrm>
          <a:prstGeom prst="corner">
            <a:avLst>
              <a:gd name="adj1" fmla="val 11984"/>
              <a:gd name="adj2" fmla="val 1236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CA5D4AA-50C9-4D57-8575-35AF3A4FE5A8}"/>
              </a:ext>
            </a:extLst>
          </p:cNvPr>
          <p:cNvSpPr txBox="1">
            <a:spLocks/>
          </p:cNvSpPr>
          <p:nvPr/>
        </p:nvSpPr>
        <p:spPr>
          <a:xfrm>
            <a:off x="4740849" y="3124396"/>
            <a:ext cx="2710297" cy="530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/>
                </a:solidFill>
              </a:rPr>
              <a:t>Lack of Control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7327893-ED89-4B52-83F7-EF7B71ABF414}"/>
              </a:ext>
            </a:extLst>
          </p:cNvPr>
          <p:cNvSpPr txBox="1">
            <a:spLocks/>
          </p:cNvSpPr>
          <p:nvPr/>
        </p:nvSpPr>
        <p:spPr>
          <a:xfrm>
            <a:off x="1547118" y="3159187"/>
            <a:ext cx="2710297" cy="530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/>
                </a:solidFill>
              </a:rPr>
              <a:t>Sound</a:t>
            </a:r>
          </a:p>
        </p:txBody>
      </p:sp>
    </p:spTree>
    <p:extLst>
      <p:ext uri="{BB962C8B-B14F-4D97-AF65-F5344CB8AC3E}">
        <p14:creationId xmlns:p14="http://schemas.microsoft.com/office/powerpoint/2010/main" val="3172823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54B0002-31B0-4C2B-960F-ACFF5C682292}"/>
              </a:ext>
            </a:extLst>
          </p:cNvPr>
          <p:cNvSpPr txBox="1">
            <a:spLocks/>
          </p:cNvSpPr>
          <p:nvPr/>
        </p:nvSpPr>
        <p:spPr>
          <a:xfrm>
            <a:off x="4457300" y="295883"/>
            <a:ext cx="3277397" cy="9036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2"/>
                </a:solidFill>
              </a:rPr>
              <a:t>NEW GOALs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C28A9BA-B62F-476A-87E2-0535920684DF}"/>
              </a:ext>
            </a:extLst>
          </p:cNvPr>
          <p:cNvSpPr txBox="1">
            <a:spLocks/>
          </p:cNvSpPr>
          <p:nvPr/>
        </p:nvSpPr>
        <p:spPr>
          <a:xfrm>
            <a:off x="8158565" y="2568769"/>
            <a:ext cx="2296563" cy="555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2"/>
                </a:solidFill>
              </a:rPr>
              <a:t>Futility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4E9A28-5475-4F0A-9F58-E4202EE2026C}"/>
              </a:ext>
            </a:extLst>
          </p:cNvPr>
          <p:cNvSpPr txBox="1">
            <a:spLocks/>
          </p:cNvSpPr>
          <p:nvPr/>
        </p:nvSpPr>
        <p:spPr>
          <a:xfrm>
            <a:off x="1646527" y="2564766"/>
            <a:ext cx="2511480" cy="5596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2"/>
                </a:solidFill>
              </a:rPr>
              <a:t>ANXIETY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4A31308-FE23-4687-A0A7-F7F5B032E919}"/>
              </a:ext>
            </a:extLst>
          </p:cNvPr>
          <p:cNvSpPr txBox="1">
            <a:spLocks/>
          </p:cNvSpPr>
          <p:nvPr/>
        </p:nvSpPr>
        <p:spPr>
          <a:xfrm>
            <a:off x="4734732" y="2564766"/>
            <a:ext cx="2595965" cy="5306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2"/>
                </a:solidFill>
              </a:rPr>
              <a:t>ENTRAPMENT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1BDEC3-D60E-47FD-8C10-F9350F81B2D6}"/>
              </a:ext>
            </a:extLst>
          </p:cNvPr>
          <p:cNvSpPr/>
          <p:nvPr/>
        </p:nvSpPr>
        <p:spPr>
          <a:xfrm>
            <a:off x="454619" y="1259808"/>
            <a:ext cx="11249180" cy="1146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B5B5442-47FD-4A38-A096-624A7DF28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060" y="5375911"/>
            <a:ext cx="2916956" cy="555626"/>
          </a:xfrm>
        </p:spPr>
        <p:txBody>
          <a:bodyPr/>
          <a:lstStyle/>
          <a:p>
            <a:r>
              <a:rPr lang="en-US" sz="2800" dirty="0">
                <a:solidFill>
                  <a:schemeClr val="bg2"/>
                </a:solidFill>
              </a:rPr>
              <a:t>Writhe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55CBD3B-DCC7-4ECB-89CB-E8464284D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389" y="5804152"/>
            <a:ext cx="2710297" cy="530611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A Whither mod by Tom Tawadros</a:t>
            </a:r>
          </a:p>
        </p:txBody>
      </p:sp>
      <p:sp>
        <p:nvSpPr>
          <p:cNvPr id="19" name="L-Shape 18">
            <a:extLst>
              <a:ext uri="{FF2B5EF4-FFF2-40B4-BE49-F238E27FC236}">
                <a16:creationId xmlns:a16="http://schemas.microsoft.com/office/drawing/2014/main" id="{9D890025-EA3A-475F-9F6E-7DFAE89732BC}"/>
              </a:ext>
            </a:extLst>
          </p:cNvPr>
          <p:cNvSpPr/>
          <p:nvPr/>
        </p:nvSpPr>
        <p:spPr>
          <a:xfrm rot="10800000" flipH="1" flipV="1">
            <a:off x="454619" y="2134737"/>
            <a:ext cx="3277397" cy="4396993"/>
          </a:xfrm>
          <a:prstGeom prst="corner">
            <a:avLst>
              <a:gd name="adj1" fmla="val 11984"/>
              <a:gd name="adj2" fmla="val 1236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9485EAD-CDD5-474E-80C1-4A25ACCABCE8}"/>
              </a:ext>
            </a:extLst>
          </p:cNvPr>
          <p:cNvSpPr txBox="1">
            <a:spLocks/>
          </p:cNvSpPr>
          <p:nvPr/>
        </p:nvSpPr>
        <p:spPr>
          <a:xfrm>
            <a:off x="4740849" y="3124396"/>
            <a:ext cx="2710297" cy="530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/>
                </a:solidFill>
              </a:rPr>
              <a:t>Lack of Control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5D42741-D5F9-49CB-9EDD-EE9F2690C59F}"/>
              </a:ext>
            </a:extLst>
          </p:cNvPr>
          <p:cNvSpPr txBox="1">
            <a:spLocks/>
          </p:cNvSpPr>
          <p:nvPr/>
        </p:nvSpPr>
        <p:spPr>
          <a:xfrm>
            <a:off x="1547118" y="3159187"/>
            <a:ext cx="2710297" cy="530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/>
                </a:solidFill>
              </a:rPr>
              <a:t>Sound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6D06EA6-CB66-4697-A7C9-2BB5A6F56FC6}"/>
              </a:ext>
            </a:extLst>
          </p:cNvPr>
          <p:cNvSpPr txBox="1">
            <a:spLocks/>
          </p:cNvSpPr>
          <p:nvPr/>
        </p:nvSpPr>
        <p:spPr>
          <a:xfrm>
            <a:off x="7934580" y="3159186"/>
            <a:ext cx="2710297" cy="530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/>
                </a:solidFill>
              </a:rPr>
              <a:t>Of reaching the end…</a:t>
            </a:r>
          </a:p>
        </p:txBody>
      </p:sp>
    </p:spTree>
    <p:extLst>
      <p:ext uri="{BB962C8B-B14F-4D97-AF65-F5344CB8AC3E}">
        <p14:creationId xmlns:p14="http://schemas.microsoft.com/office/powerpoint/2010/main" val="2270195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54B0002-31B0-4C2B-960F-ACFF5C682292}"/>
              </a:ext>
            </a:extLst>
          </p:cNvPr>
          <p:cNvSpPr txBox="1">
            <a:spLocks/>
          </p:cNvSpPr>
          <p:nvPr/>
        </p:nvSpPr>
        <p:spPr>
          <a:xfrm>
            <a:off x="4457300" y="295883"/>
            <a:ext cx="3277397" cy="9036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2"/>
                </a:solidFill>
              </a:rPr>
              <a:t>NEW GOALs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4A31308-FE23-4687-A0A7-F7F5B032E919}"/>
              </a:ext>
            </a:extLst>
          </p:cNvPr>
          <p:cNvSpPr txBox="1">
            <a:spLocks/>
          </p:cNvSpPr>
          <p:nvPr/>
        </p:nvSpPr>
        <p:spPr>
          <a:xfrm>
            <a:off x="4798015" y="2462825"/>
            <a:ext cx="2595965" cy="7344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2"/>
                </a:solidFill>
                <a:hlinkClick r:id="rId2"/>
              </a:rPr>
              <a:t>DREAD</a:t>
            </a:r>
            <a:endParaRPr lang="en-US" sz="4800" dirty="0">
              <a:solidFill>
                <a:schemeClr val="bg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1BDEC3-D60E-47FD-8C10-F9350F81B2D6}"/>
              </a:ext>
            </a:extLst>
          </p:cNvPr>
          <p:cNvSpPr/>
          <p:nvPr/>
        </p:nvSpPr>
        <p:spPr>
          <a:xfrm>
            <a:off x="471408" y="2134737"/>
            <a:ext cx="11249180" cy="1146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B5B5442-47FD-4A38-A096-624A7DF28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060" y="5375911"/>
            <a:ext cx="2916956" cy="555626"/>
          </a:xfrm>
        </p:spPr>
        <p:txBody>
          <a:bodyPr/>
          <a:lstStyle/>
          <a:p>
            <a:r>
              <a:rPr lang="en-US" sz="2800" dirty="0">
                <a:solidFill>
                  <a:schemeClr val="bg2"/>
                </a:solidFill>
              </a:rPr>
              <a:t>Writhe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55CBD3B-DCC7-4ECB-89CB-E8464284D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389" y="5804152"/>
            <a:ext cx="2710297" cy="530611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A Whither mod by Tom Tawadros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6B1C1F-ADDC-4272-9B21-D792AEB26EC3}"/>
              </a:ext>
            </a:extLst>
          </p:cNvPr>
          <p:cNvSpPr/>
          <p:nvPr/>
        </p:nvSpPr>
        <p:spPr>
          <a:xfrm>
            <a:off x="471408" y="3410740"/>
            <a:ext cx="11249180" cy="1146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AA3A5C60-34A1-4A3B-994C-1722B42356EB}"/>
              </a:ext>
            </a:extLst>
          </p:cNvPr>
          <p:cNvSpPr/>
          <p:nvPr/>
        </p:nvSpPr>
        <p:spPr>
          <a:xfrm rot="10800000" flipH="1" flipV="1">
            <a:off x="454619" y="2134737"/>
            <a:ext cx="3277397" cy="4396993"/>
          </a:xfrm>
          <a:prstGeom prst="corner">
            <a:avLst>
              <a:gd name="adj1" fmla="val 11984"/>
              <a:gd name="adj2" fmla="val 1236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83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8A5B-7826-4405-B6FE-B3AC153F2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Writhe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109ED-4FAD-4DD4-A534-72AF30637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Whither mod by Tom Tawadros</a:t>
            </a:r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267F5A6A-366A-45DF-8F2C-8CEBB5943F11}"/>
              </a:ext>
            </a:extLst>
          </p:cNvPr>
          <p:cNvSpPr/>
          <p:nvPr/>
        </p:nvSpPr>
        <p:spPr>
          <a:xfrm rot="10800000" flipV="1">
            <a:off x="498652" y="1700784"/>
            <a:ext cx="3277397" cy="4396993"/>
          </a:xfrm>
          <a:prstGeom prst="corner">
            <a:avLst>
              <a:gd name="adj1" fmla="val 11984"/>
              <a:gd name="adj2" fmla="val 1236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7DC9750F-349A-4FCE-BC13-672D234D6CD9}"/>
              </a:ext>
            </a:extLst>
          </p:cNvPr>
          <p:cNvSpPr/>
          <p:nvPr/>
        </p:nvSpPr>
        <p:spPr>
          <a:xfrm flipV="1">
            <a:off x="8415953" y="747715"/>
            <a:ext cx="3277397" cy="4396993"/>
          </a:xfrm>
          <a:prstGeom prst="corner">
            <a:avLst>
              <a:gd name="adj1" fmla="val 11984"/>
              <a:gd name="adj2" fmla="val 1236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43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8A5B-7826-4405-B6FE-B3AC153F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456" y="4941958"/>
            <a:ext cx="2916956" cy="555626"/>
          </a:xfrm>
        </p:spPr>
        <p:txBody>
          <a:bodyPr/>
          <a:lstStyle/>
          <a:p>
            <a:r>
              <a:rPr lang="en-US" sz="2800" dirty="0">
                <a:solidFill>
                  <a:schemeClr val="bg2"/>
                </a:solidFill>
              </a:rPr>
              <a:t>Writhe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109ED-4FAD-4DD4-A534-72AF30637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785" y="5370199"/>
            <a:ext cx="2710297" cy="530611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A Whither mod by Tom Tawadros</a:t>
            </a:r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267F5A6A-366A-45DF-8F2C-8CEBB5943F11}"/>
              </a:ext>
            </a:extLst>
          </p:cNvPr>
          <p:cNvSpPr/>
          <p:nvPr/>
        </p:nvSpPr>
        <p:spPr>
          <a:xfrm rot="10800000" flipH="1" flipV="1">
            <a:off x="765015" y="1700784"/>
            <a:ext cx="3277397" cy="4396993"/>
          </a:xfrm>
          <a:prstGeom prst="corner">
            <a:avLst>
              <a:gd name="adj1" fmla="val 11984"/>
              <a:gd name="adj2" fmla="val 1236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7DC9750F-349A-4FCE-BC13-672D234D6CD9}"/>
              </a:ext>
            </a:extLst>
          </p:cNvPr>
          <p:cNvSpPr/>
          <p:nvPr/>
        </p:nvSpPr>
        <p:spPr>
          <a:xfrm flipH="1" flipV="1">
            <a:off x="8149589" y="747715"/>
            <a:ext cx="3277397" cy="4396993"/>
          </a:xfrm>
          <a:prstGeom prst="corner">
            <a:avLst>
              <a:gd name="adj1" fmla="val 11984"/>
              <a:gd name="adj2" fmla="val 1236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4B0002-31B0-4C2B-960F-ACFF5C682292}"/>
              </a:ext>
            </a:extLst>
          </p:cNvPr>
          <p:cNvSpPr txBox="1">
            <a:spLocks/>
          </p:cNvSpPr>
          <p:nvPr/>
        </p:nvSpPr>
        <p:spPr>
          <a:xfrm>
            <a:off x="4457300" y="295883"/>
            <a:ext cx="3277397" cy="9036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2"/>
                </a:solidFill>
              </a:rPr>
              <a:t>Original GAME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42E4A5E-4A6A-4B0D-9AC4-70253BF75AE8}"/>
              </a:ext>
            </a:extLst>
          </p:cNvPr>
          <p:cNvSpPr txBox="1">
            <a:spLocks/>
          </p:cNvSpPr>
          <p:nvPr/>
        </p:nvSpPr>
        <p:spPr>
          <a:xfrm>
            <a:off x="3961582" y="2977168"/>
            <a:ext cx="4268837" cy="9036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2"/>
                </a:solidFill>
              </a:rPr>
              <a:t>DISCOMFORT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40E38F5-EE2F-47F7-8825-E7D8CA1D6B89}"/>
              </a:ext>
            </a:extLst>
          </p:cNvPr>
          <p:cNvSpPr txBox="1">
            <a:spLocks/>
          </p:cNvSpPr>
          <p:nvPr/>
        </p:nvSpPr>
        <p:spPr>
          <a:xfrm>
            <a:off x="4740852" y="1199547"/>
            <a:ext cx="2710297" cy="530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/>
                </a:solidFill>
              </a:rPr>
              <a:t>(shortcomings)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0A368C2-3951-4B09-9A6C-D70C593F1B46}"/>
              </a:ext>
            </a:extLst>
          </p:cNvPr>
          <p:cNvSpPr txBox="1">
            <a:spLocks/>
          </p:cNvSpPr>
          <p:nvPr/>
        </p:nvSpPr>
        <p:spPr>
          <a:xfrm>
            <a:off x="4740852" y="3880783"/>
            <a:ext cx="2710297" cy="530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/>
                </a:solidFill>
              </a:rPr>
              <a:t>Unsatisfying</a:t>
            </a:r>
          </a:p>
        </p:txBody>
      </p:sp>
    </p:spTree>
    <p:extLst>
      <p:ext uri="{BB962C8B-B14F-4D97-AF65-F5344CB8AC3E}">
        <p14:creationId xmlns:p14="http://schemas.microsoft.com/office/powerpoint/2010/main" val="2890596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8A5B-7826-4405-B6FE-B3AC153F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456" y="4941958"/>
            <a:ext cx="2916956" cy="555626"/>
          </a:xfrm>
        </p:spPr>
        <p:txBody>
          <a:bodyPr/>
          <a:lstStyle/>
          <a:p>
            <a:r>
              <a:rPr lang="en-US" sz="2800" dirty="0">
                <a:solidFill>
                  <a:schemeClr val="bg2"/>
                </a:solidFill>
              </a:rPr>
              <a:t>Writhe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109ED-4FAD-4DD4-A534-72AF30637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785" y="5370199"/>
            <a:ext cx="2710297" cy="530611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A Whither mod by Tom Tawadros</a:t>
            </a:r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267F5A6A-366A-45DF-8F2C-8CEBB5943F11}"/>
              </a:ext>
            </a:extLst>
          </p:cNvPr>
          <p:cNvSpPr/>
          <p:nvPr/>
        </p:nvSpPr>
        <p:spPr>
          <a:xfrm rot="10800000" flipH="1" flipV="1">
            <a:off x="765015" y="1700784"/>
            <a:ext cx="3277397" cy="4396993"/>
          </a:xfrm>
          <a:prstGeom prst="corner">
            <a:avLst>
              <a:gd name="adj1" fmla="val 11984"/>
              <a:gd name="adj2" fmla="val 1236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7DC9750F-349A-4FCE-BC13-672D234D6CD9}"/>
              </a:ext>
            </a:extLst>
          </p:cNvPr>
          <p:cNvSpPr/>
          <p:nvPr/>
        </p:nvSpPr>
        <p:spPr>
          <a:xfrm flipH="1" flipV="1">
            <a:off x="8149589" y="747715"/>
            <a:ext cx="3277397" cy="4396993"/>
          </a:xfrm>
          <a:prstGeom prst="corner">
            <a:avLst>
              <a:gd name="adj1" fmla="val 11984"/>
              <a:gd name="adj2" fmla="val 1236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4B0002-31B0-4C2B-960F-ACFF5C682292}"/>
              </a:ext>
            </a:extLst>
          </p:cNvPr>
          <p:cNvSpPr txBox="1">
            <a:spLocks/>
          </p:cNvSpPr>
          <p:nvPr/>
        </p:nvSpPr>
        <p:spPr>
          <a:xfrm>
            <a:off x="4457300" y="295883"/>
            <a:ext cx="3277397" cy="9036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2"/>
                </a:solidFill>
              </a:rPr>
              <a:t>Original GAME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42E4A5E-4A6A-4B0D-9AC4-70253BF75AE8}"/>
              </a:ext>
            </a:extLst>
          </p:cNvPr>
          <p:cNvSpPr txBox="1">
            <a:spLocks/>
          </p:cNvSpPr>
          <p:nvPr/>
        </p:nvSpPr>
        <p:spPr>
          <a:xfrm>
            <a:off x="8433137" y="1141154"/>
            <a:ext cx="2511480" cy="5596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2"/>
                </a:solidFill>
              </a:rPr>
              <a:t>DISCOMFORT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40E38F5-EE2F-47F7-8825-E7D8CA1D6B89}"/>
              </a:ext>
            </a:extLst>
          </p:cNvPr>
          <p:cNvSpPr txBox="1">
            <a:spLocks/>
          </p:cNvSpPr>
          <p:nvPr/>
        </p:nvSpPr>
        <p:spPr>
          <a:xfrm>
            <a:off x="4740852" y="1199547"/>
            <a:ext cx="2710297" cy="530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/>
                </a:solidFill>
              </a:rPr>
              <a:t>(shortcomings)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CD0438-B54D-4BBF-AD84-DA7A5E2EC55A}"/>
              </a:ext>
            </a:extLst>
          </p:cNvPr>
          <p:cNvSpPr txBox="1">
            <a:spLocks/>
          </p:cNvSpPr>
          <p:nvPr/>
        </p:nvSpPr>
        <p:spPr>
          <a:xfrm>
            <a:off x="3903460" y="2977168"/>
            <a:ext cx="4385075" cy="9036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2"/>
                </a:solidFill>
              </a:rPr>
              <a:t>ESCAPE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32F71610-77BE-4EF8-84D5-0F6AEE5E9AB3}"/>
              </a:ext>
            </a:extLst>
          </p:cNvPr>
          <p:cNvSpPr txBox="1">
            <a:spLocks/>
          </p:cNvSpPr>
          <p:nvPr/>
        </p:nvSpPr>
        <p:spPr>
          <a:xfrm>
            <a:off x="4740852" y="3880783"/>
            <a:ext cx="2710297" cy="530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/>
                </a:solidFill>
              </a:rPr>
              <a:t>Unrealized</a:t>
            </a:r>
          </a:p>
        </p:txBody>
      </p:sp>
    </p:spTree>
    <p:extLst>
      <p:ext uri="{BB962C8B-B14F-4D97-AF65-F5344CB8AC3E}">
        <p14:creationId xmlns:p14="http://schemas.microsoft.com/office/powerpoint/2010/main" val="2544750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8A5B-7826-4405-B6FE-B3AC153F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456" y="4941958"/>
            <a:ext cx="2916956" cy="555626"/>
          </a:xfrm>
        </p:spPr>
        <p:txBody>
          <a:bodyPr/>
          <a:lstStyle/>
          <a:p>
            <a:r>
              <a:rPr lang="en-US" sz="2800" dirty="0">
                <a:solidFill>
                  <a:schemeClr val="bg2"/>
                </a:solidFill>
              </a:rPr>
              <a:t>Writhe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109ED-4FAD-4DD4-A534-72AF30637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785" y="5370199"/>
            <a:ext cx="2710297" cy="530611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A Whither mod by Tom Tawadros</a:t>
            </a:r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267F5A6A-366A-45DF-8F2C-8CEBB5943F11}"/>
              </a:ext>
            </a:extLst>
          </p:cNvPr>
          <p:cNvSpPr/>
          <p:nvPr/>
        </p:nvSpPr>
        <p:spPr>
          <a:xfrm rot="10800000" flipH="1" flipV="1">
            <a:off x="765015" y="1700784"/>
            <a:ext cx="3277397" cy="4396993"/>
          </a:xfrm>
          <a:prstGeom prst="corner">
            <a:avLst>
              <a:gd name="adj1" fmla="val 11984"/>
              <a:gd name="adj2" fmla="val 1236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7DC9750F-349A-4FCE-BC13-672D234D6CD9}"/>
              </a:ext>
            </a:extLst>
          </p:cNvPr>
          <p:cNvSpPr/>
          <p:nvPr/>
        </p:nvSpPr>
        <p:spPr>
          <a:xfrm flipH="1" flipV="1">
            <a:off x="8149589" y="747715"/>
            <a:ext cx="3277397" cy="4396993"/>
          </a:xfrm>
          <a:prstGeom prst="corner">
            <a:avLst>
              <a:gd name="adj1" fmla="val 11984"/>
              <a:gd name="adj2" fmla="val 1236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4B0002-31B0-4C2B-960F-ACFF5C682292}"/>
              </a:ext>
            </a:extLst>
          </p:cNvPr>
          <p:cNvSpPr txBox="1">
            <a:spLocks/>
          </p:cNvSpPr>
          <p:nvPr/>
        </p:nvSpPr>
        <p:spPr>
          <a:xfrm>
            <a:off x="4457300" y="295883"/>
            <a:ext cx="3277397" cy="9036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2"/>
                </a:solidFill>
              </a:rPr>
              <a:t>Original GAME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40E38F5-EE2F-47F7-8825-E7D8CA1D6B89}"/>
              </a:ext>
            </a:extLst>
          </p:cNvPr>
          <p:cNvSpPr txBox="1">
            <a:spLocks/>
          </p:cNvSpPr>
          <p:nvPr/>
        </p:nvSpPr>
        <p:spPr>
          <a:xfrm>
            <a:off x="4740852" y="1199547"/>
            <a:ext cx="2710297" cy="530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/>
                </a:solidFill>
              </a:rPr>
              <a:t>(shortcomings)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CD0438-B54D-4BBF-AD84-DA7A5E2EC55A}"/>
              </a:ext>
            </a:extLst>
          </p:cNvPr>
          <p:cNvSpPr txBox="1">
            <a:spLocks/>
          </p:cNvSpPr>
          <p:nvPr/>
        </p:nvSpPr>
        <p:spPr>
          <a:xfrm>
            <a:off x="8234320" y="1713292"/>
            <a:ext cx="2710297" cy="5306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2"/>
                </a:solidFill>
              </a:rPr>
              <a:t>ESCAPE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C28A9BA-B62F-476A-87E2-0535920684DF}"/>
              </a:ext>
            </a:extLst>
          </p:cNvPr>
          <p:cNvSpPr txBox="1">
            <a:spLocks/>
          </p:cNvSpPr>
          <p:nvPr/>
        </p:nvSpPr>
        <p:spPr>
          <a:xfrm>
            <a:off x="3903460" y="2977168"/>
            <a:ext cx="4385075" cy="9036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2"/>
                </a:solidFill>
              </a:rPr>
              <a:t>Emptiness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1F5AADE-B17D-42A1-9848-8B88FDA33885}"/>
              </a:ext>
            </a:extLst>
          </p:cNvPr>
          <p:cNvSpPr txBox="1">
            <a:spLocks/>
          </p:cNvSpPr>
          <p:nvPr/>
        </p:nvSpPr>
        <p:spPr>
          <a:xfrm>
            <a:off x="8433137" y="1141154"/>
            <a:ext cx="2511480" cy="5596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2"/>
                </a:solidFill>
              </a:rPr>
              <a:t>DISCOMFORT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474F5B1-CB29-483E-B847-5E79C9E64036}"/>
              </a:ext>
            </a:extLst>
          </p:cNvPr>
          <p:cNvSpPr txBox="1">
            <a:spLocks/>
          </p:cNvSpPr>
          <p:nvPr/>
        </p:nvSpPr>
        <p:spPr>
          <a:xfrm>
            <a:off x="4740852" y="3880783"/>
            <a:ext cx="2710297" cy="530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/>
                </a:solidFill>
              </a:rPr>
              <a:t>Underwhelming</a:t>
            </a:r>
          </a:p>
        </p:txBody>
      </p:sp>
    </p:spTree>
    <p:extLst>
      <p:ext uri="{BB962C8B-B14F-4D97-AF65-F5344CB8AC3E}">
        <p14:creationId xmlns:p14="http://schemas.microsoft.com/office/powerpoint/2010/main" val="4062756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8A5B-7826-4405-B6FE-B3AC153F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456" y="4941958"/>
            <a:ext cx="2916956" cy="555626"/>
          </a:xfrm>
        </p:spPr>
        <p:txBody>
          <a:bodyPr/>
          <a:lstStyle/>
          <a:p>
            <a:r>
              <a:rPr lang="en-US" sz="2800" dirty="0">
                <a:solidFill>
                  <a:schemeClr val="bg2"/>
                </a:solidFill>
              </a:rPr>
              <a:t>Writhe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109ED-4FAD-4DD4-A534-72AF30637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785" y="5370199"/>
            <a:ext cx="2710297" cy="530611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A Whither mod by Tom Tawadros</a:t>
            </a:r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267F5A6A-366A-45DF-8F2C-8CEBB5943F11}"/>
              </a:ext>
            </a:extLst>
          </p:cNvPr>
          <p:cNvSpPr/>
          <p:nvPr/>
        </p:nvSpPr>
        <p:spPr>
          <a:xfrm rot="10800000" flipH="1" flipV="1">
            <a:off x="765015" y="1700784"/>
            <a:ext cx="3277397" cy="4396993"/>
          </a:xfrm>
          <a:prstGeom prst="corner">
            <a:avLst>
              <a:gd name="adj1" fmla="val 11984"/>
              <a:gd name="adj2" fmla="val 1236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7DC9750F-349A-4FCE-BC13-672D234D6CD9}"/>
              </a:ext>
            </a:extLst>
          </p:cNvPr>
          <p:cNvSpPr/>
          <p:nvPr/>
        </p:nvSpPr>
        <p:spPr>
          <a:xfrm flipH="1" flipV="1">
            <a:off x="8149589" y="747715"/>
            <a:ext cx="3277397" cy="4396993"/>
          </a:xfrm>
          <a:prstGeom prst="corner">
            <a:avLst>
              <a:gd name="adj1" fmla="val 11984"/>
              <a:gd name="adj2" fmla="val 1236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4B0002-31B0-4C2B-960F-ACFF5C682292}"/>
              </a:ext>
            </a:extLst>
          </p:cNvPr>
          <p:cNvSpPr txBox="1">
            <a:spLocks/>
          </p:cNvSpPr>
          <p:nvPr/>
        </p:nvSpPr>
        <p:spPr>
          <a:xfrm>
            <a:off x="4457300" y="295883"/>
            <a:ext cx="3277397" cy="9036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2"/>
                </a:solidFill>
              </a:rPr>
              <a:t>Original GAME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40E38F5-EE2F-47F7-8825-E7D8CA1D6B89}"/>
              </a:ext>
            </a:extLst>
          </p:cNvPr>
          <p:cNvSpPr txBox="1">
            <a:spLocks/>
          </p:cNvSpPr>
          <p:nvPr/>
        </p:nvSpPr>
        <p:spPr>
          <a:xfrm>
            <a:off x="4740852" y="1199547"/>
            <a:ext cx="2710297" cy="530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/>
                </a:solidFill>
              </a:rPr>
              <a:t>(shortcomings)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C28A9BA-B62F-476A-87E2-0535920684DF}"/>
              </a:ext>
            </a:extLst>
          </p:cNvPr>
          <p:cNvSpPr txBox="1">
            <a:spLocks/>
          </p:cNvSpPr>
          <p:nvPr/>
        </p:nvSpPr>
        <p:spPr>
          <a:xfrm>
            <a:off x="8648054" y="2237561"/>
            <a:ext cx="2296563" cy="555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2"/>
                </a:solidFill>
              </a:rPr>
              <a:t>Emptiness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4E9A28-5475-4F0A-9F58-E4202EE2026C}"/>
              </a:ext>
            </a:extLst>
          </p:cNvPr>
          <p:cNvSpPr txBox="1">
            <a:spLocks/>
          </p:cNvSpPr>
          <p:nvPr/>
        </p:nvSpPr>
        <p:spPr>
          <a:xfrm>
            <a:off x="8433137" y="1141154"/>
            <a:ext cx="2511480" cy="5596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2"/>
                </a:solidFill>
              </a:rPr>
              <a:t>DISCOMFORT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4A31308-FE23-4687-A0A7-F7F5B032E919}"/>
              </a:ext>
            </a:extLst>
          </p:cNvPr>
          <p:cNvSpPr txBox="1">
            <a:spLocks/>
          </p:cNvSpPr>
          <p:nvPr/>
        </p:nvSpPr>
        <p:spPr>
          <a:xfrm>
            <a:off x="8234320" y="1713292"/>
            <a:ext cx="2710297" cy="5306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2"/>
                </a:solidFill>
              </a:rPr>
              <a:t>ESCAPE</a:t>
            </a:r>
          </a:p>
        </p:txBody>
      </p:sp>
    </p:spTree>
    <p:extLst>
      <p:ext uri="{BB962C8B-B14F-4D97-AF65-F5344CB8AC3E}">
        <p14:creationId xmlns:p14="http://schemas.microsoft.com/office/powerpoint/2010/main" val="3466124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8A5B-7826-4405-B6FE-B3AC153F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456" y="4941958"/>
            <a:ext cx="2916956" cy="555626"/>
          </a:xfrm>
        </p:spPr>
        <p:txBody>
          <a:bodyPr/>
          <a:lstStyle/>
          <a:p>
            <a:r>
              <a:rPr lang="en-US" sz="2800" dirty="0">
                <a:solidFill>
                  <a:schemeClr val="bg2"/>
                </a:solidFill>
              </a:rPr>
              <a:t>Writhe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109ED-4FAD-4DD4-A534-72AF30637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785" y="5370199"/>
            <a:ext cx="2710297" cy="530611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A Whither mod by Tom Tawadros</a:t>
            </a:r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267F5A6A-366A-45DF-8F2C-8CEBB5943F11}"/>
              </a:ext>
            </a:extLst>
          </p:cNvPr>
          <p:cNvSpPr/>
          <p:nvPr/>
        </p:nvSpPr>
        <p:spPr>
          <a:xfrm rot="10800000" flipH="1" flipV="1">
            <a:off x="765015" y="1700784"/>
            <a:ext cx="3277397" cy="4396993"/>
          </a:xfrm>
          <a:prstGeom prst="corner">
            <a:avLst>
              <a:gd name="adj1" fmla="val 11984"/>
              <a:gd name="adj2" fmla="val 1236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7DC9750F-349A-4FCE-BC13-672D234D6CD9}"/>
              </a:ext>
            </a:extLst>
          </p:cNvPr>
          <p:cNvSpPr/>
          <p:nvPr/>
        </p:nvSpPr>
        <p:spPr>
          <a:xfrm flipH="1" flipV="1">
            <a:off x="8149589" y="747715"/>
            <a:ext cx="3277397" cy="4396993"/>
          </a:xfrm>
          <a:prstGeom prst="corner">
            <a:avLst>
              <a:gd name="adj1" fmla="val 11984"/>
              <a:gd name="adj2" fmla="val 1236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4B0002-31B0-4C2B-960F-ACFF5C682292}"/>
              </a:ext>
            </a:extLst>
          </p:cNvPr>
          <p:cNvSpPr txBox="1">
            <a:spLocks/>
          </p:cNvSpPr>
          <p:nvPr/>
        </p:nvSpPr>
        <p:spPr>
          <a:xfrm>
            <a:off x="4457300" y="295883"/>
            <a:ext cx="3277397" cy="9036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2"/>
                </a:solidFill>
              </a:rPr>
              <a:t>NEW GOALs?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C28A9BA-B62F-476A-87E2-0535920684DF}"/>
              </a:ext>
            </a:extLst>
          </p:cNvPr>
          <p:cNvSpPr txBox="1">
            <a:spLocks/>
          </p:cNvSpPr>
          <p:nvPr/>
        </p:nvSpPr>
        <p:spPr>
          <a:xfrm>
            <a:off x="8648054" y="2237561"/>
            <a:ext cx="2296563" cy="555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2"/>
                </a:solidFill>
              </a:rPr>
              <a:t>Emptiness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4E9A28-5475-4F0A-9F58-E4202EE2026C}"/>
              </a:ext>
            </a:extLst>
          </p:cNvPr>
          <p:cNvSpPr txBox="1">
            <a:spLocks/>
          </p:cNvSpPr>
          <p:nvPr/>
        </p:nvSpPr>
        <p:spPr>
          <a:xfrm>
            <a:off x="8433137" y="1141154"/>
            <a:ext cx="2511480" cy="5596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2"/>
                </a:solidFill>
              </a:rPr>
              <a:t>DISCOMFORT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4A31308-FE23-4687-A0A7-F7F5B032E919}"/>
              </a:ext>
            </a:extLst>
          </p:cNvPr>
          <p:cNvSpPr txBox="1">
            <a:spLocks/>
          </p:cNvSpPr>
          <p:nvPr/>
        </p:nvSpPr>
        <p:spPr>
          <a:xfrm>
            <a:off x="8234320" y="1713292"/>
            <a:ext cx="2710297" cy="5306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2"/>
                </a:solidFill>
              </a:rPr>
              <a:t>ESCAPE</a:t>
            </a:r>
          </a:p>
        </p:txBody>
      </p:sp>
    </p:spTree>
    <p:extLst>
      <p:ext uri="{BB962C8B-B14F-4D97-AF65-F5344CB8AC3E}">
        <p14:creationId xmlns:p14="http://schemas.microsoft.com/office/powerpoint/2010/main" val="3044761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54B0002-31B0-4C2B-960F-ACFF5C682292}"/>
              </a:ext>
            </a:extLst>
          </p:cNvPr>
          <p:cNvSpPr txBox="1">
            <a:spLocks/>
          </p:cNvSpPr>
          <p:nvPr/>
        </p:nvSpPr>
        <p:spPr>
          <a:xfrm>
            <a:off x="4457300" y="295883"/>
            <a:ext cx="3277397" cy="9036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2"/>
                </a:solidFill>
              </a:rPr>
              <a:t>NEW GOALs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C28A9BA-B62F-476A-87E2-0535920684DF}"/>
              </a:ext>
            </a:extLst>
          </p:cNvPr>
          <p:cNvSpPr txBox="1">
            <a:spLocks/>
          </p:cNvSpPr>
          <p:nvPr/>
        </p:nvSpPr>
        <p:spPr>
          <a:xfrm>
            <a:off x="8158565" y="2568769"/>
            <a:ext cx="2296563" cy="555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2"/>
                </a:solidFill>
              </a:rPr>
              <a:t>Emptiness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4E9A28-5475-4F0A-9F58-E4202EE2026C}"/>
              </a:ext>
            </a:extLst>
          </p:cNvPr>
          <p:cNvSpPr txBox="1">
            <a:spLocks/>
          </p:cNvSpPr>
          <p:nvPr/>
        </p:nvSpPr>
        <p:spPr>
          <a:xfrm>
            <a:off x="1646527" y="2564766"/>
            <a:ext cx="2511480" cy="5596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2"/>
                </a:solidFill>
              </a:rPr>
              <a:t>DISCOMFORT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4A31308-FE23-4687-A0A7-F7F5B032E919}"/>
              </a:ext>
            </a:extLst>
          </p:cNvPr>
          <p:cNvSpPr txBox="1">
            <a:spLocks/>
          </p:cNvSpPr>
          <p:nvPr/>
        </p:nvSpPr>
        <p:spPr>
          <a:xfrm>
            <a:off x="5300113" y="2564766"/>
            <a:ext cx="1591773" cy="5306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2"/>
                </a:solidFill>
              </a:rPr>
              <a:t>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1BDEC3-D60E-47FD-8C10-F9350F81B2D6}"/>
              </a:ext>
            </a:extLst>
          </p:cNvPr>
          <p:cNvSpPr/>
          <p:nvPr/>
        </p:nvSpPr>
        <p:spPr>
          <a:xfrm>
            <a:off x="454619" y="1259808"/>
            <a:ext cx="11249180" cy="1146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B5B5442-47FD-4A38-A096-624A7DF28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060" y="5375911"/>
            <a:ext cx="2916956" cy="555626"/>
          </a:xfrm>
        </p:spPr>
        <p:txBody>
          <a:bodyPr/>
          <a:lstStyle/>
          <a:p>
            <a:r>
              <a:rPr lang="en-US" sz="2800" dirty="0">
                <a:solidFill>
                  <a:schemeClr val="bg2"/>
                </a:solidFill>
              </a:rPr>
              <a:t>Writhe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55CBD3B-DCC7-4ECB-89CB-E8464284D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389" y="5804152"/>
            <a:ext cx="2710297" cy="530611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A Whither mod by Tom Tawadros</a:t>
            </a:r>
          </a:p>
        </p:txBody>
      </p:sp>
      <p:sp>
        <p:nvSpPr>
          <p:cNvPr id="19" name="L-Shape 18">
            <a:extLst>
              <a:ext uri="{FF2B5EF4-FFF2-40B4-BE49-F238E27FC236}">
                <a16:creationId xmlns:a16="http://schemas.microsoft.com/office/drawing/2014/main" id="{9D890025-EA3A-475F-9F6E-7DFAE89732BC}"/>
              </a:ext>
            </a:extLst>
          </p:cNvPr>
          <p:cNvSpPr/>
          <p:nvPr/>
        </p:nvSpPr>
        <p:spPr>
          <a:xfrm rot="10800000" flipH="1" flipV="1">
            <a:off x="454619" y="2134737"/>
            <a:ext cx="3277397" cy="4396993"/>
          </a:xfrm>
          <a:prstGeom prst="corner">
            <a:avLst>
              <a:gd name="adj1" fmla="val 11984"/>
              <a:gd name="adj2" fmla="val 1236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92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54B0002-31B0-4C2B-960F-ACFF5C682292}"/>
              </a:ext>
            </a:extLst>
          </p:cNvPr>
          <p:cNvSpPr txBox="1">
            <a:spLocks/>
          </p:cNvSpPr>
          <p:nvPr/>
        </p:nvSpPr>
        <p:spPr>
          <a:xfrm>
            <a:off x="4457300" y="295883"/>
            <a:ext cx="3277397" cy="9036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2"/>
                </a:solidFill>
              </a:rPr>
              <a:t>NEW GOALs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C28A9BA-B62F-476A-87E2-0535920684DF}"/>
              </a:ext>
            </a:extLst>
          </p:cNvPr>
          <p:cNvSpPr txBox="1">
            <a:spLocks/>
          </p:cNvSpPr>
          <p:nvPr/>
        </p:nvSpPr>
        <p:spPr>
          <a:xfrm>
            <a:off x="8158565" y="2568769"/>
            <a:ext cx="2296563" cy="555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2"/>
                </a:solidFill>
              </a:rPr>
              <a:t>Emptiness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4E9A28-5475-4F0A-9F58-E4202EE2026C}"/>
              </a:ext>
            </a:extLst>
          </p:cNvPr>
          <p:cNvSpPr txBox="1">
            <a:spLocks/>
          </p:cNvSpPr>
          <p:nvPr/>
        </p:nvSpPr>
        <p:spPr>
          <a:xfrm>
            <a:off x="1646527" y="2564766"/>
            <a:ext cx="2511480" cy="5596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2"/>
                </a:solidFill>
              </a:rPr>
              <a:t>ANXIETY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4A31308-FE23-4687-A0A7-F7F5B032E919}"/>
              </a:ext>
            </a:extLst>
          </p:cNvPr>
          <p:cNvSpPr txBox="1">
            <a:spLocks/>
          </p:cNvSpPr>
          <p:nvPr/>
        </p:nvSpPr>
        <p:spPr>
          <a:xfrm>
            <a:off x="5300113" y="2564766"/>
            <a:ext cx="1591773" cy="5306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2"/>
                </a:solidFill>
              </a:rPr>
              <a:t>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1BDEC3-D60E-47FD-8C10-F9350F81B2D6}"/>
              </a:ext>
            </a:extLst>
          </p:cNvPr>
          <p:cNvSpPr/>
          <p:nvPr/>
        </p:nvSpPr>
        <p:spPr>
          <a:xfrm>
            <a:off x="454619" y="1259808"/>
            <a:ext cx="11249180" cy="1146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B5B5442-47FD-4A38-A096-624A7DF28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060" y="5375911"/>
            <a:ext cx="2916956" cy="555626"/>
          </a:xfrm>
        </p:spPr>
        <p:txBody>
          <a:bodyPr/>
          <a:lstStyle/>
          <a:p>
            <a:r>
              <a:rPr lang="en-US" sz="2800" dirty="0">
                <a:solidFill>
                  <a:schemeClr val="bg2"/>
                </a:solidFill>
              </a:rPr>
              <a:t>Writhe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55CBD3B-DCC7-4ECB-89CB-E8464284D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389" y="5804152"/>
            <a:ext cx="2710297" cy="530611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A Whither mod by Tom Tawadros</a:t>
            </a:r>
          </a:p>
        </p:txBody>
      </p:sp>
      <p:sp>
        <p:nvSpPr>
          <p:cNvPr id="19" name="L-Shape 18">
            <a:extLst>
              <a:ext uri="{FF2B5EF4-FFF2-40B4-BE49-F238E27FC236}">
                <a16:creationId xmlns:a16="http://schemas.microsoft.com/office/drawing/2014/main" id="{9D890025-EA3A-475F-9F6E-7DFAE89732BC}"/>
              </a:ext>
            </a:extLst>
          </p:cNvPr>
          <p:cNvSpPr/>
          <p:nvPr/>
        </p:nvSpPr>
        <p:spPr>
          <a:xfrm rot="10800000" flipH="1" flipV="1">
            <a:off x="454619" y="2134737"/>
            <a:ext cx="3277397" cy="4396993"/>
          </a:xfrm>
          <a:prstGeom prst="corner">
            <a:avLst>
              <a:gd name="adj1" fmla="val 11984"/>
              <a:gd name="adj2" fmla="val 1236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A7252F5-EC13-4AAA-AC7C-1C9B87440DE1}"/>
              </a:ext>
            </a:extLst>
          </p:cNvPr>
          <p:cNvSpPr txBox="1">
            <a:spLocks/>
          </p:cNvSpPr>
          <p:nvPr/>
        </p:nvSpPr>
        <p:spPr>
          <a:xfrm>
            <a:off x="1547118" y="3159187"/>
            <a:ext cx="2710297" cy="530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/>
                </a:solidFill>
              </a:rPr>
              <a:t>Sound</a:t>
            </a:r>
          </a:p>
        </p:txBody>
      </p:sp>
    </p:spTree>
    <p:extLst>
      <p:ext uri="{BB962C8B-B14F-4D97-AF65-F5344CB8AC3E}">
        <p14:creationId xmlns:p14="http://schemas.microsoft.com/office/powerpoint/2010/main" val="1166855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Crop">
  <a:themeElements>
    <a:clrScheme name="Invert - Dark 2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161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Whither</vt:lpstr>
      <vt:lpstr>Writhe</vt:lpstr>
      <vt:lpstr>Writhe</vt:lpstr>
      <vt:lpstr>Writhe</vt:lpstr>
      <vt:lpstr>Writhe</vt:lpstr>
      <vt:lpstr>Writhe</vt:lpstr>
      <vt:lpstr>Writhe</vt:lpstr>
      <vt:lpstr>Writhe</vt:lpstr>
      <vt:lpstr>Writhe</vt:lpstr>
      <vt:lpstr>Writhe</vt:lpstr>
      <vt:lpstr>Writhe</vt:lpstr>
      <vt:lpstr>Writhe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Whither</dc:title>
  <dc:creator>Tawadros, Thomas Magdy</dc:creator>
  <cp:lastModifiedBy>Tawadros, Thomas Magdy</cp:lastModifiedBy>
  <cp:revision>2</cp:revision>
  <dcterms:created xsi:type="dcterms:W3CDTF">2018-04-30T22:06:12Z</dcterms:created>
  <dcterms:modified xsi:type="dcterms:W3CDTF">2018-05-01T04:58:52Z</dcterms:modified>
</cp:coreProperties>
</file>