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8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996450-EBFE-8B9E-4F0B-42D6ABC93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DA7283-6734-4697-CDD9-9A3763826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DF8F91-7A10-629C-EC7E-B166A9037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9152-15AC-4A42-89DA-AD96FF5C0EC7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CC59BA-9141-58C5-4BA6-F70610D85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003DE4-E018-74AF-CB7D-A211A4167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6EDC-5C7F-E044-80D2-37AFE699E5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58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CCF2C4-4267-9B50-18E3-393EEB3E2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937F3A-3CD7-E702-5732-6E1F83D8C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06043B-E1CE-8788-4F45-6B4ACF2D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9152-15AC-4A42-89DA-AD96FF5C0EC7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9B0031-D33A-3B3A-C5E5-484D1A85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5EBEB9-5004-5EF3-6B7F-C7B42BDF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6EDC-5C7F-E044-80D2-37AFE699E5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61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732043A-D238-EB19-5985-7AE56FCA7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FFFADDB-DFB3-35D2-4D83-9824EA278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35EEBD-946A-131D-A839-8EBB4913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9152-15AC-4A42-89DA-AD96FF5C0EC7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D70121-193A-68D6-169F-D2104152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E927F8-2D4E-1C02-7DAB-6277B73C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6EDC-5C7F-E044-80D2-37AFE699E5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315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0D4D95-C892-7CF6-09AC-B809C7E3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A0A700-A362-AE06-7825-F14B37472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D9E4B5-ACE8-D1F2-0886-BF8E743A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9152-15AC-4A42-89DA-AD96FF5C0EC7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D8EC23-856F-2975-32DA-D22C82B2A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60BCF1-FCD3-F351-4376-E0D5CAEF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6EDC-5C7F-E044-80D2-37AFE699E5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47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7985F5-7575-6EBC-38E5-F699A3C2E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813BA0-B0DA-2750-8715-5E95B937D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5BCB4B-F1C8-2948-F149-AA07ACC8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9152-15AC-4A42-89DA-AD96FF5C0EC7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B7F360-F856-021E-8D53-B5355718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654C94-F100-1650-F68E-47711979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6EDC-5C7F-E044-80D2-37AFE699E5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10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663DD2-4B43-6DAA-86E5-25255956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FBD13B-676F-186D-5C02-C3C40131D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95E599-C90D-AF20-4C00-1EF0BEA58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9A0FDD-81A7-24DE-7D58-97DFC94A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9152-15AC-4A42-89DA-AD96FF5C0EC7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87C693-5A29-F307-FAB6-00654DA31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6F5780-CF16-C488-B687-EE7789A8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6EDC-5C7F-E044-80D2-37AFE699E5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661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111BFD-5B48-55BF-EE0F-D3EEDD43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CB78CE-A9BC-94D6-9609-687C2451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631CCA-E91A-EC9E-691B-DEEBBBB0E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3EEEEC0-B2F6-A103-298A-3534C3CD1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C34983A-FD67-43CA-413C-6E5743DF4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8C5A0EF-7B2F-3791-F655-67AACE04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9152-15AC-4A42-89DA-AD96FF5C0EC7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387DC18-A2CE-B42E-922D-112AFB34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E853D7D-A6AC-0343-0CD9-5325343A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6EDC-5C7F-E044-80D2-37AFE699E5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39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22803-D769-FFF1-1FDA-041C0FC8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6648724-9CF9-44A2-B562-5BE616D17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9152-15AC-4A42-89DA-AD96FF5C0EC7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4C814C-C051-460E-D671-E503219E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23C3AE-8311-6DC2-CFF6-9FE2EA1D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6EDC-5C7F-E044-80D2-37AFE699E5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30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F91CE4C-7729-3A7A-30C6-332BAED2E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9152-15AC-4A42-89DA-AD96FF5C0EC7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1D874DC-924B-26F3-5A69-EC9C9EB70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8C38E6-F95A-A766-AB4B-3E1DDF635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6EDC-5C7F-E044-80D2-37AFE699E5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86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B65E0E-0035-CB43-C159-DC370FA7A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F8FF84-629B-AFBE-E695-E48908B59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813642B-0AF1-6129-CEFB-52EB1E6B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D1A564-EF75-DA20-B371-344B10E6A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9152-15AC-4A42-89DA-AD96FF5C0EC7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CCFA12-6090-031A-97C9-24DB870FA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C4814A-C69B-ABDE-F9A3-8911806BD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6EDC-5C7F-E044-80D2-37AFE699E5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709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A97A82-9E38-81EC-9CD1-1DFF83774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649C104-3B6B-EFA4-83C4-5DFA51D07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480F17-76F5-81A5-233B-4E09F6510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0CDE82-EB67-1292-9CAF-E6EDA1618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9152-15AC-4A42-89DA-AD96FF5C0EC7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386D78-1560-0219-2A28-A98079EF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095C78-ED66-DFE5-074D-D039192B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6EDC-5C7F-E044-80D2-37AFE699E5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47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B40B8F7-BD9F-160C-4147-EB1FB220C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5ACE18-84A7-6A7B-3400-FEBEA9107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893BAC-24DB-34BE-14C6-6C9686121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99152-15AC-4A42-89DA-AD96FF5C0EC7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42CE6D-E013-6193-35B9-4514E9514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94F442-319F-F125-440C-5284AB538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46EDC-5C7F-E044-80D2-37AFE699E5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854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86BBF9-88DA-4F2B-EEA8-AED6030E0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9C530D2-B425-E8A0-E286-D361D18AA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231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池田　健太郎</dc:creator>
  <cp:lastModifiedBy>池田　健太郎</cp:lastModifiedBy>
  <cp:revision>1</cp:revision>
  <dcterms:created xsi:type="dcterms:W3CDTF">2022-04-27T08:27:42Z</dcterms:created>
  <dcterms:modified xsi:type="dcterms:W3CDTF">2022-04-27T08:28:28Z</dcterms:modified>
</cp:coreProperties>
</file>