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5" r:id="rId7"/>
    <p:sldId id="261" r:id="rId8"/>
    <p:sldId id="263" r:id="rId9"/>
  </p:sldIdLst>
  <p:sldSz cx="9144000" cy="6858000" type="screen4x3"/>
  <p:notesSz cx="9931400" cy="143637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3"/>
  </p:normalViewPr>
  <p:slideViewPr>
    <p:cSldViewPr snapToGrid="0" snapToObjects="1">
      <p:cViewPr varScale="1">
        <p:scale>
          <a:sx n="110" d="100"/>
          <a:sy n="110" d="100"/>
        </p:scale>
        <p:origin x="168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4303713" cy="71913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6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9pPr>
          </a:lstStyle>
          <a:p>
            <a:endParaRPr/>
          </a:p>
        </p:txBody>
      </p:sp>
      <p:sp>
        <p:nvSpPr>
          <p:cNvPr id="4" name="Shape 4"/>
          <p:cNvSpPr txBox="1">
            <a:spLocks noGrp="1"/>
          </p:cNvSpPr>
          <p:nvPr>
            <p:ph type="dt" idx="10"/>
          </p:nvPr>
        </p:nvSpPr>
        <p:spPr>
          <a:xfrm>
            <a:off x="5627688" y="0"/>
            <a:ext cx="4303712" cy="71913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6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9pPr>
          </a:lstStyle>
          <a:p>
            <a:endParaRPr/>
          </a:p>
        </p:txBody>
      </p:sp>
      <p:sp>
        <p:nvSpPr>
          <p:cNvPr id="5" name="Shape 5"/>
          <p:cNvSpPr>
            <a:spLocks noGrp="1" noRot="1" noChangeAspect="1"/>
          </p:cNvSpPr>
          <p:nvPr>
            <p:ph type="sldImg" idx="3"/>
          </p:nvPr>
        </p:nvSpPr>
        <p:spPr>
          <a:xfrm>
            <a:off x="1376363" y="1076325"/>
            <a:ext cx="7181850" cy="53863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1325563" y="6823075"/>
            <a:ext cx="7280275" cy="64643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13644563"/>
            <a:ext cx="4303713" cy="71913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600" b="0" i="0" u="none" strike="noStrike" cap="none">
                <a:solidFill>
                  <a:schemeClr val="dk1"/>
                </a:solidFill>
                <a:latin typeface="Times New Roman"/>
                <a:ea typeface="Times New Roman"/>
                <a:cs typeface="Times New Roman"/>
                <a:sym typeface="Times New Roman"/>
              </a:defRPr>
            </a:lvl1pPr>
            <a:lvl2pPr marL="457200" marR="0" lvl="1"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2pPr>
            <a:lvl3pPr marL="914400" marR="0" lvl="2"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3pPr>
            <a:lvl4pPr marL="1371600" marR="0" lvl="3"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4pPr>
            <a:lvl5pPr marL="1828800" marR="0" lvl="4"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5pPr>
            <a:lvl6pPr marL="2286000" marR="0" lvl="5"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6pPr>
            <a:lvl7pPr marL="2743200" marR="0" lvl="6"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7pPr>
            <a:lvl8pPr marL="3200400" marR="0" lvl="7"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8pPr>
            <a:lvl9pPr marL="3657600" marR="0" lvl="8" indent="0" algn="l" rtl="0">
              <a:spcBef>
                <a:spcPts val="0"/>
              </a:spcBef>
              <a:spcAft>
                <a:spcPts val="0"/>
              </a:spcAft>
              <a:buSzPts val="1400"/>
              <a:buNone/>
              <a:defRPr sz="2400" b="0" i="1" u="none" strike="noStrike" cap="none">
                <a:solidFill>
                  <a:schemeClr val="dk1"/>
                </a:solidFill>
                <a:latin typeface="Times New Roman"/>
                <a:ea typeface="Times New Roman"/>
                <a:cs typeface="Times New Roman"/>
                <a:sym typeface="Times New Roman"/>
              </a:defRPr>
            </a:lvl9pPr>
          </a:lstStyle>
          <a:p>
            <a:endParaRPr/>
          </a:p>
        </p:txBody>
      </p:sp>
      <p:sp>
        <p:nvSpPr>
          <p:cNvPr id="8" name="Shape 8"/>
          <p:cNvSpPr txBox="1">
            <a:spLocks noGrp="1"/>
          </p:cNvSpPr>
          <p:nvPr>
            <p:ph type="sldNum" idx="12"/>
          </p:nvPr>
        </p:nvSpPr>
        <p:spPr>
          <a:xfrm>
            <a:off x="5627688" y="13644563"/>
            <a:ext cx="4303712" cy="719137"/>
          </a:xfrm>
          <a:prstGeom prst="rect">
            <a:avLst/>
          </a:prstGeom>
          <a:noFill/>
          <a:ln>
            <a:noFill/>
          </a:ln>
        </p:spPr>
        <p:txBody>
          <a:bodyPr spcFirstLastPara="1" wrap="square" lIns="128225" tIns="64100" rIns="128225" bIns="64100" anchor="b" anchorCtr="0">
            <a:noAutofit/>
          </a:bodyPr>
          <a:lstStyle/>
          <a:p>
            <a:pPr marL="0" marR="0" lvl="0" indent="0" algn="r" rtl="0">
              <a:spcBef>
                <a:spcPts val="0"/>
              </a:spcBef>
              <a:spcAft>
                <a:spcPts val="0"/>
              </a:spcAft>
              <a:buNone/>
            </a:pPr>
            <a:fld id="{00000000-1234-1234-1234-123412341234}" type="slidenum">
              <a:rPr lang="fr-FR" sz="1600" b="0" i="0" u="none" strike="noStrike" cap="none">
                <a:solidFill>
                  <a:schemeClr val="dk1"/>
                </a:solidFill>
                <a:latin typeface="Times New Roman"/>
                <a:ea typeface="Times New Roman"/>
                <a:cs typeface="Times New Roman"/>
                <a:sym typeface="Times New Roman"/>
              </a:rPr>
              <a:t>‹#›</a:t>
            </a:fld>
            <a:endParaRPr sz="16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652532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Shape 54"/>
          <p:cNvSpPr>
            <a:spLocks noGrp="1" noRot="1" noChangeAspect="1"/>
          </p:cNvSpPr>
          <p:nvPr>
            <p:ph type="sldImg" idx="2"/>
          </p:nvPr>
        </p:nvSpPr>
        <p:spPr>
          <a:xfrm>
            <a:off x="1376363" y="1076325"/>
            <a:ext cx="7181850" cy="5386388"/>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 name="Shape 55"/>
          <p:cNvSpPr txBox="1">
            <a:spLocks noGrp="1"/>
          </p:cNvSpPr>
          <p:nvPr>
            <p:ph type="body" idx="1"/>
          </p:nvPr>
        </p:nvSpPr>
        <p:spPr>
          <a:xfrm>
            <a:off x="1325563" y="6823075"/>
            <a:ext cx="7280275" cy="6464300"/>
          </a:xfrm>
          <a:prstGeom prst="rect">
            <a:avLst/>
          </a:prstGeom>
          <a:noFill/>
          <a:ln>
            <a:noFill/>
          </a:ln>
        </p:spPr>
        <p:txBody>
          <a:bodyPr spcFirstLastPara="1" wrap="square" lIns="128225" tIns="64100" rIns="128225" bIns="64100" anchor="t" anchorCtr="0">
            <a:noAutofit/>
          </a:bodyPr>
          <a:lstStyle/>
          <a:p>
            <a:pPr marL="0" marR="0" lvl="0" indent="0" algn="l" rtl="0">
              <a:spcBef>
                <a:spcPts val="0"/>
              </a:spcBef>
              <a:spcAft>
                <a:spcPts val="0"/>
              </a:spcAft>
              <a:buNone/>
            </a:pPr>
            <a:endParaRPr sz="1200" b="0" i="0" u="none" strike="noStrike" cap="none">
              <a:solidFill>
                <a:schemeClr val="dk1"/>
              </a:solidFill>
              <a:latin typeface="Times New Roman"/>
              <a:ea typeface="Times New Roman"/>
              <a:cs typeface="Times New Roman"/>
              <a:sym typeface="Times New Roman"/>
            </a:endParaRPr>
          </a:p>
        </p:txBody>
      </p:sp>
      <p:sp>
        <p:nvSpPr>
          <p:cNvPr id="56" name="Shape 56"/>
          <p:cNvSpPr txBox="1">
            <a:spLocks noGrp="1"/>
          </p:cNvSpPr>
          <p:nvPr>
            <p:ph type="sldNum" idx="12"/>
          </p:nvPr>
        </p:nvSpPr>
        <p:spPr>
          <a:xfrm>
            <a:off x="5627688" y="13644563"/>
            <a:ext cx="4303712" cy="719137"/>
          </a:xfrm>
          <a:prstGeom prst="rect">
            <a:avLst/>
          </a:prstGeom>
          <a:noFill/>
          <a:ln>
            <a:noFill/>
          </a:ln>
        </p:spPr>
        <p:txBody>
          <a:bodyPr spcFirstLastPara="1" wrap="square" lIns="128225" tIns="64100" rIns="128225" bIns="64100" anchor="b" anchorCtr="0">
            <a:noAutofit/>
          </a:bodyPr>
          <a:lstStyle/>
          <a:p>
            <a:pPr marL="0" marR="0" lvl="0" indent="0" algn="r" rtl="0">
              <a:spcBef>
                <a:spcPts val="0"/>
              </a:spcBef>
              <a:spcAft>
                <a:spcPts val="0"/>
              </a:spcAft>
              <a:buNone/>
            </a:pPr>
            <a:fld id="{00000000-1234-1234-1234-123412341234}" type="slidenum">
              <a:rPr lang="fr-FR" sz="1600" b="0" i="0" u="none" strike="noStrike" cap="none">
                <a:solidFill>
                  <a:schemeClr val="dk1"/>
                </a:solidFill>
                <a:latin typeface="Times New Roman"/>
                <a:ea typeface="Times New Roman"/>
                <a:cs typeface="Times New Roman"/>
                <a:sym typeface="Times New Roman"/>
              </a:rPr>
              <a:t>1</a:t>
            </a:fld>
            <a:endParaRPr sz="16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txBox="1">
            <a:spLocks noGrp="1"/>
          </p:cNvSpPr>
          <p:nvPr>
            <p:ph type="body" idx="1"/>
          </p:nvPr>
        </p:nvSpPr>
        <p:spPr>
          <a:xfrm>
            <a:off x="1325563" y="6823075"/>
            <a:ext cx="7280275" cy="6464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64" name="Shape 64"/>
          <p:cNvSpPr>
            <a:spLocks noGrp="1" noRot="1" noChangeAspect="1"/>
          </p:cNvSpPr>
          <p:nvPr>
            <p:ph type="sldImg" idx="2"/>
          </p:nvPr>
        </p:nvSpPr>
        <p:spPr>
          <a:xfrm>
            <a:off x="1376363" y="1076325"/>
            <a:ext cx="7181850" cy="53863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Shape 69"/>
          <p:cNvSpPr>
            <a:spLocks noGrp="1" noRot="1" noChangeAspect="1"/>
          </p:cNvSpPr>
          <p:nvPr>
            <p:ph type="sldImg" idx="2"/>
          </p:nvPr>
        </p:nvSpPr>
        <p:spPr>
          <a:xfrm>
            <a:off x="1376363" y="1076325"/>
            <a:ext cx="7181850" cy="53863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0" name="Shape 70"/>
          <p:cNvSpPr txBox="1">
            <a:spLocks noGrp="1"/>
          </p:cNvSpPr>
          <p:nvPr>
            <p:ph type="body" idx="1"/>
          </p:nvPr>
        </p:nvSpPr>
        <p:spPr>
          <a:xfrm>
            <a:off x="1325563" y="6823075"/>
            <a:ext cx="7280400" cy="64644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71" name="Shape 71"/>
          <p:cNvSpPr txBox="1">
            <a:spLocks noGrp="1"/>
          </p:cNvSpPr>
          <p:nvPr>
            <p:ph type="sldNum" idx="12"/>
          </p:nvPr>
        </p:nvSpPr>
        <p:spPr>
          <a:xfrm>
            <a:off x="5627688" y="13644563"/>
            <a:ext cx="4303800" cy="719100"/>
          </a:xfrm>
          <a:prstGeom prst="rect">
            <a:avLst/>
          </a:prstGeom>
        </p:spPr>
        <p:txBody>
          <a:bodyPr spcFirstLastPara="1" wrap="square" lIns="128225" tIns="64100" rIns="128225" bIns="64100" anchor="b" anchorCtr="0">
            <a:noAutofit/>
          </a:bodyPr>
          <a:lstStyle/>
          <a:p>
            <a:pPr marL="0" lvl="0" indent="0">
              <a:spcBef>
                <a:spcPts val="0"/>
              </a:spcBef>
              <a:spcAft>
                <a:spcPts val="0"/>
              </a:spcAft>
              <a:buClr>
                <a:srgbClr val="000000"/>
              </a:buClr>
              <a:buFont typeface="Arial"/>
              <a:buNone/>
            </a:pPr>
            <a:fld id="{00000000-1234-1234-1234-123412341234}" type="slidenum">
              <a:rPr lang="fr-F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Shape 78"/>
          <p:cNvSpPr txBox="1">
            <a:spLocks noGrp="1"/>
          </p:cNvSpPr>
          <p:nvPr>
            <p:ph type="body" idx="1"/>
          </p:nvPr>
        </p:nvSpPr>
        <p:spPr>
          <a:xfrm>
            <a:off x="1325563" y="6823075"/>
            <a:ext cx="7280275" cy="6464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79" name="Shape 79"/>
          <p:cNvSpPr>
            <a:spLocks noGrp="1" noRot="1" noChangeAspect="1"/>
          </p:cNvSpPr>
          <p:nvPr>
            <p:ph type="sldImg" idx="2"/>
          </p:nvPr>
        </p:nvSpPr>
        <p:spPr>
          <a:xfrm>
            <a:off x="1376363" y="1076325"/>
            <a:ext cx="7181850" cy="53863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1325563" y="6823075"/>
            <a:ext cx="7280275" cy="6464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85" name="Shape 85"/>
          <p:cNvSpPr>
            <a:spLocks noGrp="1" noRot="1" noChangeAspect="1"/>
          </p:cNvSpPr>
          <p:nvPr>
            <p:ph type="sldImg" idx="2"/>
          </p:nvPr>
        </p:nvSpPr>
        <p:spPr>
          <a:xfrm>
            <a:off x="1376363" y="1076325"/>
            <a:ext cx="7181850" cy="53863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txBox="1">
            <a:spLocks noGrp="1"/>
          </p:cNvSpPr>
          <p:nvPr>
            <p:ph type="body" idx="1"/>
          </p:nvPr>
        </p:nvSpPr>
        <p:spPr>
          <a:xfrm>
            <a:off x="1325563" y="6823075"/>
            <a:ext cx="7280275" cy="6464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r>
              <a:rPr lang="en-US" dirty="0"/>
              <a:t>Edge </a:t>
            </a:r>
            <a:endParaRPr dirty="0"/>
          </a:p>
        </p:txBody>
      </p:sp>
      <p:sp>
        <p:nvSpPr>
          <p:cNvPr id="85" name="Shape 85"/>
          <p:cNvSpPr>
            <a:spLocks noGrp="1" noRot="1" noChangeAspect="1"/>
          </p:cNvSpPr>
          <p:nvPr>
            <p:ph type="sldImg" idx="2"/>
          </p:nvPr>
        </p:nvSpPr>
        <p:spPr>
          <a:xfrm>
            <a:off x="1376363" y="1076325"/>
            <a:ext cx="7181850" cy="5386388"/>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39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txBox="1">
            <a:spLocks noGrp="1"/>
          </p:cNvSpPr>
          <p:nvPr>
            <p:ph type="body" idx="1"/>
          </p:nvPr>
        </p:nvSpPr>
        <p:spPr>
          <a:xfrm>
            <a:off x="1325563" y="6823075"/>
            <a:ext cx="7280275" cy="64643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92" name="Shape 92"/>
          <p:cNvSpPr>
            <a:spLocks noGrp="1" noRot="1" noChangeAspect="1"/>
          </p:cNvSpPr>
          <p:nvPr>
            <p:ph type="sldImg" idx="2"/>
          </p:nvPr>
        </p:nvSpPr>
        <p:spPr>
          <a:xfrm>
            <a:off x="1376363" y="1076325"/>
            <a:ext cx="7181850" cy="5386388"/>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Shape 104"/>
          <p:cNvSpPr>
            <a:spLocks noGrp="1" noRot="1" noChangeAspect="1"/>
          </p:cNvSpPr>
          <p:nvPr>
            <p:ph type="sldImg" idx="2"/>
          </p:nvPr>
        </p:nvSpPr>
        <p:spPr>
          <a:xfrm>
            <a:off x="1376363" y="1076325"/>
            <a:ext cx="7181850" cy="5386388"/>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5" name="Shape 105"/>
          <p:cNvSpPr txBox="1">
            <a:spLocks noGrp="1"/>
          </p:cNvSpPr>
          <p:nvPr>
            <p:ph type="body" idx="1"/>
          </p:nvPr>
        </p:nvSpPr>
        <p:spPr>
          <a:xfrm>
            <a:off x="1325563" y="6823075"/>
            <a:ext cx="7280400" cy="6464400"/>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06" name="Shape 106"/>
          <p:cNvSpPr txBox="1">
            <a:spLocks noGrp="1"/>
          </p:cNvSpPr>
          <p:nvPr>
            <p:ph type="sldNum" idx="12"/>
          </p:nvPr>
        </p:nvSpPr>
        <p:spPr>
          <a:xfrm>
            <a:off x="5627688" y="13644563"/>
            <a:ext cx="4303800" cy="719100"/>
          </a:xfrm>
          <a:prstGeom prst="rect">
            <a:avLst/>
          </a:prstGeom>
        </p:spPr>
        <p:txBody>
          <a:bodyPr spcFirstLastPara="1" wrap="square" lIns="128225" tIns="64100" rIns="128225" bIns="64100" anchor="b" anchorCtr="0">
            <a:noAutofit/>
          </a:bodyPr>
          <a:lstStyle/>
          <a:p>
            <a:pPr marL="0" lvl="0" indent="0">
              <a:spcBef>
                <a:spcPts val="0"/>
              </a:spcBef>
              <a:spcAft>
                <a:spcPts val="0"/>
              </a:spcAft>
              <a:buClr>
                <a:srgbClr val="000000"/>
              </a:buClr>
              <a:buFont typeface="Arial"/>
              <a:buNone/>
            </a:pPr>
            <a:fld id="{00000000-1234-1234-1234-123412341234}" type="slidenum">
              <a:rPr lang="fr-FR"/>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462DB-A92E-2B42-8760-3F20E43E2272}"/>
              </a:ext>
            </a:extLst>
          </p:cNvPr>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F6C9F5D0-41A6-504B-A5CC-C378E65D9E1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C4754DC-00D0-9B41-B3E9-6294A0E0633A}"/>
              </a:ext>
            </a:extLst>
          </p:cNvPr>
          <p:cNvSpPr>
            <a:spLocks noGrp="1"/>
          </p:cNvSpPr>
          <p:nvPr>
            <p:ph type="dt" sz="half" idx="10"/>
          </p:nvPr>
        </p:nvSpPr>
        <p:spPr/>
        <p:txBody>
          <a:bodyPr/>
          <a:lstStyle/>
          <a:p>
            <a:fld id="{7284192B-C90E-A04D-BE32-0F66E860CA1E}" type="datetimeFigureOut">
              <a:rPr lang="en-US" smtClean="0"/>
              <a:t>11/5/18</a:t>
            </a:fld>
            <a:endParaRPr lang="en-US"/>
          </a:p>
        </p:txBody>
      </p:sp>
      <p:sp>
        <p:nvSpPr>
          <p:cNvPr id="5" name="Footer Placeholder 4">
            <a:extLst>
              <a:ext uri="{FF2B5EF4-FFF2-40B4-BE49-F238E27FC236}">
                <a16:creationId xmlns:a16="http://schemas.microsoft.com/office/drawing/2014/main" id="{FC775784-3495-134A-B3DB-FADA9016C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95AC6-AC08-6F46-8E08-14ED10ED0B83}"/>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a:t>
            </a:fld>
            <a:endParaRPr lang="fr-FR"/>
          </a:p>
        </p:txBody>
      </p:sp>
    </p:spTree>
    <p:extLst>
      <p:ext uri="{BB962C8B-B14F-4D97-AF65-F5344CB8AC3E}">
        <p14:creationId xmlns:p14="http://schemas.microsoft.com/office/powerpoint/2010/main" val="152763196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6B0F-1F0B-344E-8D3E-1BB79C3F2D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F01118-8104-1D49-B685-5D780F69661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3A43E-43AD-3843-8088-F6B70C59AA77}"/>
              </a:ext>
            </a:extLst>
          </p:cNvPr>
          <p:cNvSpPr>
            <a:spLocks noGrp="1"/>
          </p:cNvSpPr>
          <p:nvPr>
            <p:ph type="dt" sz="half" idx="10"/>
          </p:nvPr>
        </p:nvSpPr>
        <p:spPr/>
        <p:txBody>
          <a:bodyPr/>
          <a:lstStyle/>
          <a:p>
            <a:fld id="{7284192B-C90E-A04D-BE32-0F66E860CA1E}" type="datetimeFigureOut">
              <a:rPr lang="en-US" smtClean="0"/>
              <a:t>11/5/18</a:t>
            </a:fld>
            <a:endParaRPr lang="en-US"/>
          </a:p>
        </p:txBody>
      </p:sp>
      <p:sp>
        <p:nvSpPr>
          <p:cNvPr id="5" name="Footer Placeholder 4">
            <a:extLst>
              <a:ext uri="{FF2B5EF4-FFF2-40B4-BE49-F238E27FC236}">
                <a16:creationId xmlns:a16="http://schemas.microsoft.com/office/drawing/2014/main" id="{DA017E6C-B755-104D-8F12-19D86A130B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750F7-B091-1448-AC34-B836DBC05AB2}"/>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a:t>
            </a:fld>
            <a:endParaRPr lang="fr-FR"/>
          </a:p>
        </p:txBody>
      </p:sp>
    </p:spTree>
    <p:extLst>
      <p:ext uri="{BB962C8B-B14F-4D97-AF65-F5344CB8AC3E}">
        <p14:creationId xmlns:p14="http://schemas.microsoft.com/office/powerpoint/2010/main" val="175070239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47D0E9-60B8-B041-9F18-C88D6432B8D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B1DC85-C1EC-0244-A248-316A09C120A8}"/>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81A8E6-15B9-534C-8297-74628DF824A4}"/>
              </a:ext>
            </a:extLst>
          </p:cNvPr>
          <p:cNvSpPr>
            <a:spLocks noGrp="1"/>
          </p:cNvSpPr>
          <p:nvPr>
            <p:ph type="dt" sz="half" idx="10"/>
          </p:nvPr>
        </p:nvSpPr>
        <p:spPr/>
        <p:txBody>
          <a:bodyPr/>
          <a:lstStyle/>
          <a:p>
            <a:fld id="{7284192B-C90E-A04D-BE32-0F66E860CA1E}" type="datetimeFigureOut">
              <a:rPr lang="en-US" smtClean="0"/>
              <a:t>11/5/18</a:t>
            </a:fld>
            <a:endParaRPr lang="en-US"/>
          </a:p>
        </p:txBody>
      </p:sp>
      <p:sp>
        <p:nvSpPr>
          <p:cNvPr id="5" name="Footer Placeholder 4">
            <a:extLst>
              <a:ext uri="{FF2B5EF4-FFF2-40B4-BE49-F238E27FC236}">
                <a16:creationId xmlns:a16="http://schemas.microsoft.com/office/drawing/2014/main" id="{5632C0D9-AAE7-2749-A752-327941158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32835-2970-7544-9FD4-45EADCD6E2DB}"/>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a:t>
            </a:fld>
            <a:endParaRPr lang="fr-FR"/>
          </a:p>
        </p:txBody>
      </p:sp>
    </p:spTree>
    <p:extLst>
      <p:ext uri="{BB962C8B-B14F-4D97-AF65-F5344CB8AC3E}">
        <p14:creationId xmlns:p14="http://schemas.microsoft.com/office/powerpoint/2010/main" val="4792430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EC27E-104C-1D46-8DE7-FE65FC646F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9028E2-81F1-D042-8810-7EA428B844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5247E-C3FE-7B43-AFAA-EBB174C4E524}"/>
              </a:ext>
            </a:extLst>
          </p:cNvPr>
          <p:cNvSpPr>
            <a:spLocks noGrp="1"/>
          </p:cNvSpPr>
          <p:nvPr>
            <p:ph type="dt" sz="half" idx="10"/>
          </p:nvPr>
        </p:nvSpPr>
        <p:spPr/>
        <p:txBody>
          <a:bodyPr/>
          <a:lstStyle/>
          <a:p>
            <a:fld id="{7284192B-C90E-A04D-BE32-0F66E860CA1E}" type="datetimeFigureOut">
              <a:rPr lang="en-US" smtClean="0"/>
              <a:t>11/5/18</a:t>
            </a:fld>
            <a:endParaRPr lang="en-US"/>
          </a:p>
        </p:txBody>
      </p:sp>
      <p:sp>
        <p:nvSpPr>
          <p:cNvPr id="5" name="Footer Placeholder 4">
            <a:extLst>
              <a:ext uri="{FF2B5EF4-FFF2-40B4-BE49-F238E27FC236}">
                <a16:creationId xmlns:a16="http://schemas.microsoft.com/office/drawing/2014/main" id="{7BB570F6-3913-CF4B-A8E7-31C1223FF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78512-7650-0248-BC8D-45882C136DB8}"/>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a:t>
            </a:fld>
            <a:endParaRPr lang="fr-FR"/>
          </a:p>
        </p:txBody>
      </p:sp>
    </p:spTree>
    <p:extLst>
      <p:ext uri="{BB962C8B-B14F-4D97-AF65-F5344CB8AC3E}">
        <p14:creationId xmlns:p14="http://schemas.microsoft.com/office/powerpoint/2010/main" val="7461486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0E28C-1738-0742-9285-CB263BD8F0C6}"/>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692311B-5432-1C4E-96AD-A73600F59E2B}"/>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5541FB3-6DFD-6741-AE69-B4C98D1B95C2}"/>
              </a:ext>
            </a:extLst>
          </p:cNvPr>
          <p:cNvSpPr>
            <a:spLocks noGrp="1"/>
          </p:cNvSpPr>
          <p:nvPr>
            <p:ph type="dt" sz="half" idx="10"/>
          </p:nvPr>
        </p:nvSpPr>
        <p:spPr/>
        <p:txBody>
          <a:bodyPr/>
          <a:lstStyle/>
          <a:p>
            <a:fld id="{7284192B-C90E-A04D-BE32-0F66E860CA1E}" type="datetimeFigureOut">
              <a:rPr lang="en-US" smtClean="0"/>
              <a:t>11/5/18</a:t>
            </a:fld>
            <a:endParaRPr lang="en-US"/>
          </a:p>
        </p:txBody>
      </p:sp>
      <p:sp>
        <p:nvSpPr>
          <p:cNvPr id="5" name="Footer Placeholder 4">
            <a:extLst>
              <a:ext uri="{FF2B5EF4-FFF2-40B4-BE49-F238E27FC236}">
                <a16:creationId xmlns:a16="http://schemas.microsoft.com/office/drawing/2014/main" id="{48A64BCD-1250-2047-A027-9DDDE91A3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043DBA-6129-794D-B527-202286268FEB}"/>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a:t>
            </a:fld>
            <a:endParaRPr lang="fr-FR"/>
          </a:p>
        </p:txBody>
      </p:sp>
    </p:spTree>
    <p:extLst>
      <p:ext uri="{BB962C8B-B14F-4D97-AF65-F5344CB8AC3E}">
        <p14:creationId xmlns:p14="http://schemas.microsoft.com/office/powerpoint/2010/main" val="222709873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F5AD4-B3A4-7941-ABDA-240B402A01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06977F-B773-7C4A-9C09-2FB2565DB40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C78C61-B10A-E649-80C4-5FFDA8C80A9A}"/>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BCE650-AE1A-634E-8A21-C16468C365C3}"/>
              </a:ext>
            </a:extLst>
          </p:cNvPr>
          <p:cNvSpPr>
            <a:spLocks noGrp="1"/>
          </p:cNvSpPr>
          <p:nvPr>
            <p:ph type="dt" sz="half" idx="10"/>
          </p:nvPr>
        </p:nvSpPr>
        <p:spPr/>
        <p:txBody>
          <a:bodyPr/>
          <a:lstStyle/>
          <a:p>
            <a:fld id="{7284192B-C90E-A04D-BE32-0F66E860CA1E}" type="datetimeFigureOut">
              <a:rPr lang="en-US" smtClean="0"/>
              <a:t>11/5/18</a:t>
            </a:fld>
            <a:endParaRPr lang="en-US"/>
          </a:p>
        </p:txBody>
      </p:sp>
      <p:sp>
        <p:nvSpPr>
          <p:cNvPr id="6" name="Footer Placeholder 5">
            <a:extLst>
              <a:ext uri="{FF2B5EF4-FFF2-40B4-BE49-F238E27FC236}">
                <a16:creationId xmlns:a16="http://schemas.microsoft.com/office/drawing/2014/main" id="{C4775F22-89D9-B84B-87DB-AA34556CEB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B2765-AD37-9049-9C9C-69C106184E5B}"/>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a:t>
            </a:fld>
            <a:endParaRPr lang="fr-FR"/>
          </a:p>
        </p:txBody>
      </p:sp>
    </p:spTree>
    <p:extLst>
      <p:ext uri="{BB962C8B-B14F-4D97-AF65-F5344CB8AC3E}">
        <p14:creationId xmlns:p14="http://schemas.microsoft.com/office/powerpoint/2010/main" val="295627320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AF577-53F0-2449-8E88-E1524EC9C96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202499-DEA8-3740-886C-CC6E0F975F9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E2226B2B-FDC3-3D46-924B-EBD82E2D1530}"/>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90B478-A2E4-6A49-B153-6B9C73398BF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43ED989-DBC4-C844-AAFD-B9F6EE09C0CC}"/>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3997AD-F764-7C4A-97B4-A3A8317C533B}"/>
              </a:ext>
            </a:extLst>
          </p:cNvPr>
          <p:cNvSpPr>
            <a:spLocks noGrp="1"/>
          </p:cNvSpPr>
          <p:nvPr>
            <p:ph type="dt" sz="half" idx="10"/>
          </p:nvPr>
        </p:nvSpPr>
        <p:spPr/>
        <p:txBody>
          <a:bodyPr/>
          <a:lstStyle/>
          <a:p>
            <a:fld id="{7284192B-C90E-A04D-BE32-0F66E860CA1E}" type="datetimeFigureOut">
              <a:rPr lang="en-US" smtClean="0"/>
              <a:t>11/5/18</a:t>
            </a:fld>
            <a:endParaRPr lang="en-US"/>
          </a:p>
        </p:txBody>
      </p:sp>
      <p:sp>
        <p:nvSpPr>
          <p:cNvPr id="8" name="Footer Placeholder 7">
            <a:extLst>
              <a:ext uri="{FF2B5EF4-FFF2-40B4-BE49-F238E27FC236}">
                <a16:creationId xmlns:a16="http://schemas.microsoft.com/office/drawing/2014/main" id="{EC123BFC-1F44-BC48-879A-0E83E29526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E23B691-506A-EA40-92C1-C81A8DC80ABE}"/>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a:t>
            </a:fld>
            <a:endParaRPr lang="fr-FR"/>
          </a:p>
        </p:txBody>
      </p:sp>
    </p:spTree>
    <p:extLst>
      <p:ext uri="{BB962C8B-B14F-4D97-AF65-F5344CB8AC3E}">
        <p14:creationId xmlns:p14="http://schemas.microsoft.com/office/powerpoint/2010/main" val="33824381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C31DA-E605-3546-B2A4-821750EB1C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DEB824-EE63-414F-91A3-AA6D0FDC1407}"/>
              </a:ext>
            </a:extLst>
          </p:cNvPr>
          <p:cNvSpPr>
            <a:spLocks noGrp="1"/>
          </p:cNvSpPr>
          <p:nvPr>
            <p:ph type="dt" sz="half" idx="10"/>
          </p:nvPr>
        </p:nvSpPr>
        <p:spPr/>
        <p:txBody>
          <a:bodyPr/>
          <a:lstStyle/>
          <a:p>
            <a:fld id="{7284192B-C90E-A04D-BE32-0F66E860CA1E}" type="datetimeFigureOut">
              <a:rPr lang="en-US" smtClean="0"/>
              <a:t>11/5/18</a:t>
            </a:fld>
            <a:endParaRPr lang="en-US"/>
          </a:p>
        </p:txBody>
      </p:sp>
      <p:sp>
        <p:nvSpPr>
          <p:cNvPr id="4" name="Footer Placeholder 3">
            <a:extLst>
              <a:ext uri="{FF2B5EF4-FFF2-40B4-BE49-F238E27FC236}">
                <a16:creationId xmlns:a16="http://schemas.microsoft.com/office/drawing/2014/main" id="{3D3F75E0-2280-624F-9942-FF178B3592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746AF9-BB52-6645-9556-0ADD0F4CB16A}"/>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a:t>
            </a:fld>
            <a:endParaRPr lang="fr-FR"/>
          </a:p>
        </p:txBody>
      </p:sp>
    </p:spTree>
    <p:extLst>
      <p:ext uri="{BB962C8B-B14F-4D97-AF65-F5344CB8AC3E}">
        <p14:creationId xmlns:p14="http://schemas.microsoft.com/office/powerpoint/2010/main" val="159729633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4AEADD-A661-4046-8EB9-36B4721583ED}"/>
              </a:ext>
            </a:extLst>
          </p:cNvPr>
          <p:cNvSpPr>
            <a:spLocks noGrp="1"/>
          </p:cNvSpPr>
          <p:nvPr>
            <p:ph type="dt" sz="half" idx="10"/>
          </p:nvPr>
        </p:nvSpPr>
        <p:spPr/>
        <p:txBody>
          <a:bodyPr/>
          <a:lstStyle/>
          <a:p>
            <a:fld id="{7284192B-C90E-A04D-BE32-0F66E860CA1E}" type="datetimeFigureOut">
              <a:rPr lang="en-US" smtClean="0"/>
              <a:t>11/5/18</a:t>
            </a:fld>
            <a:endParaRPr lang="en-US"/>
          </a:p>
        </p:txBody>
      </p:sp>
      <p:sp>
        <p:nvSpPr>
          <p:cNvPr id="3" name="Footer Placeholder 2">
            <a:extLst>
              <a:ext uri="{FF2B5EF4-FFF2-40B4-BE49-F238E27FC236}">
                <a16:creationId xmlns:a16="http://schemas.microsoft.com/office/drawing/2014/main" id="{145A3D01-661A-CD4C-86B6-7271D84AF1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68DC3C-9F86-3A42-B8F8-7CE3A6CE93BD}"/>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a:t>
            </a:fld>
            <a:endParaRPr lang="fr-FR"/>
          </a:p>
        </p:txBody>
      </p:sp>
    </p:spTree>
    <p:extLst>
      <p:ext uri="{BB962C8B-B14F-4D97-AF65-F5344CB8AC3E}">
        <p14:creationId xmlns:p14="http://schemas.microsoft.com/office/powerpoint/2010/main" val="31891564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431F8-CC27-744A-9431-B3E9946B75F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31002C3-B7FB-314C-9683-A304F7E4638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D93DAD-EF83-CE46-AE27-AB6D900B4E4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FD960D0A-FD7C-B840-83C1-67BC69045631}"/>
              </a:ext>
            </a:extLst>
          </p:cNvPr>
          <p:cNvSpPr>
            <a:spLocks noGrp="1"/>
          </p:cNvSpPr>
          <p:nvPr>
            <p:ph type="dt" sz="half" idx="10"/>
          </p:nvPr>
        </p:nvSpPr>
        <p:spPr/>
        <p:txBody>
          <a:bodyPr/>
          <a:lstStyle/>
          <a:p>
            <a:fld id="{7284192B-C90E-A04D-BE32-0F66E860CA1E}" type="datetimeFigureOut">
              <a:rPr lang="en-US" smtClean="0"/>
              <a:t>11/5/18</a:t>
            </a:fld>
            <a:endParaRPr lang="en-US"/>
          </a:p>
        </p:txBody>
      </p:sp>
      <p:sp>
        <p:nvSpPr>
          <p:cNvPr id="6" name="Footer Placeholder 5">
            <a:extLst>
              <a:ext uri="{FF2B5EF4-FFF2-40B4-BE49-F238E27FC236}">
                <a16:creationId xmlns:a16="http://schemas.microsoft.com/office/drawing/2014/main" id="{F7CE3E83-6EEB-FC4A-8486-EB60BFAB3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748978-A8F7-F246-A33E-F5D15D9C9B27}"/>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a:t>
            </a:fld>
            <a:endParaRPr lang="fr-FR"/>
          </a:p>
        </p:txBody>
      </p:sp>
    </p:spTree>
    <p:extLst>
      <p:ext uri="{BB962C8B-B14F-4D97-AF65-F5344CB8AC3E}">
        <p14:creationId xmlns:p14="http://schemas.microsoft.com/office/powerpoint/2010/main" val="183456972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B8DB8-8891-BB40-893C-BA53CD70B77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A609C4A-C12C-FE4C-A0D8-AEA88ABB14C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E45BA95-64AD-D741-945C-D2F39780B53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9DABFC7F-CEF8-CF4A-BEF4-E2C4DA839B02}"/>
              </a:ext>
            </a:extLst>
          </p:cNvPr>
          <p:cNvSpPr>
            <a:spLocks noGrp="1"/>
          </p:cNvSpPr>
          <p:nvPr>
            <p:ph type="dt" sz="half" idx="10"/>
          </p:nvPr>
        </p:nvSpPr>
        <p:spPr/>
        <p:txBody>
          <a:bodyPr/>
          <a:lstStyle/>
          <a:p>
            <a:fld id="{7284192B-C90E-A04D-BE32-0F66E860CA1E}" type="datetimeFigureOut">
              <a:rPr lang="en-US" smtClean="0"/>
              <a:t>11/5/18</a:t>
            </a:fld>
            <a:endParaRPr lang="en-US"/>
          </a:p>
        </p:txBody>
      </p:sp>
      <p:sp>
        <p:nvSpPr>
          <p:cNvPr id="6" name="Footer Placeholder 5">
            <a:extLst>
              <a:ext uri="{FF2B5EF4-FFF2-40B4-BE49-F238E27FC236}">
                <a16:creationId xmlns:a16="http://schemas.microsoft.com/office/drawing/2014/main" id="{E3B7C050-908C-DC4E-9A62-CEC5B0AFA9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E3F224-AC56-4649-A22B-F1E671E33067}"/>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fr-FR" smtClean="0"/>
              <a:t>‹#›</a:t>
            </a:fld>
            <a:endParaRPr lang="fr-FR"/>
          </a:p>
        </p:txBody>
      </p:sp>
    </p:spTree>
    <p:extLst>
      <p:ext uri="{BB962C8B-B14F-4D97-AF65-F5344CB8AC3E}">
        <p14:creationId xmlns:p14="http://schemas.microsoft.com/office/powerpoint/2010/main" val="11182565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DCE0FB-8673-6F4B-903C-87B08748683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F023E6-C539-3442-A23F-F14344653C0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18DCD5-8788-EC4C-9FD4-ACB87A8FECD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284192B-C90E-A04D-BE32-0F66E860CA1E}" type="datetimeFigureOut">
              <a:rPr lang="en-US" smtClean="0"/>
              <a:t>11/5/18</a:t>
            </a:fld>
            <a:endParaRPr lang="en-US"/>
          </a:p>
        </p:txBody>
      </p:sp>
      <p:sp>
        <p:nvSpPr>
          <p:cNvPr id="5" name="Footer Placeholder 4">
            <a:extLst>
              <a:ext uri="{FF2B5EF4-FFF2-40B4-BE49-F238E27FC236}">
                <a16:creationId xmlns:a16="http://schemas.microsoft.com/office/drawing/2014/main" id="{D02AFDA8-E8DE-6E4D-80F4-04FB8EECD50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9E6784-395F-044E-BE16-6C434E70D5C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fr-FR" smtClean="0"/>
              <a:t>‹#›</a:t>
            </a:fld>
            <a:endParaRPr lang="fr-FR"/>
          </a:p>
        </p:txBody>
      </p:sp>
    </p:spTree>
    <p:extLst>
      <p:ext uri="{BB962C8B-B14F-4D97-AF65-F5344CB8AC3E}">
        <p14:creationId xmlns:p14="http://schemas.microsoft.com/office/powerpoint/2010/main" val="30861935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etf.org/contact/ombudstea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hyperlink" Target="https://www.ietf.org/privacy-policy/"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ietf.webex.com/ietf/j.php?MTID=m4d74e60aecea8c08e8532decfa823a4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Shape 59"/>
          <p:cNvSpPr txBox="1">
            <a:spLocks noGrp="1"/>
          </p:cNvSpPr>
          <p:nvPr>
            <p:ph type="ctrTitle"/>
          </p:nvPr>
        </p:nvSpPr>
        <p:spPr>
          <a:xfrm>
            <a:off x="179512" y="2731625"/>
            <a:ext cx="8799727" cy="2048719"/>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0" u="none" strike="noStrike" cap="none" dirty="0">
                <a:solidFill>
                  <a:schemeClr val="accent1"/>
                </a:solidFill>
                <a:latin typeface="+mn-lt"/>
                <a:ea typeface="Courier New"/>
                <a:cs typeface="Courier New"/>
                <a:sym typeface="Courier New"/>
              </a:rPr>
              <a:t>COIN</a:t>
            </a:r>
            <a:br>
              <a:rPr lang="en-US" sz="4400" b="1" i="0" u="none" strike="noStrike" cap="none" dirty="0">
                <a:solidFill>
                  <a:schemeClr val="accent1"/>
                </a:solidFill>
                <a:latin typeface="+mn-lt"/>
                <a:ea typeface="Courier New"/>
                <a:cs typeface="Courier New"/>
                <a:sym typeface="Courier New"/>
              </a:rPr>
            </a:br>
            <a:r>
              <a:rPr lang="en-US" sz="4400" b="1" i="0" u="none" strike="noStrike" cap="none" dirty="0">
                <a:solidFill>
                  <a:schemeClr val="accent1"/>
                </a:solidFill>
                <a:latin typeface="+mn-lt"/>
                <a:ea typeface="Courier New"/>
                <a:cs typeface="Courier New"/>
                <a:sym typeface="Courier New"/>
              </a:rPr>
              <a:t>Computing</a:t>
            </a:r>
            <a:r>
              <a:rPr lang="en-US" sz="4400" i="0" dirty="0">
                <a:solidFill>
                  <a:schemeClr val="accent1"/>
                </a:solidFill>
                <a:latin typeface="+mn-lt"/>
                <a:ea typeface="Courier New"/>
                <a:cs typeface="Courier New"/>
                <a:sym typeface="Courier New"/>
              </a:rPr>
              <a:t> </a:t>
            </a:r>
            <a:r>
              <a:rPr lang="en-US" sz="4400" b="1" i="0" u="none" strike="noStrike" cap="none" dirty="0">
                <a:solidFill>
                  <a:schemeClr val="accent1"/>
                </a:solidFill>
                <a:latin typeface="+mn-lt"/>
                <a:ea typeface="Courier New"/>
                <a:cs typeface="Courier New"/>
                <a:sym typeface="Courier New"/>
              </a:rPr>
              <a:t>in the Network</a:t>
            </a:r>
            <a:br>
              <a:rPr lang="en-US" sz="4400" b="1" i="0" u="none" strike="noStrike" cap="none" dirty="0">
                <a:solidFill>
                  <a:schemeClr val="accent1"/>
                </a:solidFill>
                <a:latin typeface="+mn-lt"/>
                <a:ea typeface="Courier New"/>
                <a:cs typeface="Courier New"/>
                <a:sym typeface="Courier New"/>
              </a:rPr>
            </a:br>
            <a:r>
              <a:rPr lang="en-US" sz="2800" b="1" i="0" u="none" strike="noStrike" cap="none" dirty="0">
                <a:solidFill>
                  <a:schemeClr val="accent1"/>
                </a:solidFill>
                <a:latin typeface="+mn-lt"/>
                <a:ea typeface="Courier New"/>
                <a:cs typeface="Courier New"/>
                <a:sym typeface="Courier New"/>
              </a:rPr>
              <a:t>Proposing a New Research Group</a:t>
            </a:r>
            <a:endParaRPr lang="en-US" sz="2800" b="1" i="0" u="none" strike="noStrike" cap="none" dirty="0">
              <a:solidFill>
                <a:schemeClr val="accent1"/>
              </a:solidFill>
              <a:latin typeface="+mn-lt"/>
              <a:ea typeface="Arial"/>
              <a:cs typeface="Arial"/>
              <a:sym typeface="Arial"/>
            </a:endParaRPr>
          </a:p>
        </p:txBody>
      </p:sp>
      <p:sp>
        <p:nvSpPr>
          <p:cNvPr id="58" name="Shape 58"/>
          <p:cNvSpPr txBox="1">
            <a:spLocks noGrp="1"/>
          </p:cNvSpPr>
          <p:nvPr>
            <p:ph type="sldNum" sz="quarter" idx="12"/>
          </p:nvPr>
        </p:nvSpPr>
        <p:spPr>
          <a:xfrm>
            <a:off x="7010400" y="6477000"/>
            <a:ext cx="21336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100" b="0" i="0" u="none" strike="noStrike" cap="none" smtClean="0">
                <a:solidFill>
                  <a:schemeClr val="dk1"/>
                </a:solidFill>
                <a:latin typeface="Arial"/>
                <a:ea typeface="Arial"/>
                <a:cs typeface="Arial"/>
                <a:sym typeface="Arial"/>
              </a:rPr>
              <a:t>1</a:t>
            </a:fld>
            <a:endParaRPr lang="en-US" sz="1100" b="0" i="0" u="none" strike="noStrike" cap="none">
              <a:solidFill>
                <a:schemeClr val="dk1"/>
              </a:solidFill>
              <a:latin typeface="Arial"/>
              <a:ea typeface="Arial"/>
              <a:cs typeface="Arial"/>
              <a:sym typeface="Arial"/>
            </a:endParaRPr>
          </a:p>
        </p:txBody>
      </p:sp>
      <p:sp>
        <p:nvSpPr>
          <p:cNvPr id="60" name="Shape 60"/>
          <p:cNvSpPr txBox="1"/>
          <p:nvPr/>
        </p:nvSpPr>
        <p:spPr>
          <a:xfrm>
            <a:off x="92753" y="5373216"/>
            <a:ext cx="8943743" cy="121895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9900"/>
              </a:buClr>
              <a:buSzPts val="2400"/>
              <a:buFont typeface="Noto Sans Symbols"/>
              <a:buNone/>
            </a:pPr>
            <a:r>
              <a:rPr lang="en-US" sz="2400" b="0" i="0" u="none" strike="noStrike" cap="none" dirty="0">
                <a:solidFill>
                  <a:schemeClr val="dk1"/>
                </a:solidFill>
                <a:latin typeface="+mn-lt"/>
                <a:ea typeface="Courier New"/>
                <a:cs typeface="Courier New"/>
                <a:sym typeface="Courier New"/>
              </a:rPr>
              <a:t>Jeffrey He</a:t>
            </a:r>
          </a:p>
          <a:p>
            <a:pPr marL="0" marR="0" lvl="0" indent="0" algn="ctr" rtl="0">
              <a:spcBef>
                <a:spcPts val="0"/>
              </a:spcBef>
              <a:spcAft>
                <a:spcPts val="0"/>
              </a:spcAft>
              <a:buClr>
                <a:srgbClr val="FF9900"/>
              </a:buClr>
              <a:buSzPts val="2400"/>
              <a:buFont typeface="Noto Sans Symbols"/>
              <a:buNone/>
            </a:pPr>
            <a:r>
              <a:rPr lang="en-US" sz="2400" b="0" i="0" u="none" strike="noStrike" cap="none" dirty="0">
                <a:solidFill>
                  <a:schemeClr val="dk1"/>
                </a:solidFill>
                <a:latin typeface="+mn-lt"/>
                <a:ea typeface="Courier New"/>
                <a:cs typeface="Courier New"/>
                <a:sym typeface="Courier New"/>
              </a:rPr>
              <a:t>Marie-José Montpetit</a:t>
            </a:r>
          </a:p>
          <a:p>
            <a:pPr marL="0" marR="0" lvl="0" indent="0" algn="ctr" rtl="0">
              <a:spcBef>
                <a:spcPts val="480"/>
              </a:spcBef>
              <a:spcAft>
                <a:spcPts val="0"/>
              </a:spcAft>
              <a:buClr>
                <a:srgbClr val="FF9900"/>
              </a:buClr>
              <a:buSzPts val="2400"/>
              <a:buFont typeface="Noto Sans Symbols"/>
              <a:buNone/>
            </a:pPr>
            <a:r>
              <a:rPr lang="en-US" sz="2400" dirty="0">
                <a:solidFill>
                  <a:schemeClr val="dk1"/>
                </a:solidFill>
                <a:latin typeface="+mn-lt"/>
                <a:ea typeface="Courier New"/>
                <a:cs typeface="Courier New"/>
                <a:sym typeface="Courier New"/>
              </a:rPr>
              <a:t>November 9 2018</a:t>
            </a:r>
            <a:r>
              <a:rPr lang="en-US" sz="2400" b="0" i="0" u="none" strike="noStrike" cap="none" dirty="0">
                <a:solidFill>
                  <a:schemeClr val="dk1"/>
                </a:solidFill>
                <a:latin typeface="+mn-lt"/>
                <a:ea typeface="Courier New"/>
                <a:cs typeface="Courier New"/>
                <a:sym typeface="Courier New"/>
              </a:rPr>
              <a:t>, IETF 103, </a:t>
            </a:r>
            <a:r>
              <a:rPr lang="en-US" sz="2400" dirty="0">
                <a:solidFill>
                  <a:schemeClr val="dk1"/>
                </a:solidFill>
                <a:latin typeface="+mn-lt"/>
                <a:ea typeface="Courier New"/>
                <a:cs typeface="Courier New"/>
                <a:sym typeface="Courier New"/>
              </a:rPr>
              <a:t>Bangkok</a:t>
            </a:r>
            <a:endParaRPr lang="en-US" sz="2400" b="0" i="0" u="none" strike="noStrike" cap="none" dirty="0">
              <a:solidFill>
                <a:schemeClr val="dk1"/>
              </a:solidFill>
              <a:latin typeface="+mn-lt"/>
              <a:ea typeface="Courier New"/>
              <a:cs typeface="Courier New"/>
              <a:sym typeface="Courier New"/>
            </a:endParaRPr>
          </a:p>
        </p:txBody>
      </p:sp>
      <p:pic>
        <p:nvPicPr>
          <p:cNvPr id="61" name="Shape 61" descr="nternet Research Task Force (IRTF)"/>
          <p:cNvPicPr preferRelativeResize="0"/>
          <p:nvPr/>
        </p:nvPicPr>
        <p:blipFill rotWithShape="1">
          <a:blip r:embed="rId3">
            <a:alphaModFix/>
          </a:blip>
          <a:srcRect/>
          <a:stretch/>
        </p:blipFill>
        <p:spPr>
          <a:xfrm>
            <a:off x="2987824" y="72008"/>
            <a:ext cx="3083726" cy="22044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Shape 66"/>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1" u="none" strike="noStrike" cap="none" dirty="0">
                <a:solidFill>
                  <a:schemeClr val="accent1"/>
                </a:solidFill>
                <a:latin typeface="+mn-lt"/>
                <a:ea typeface="Courier New"/>
                <a:cs typeface="Courier New"/>
                <a:sym typeface="Courier New"/>
              </a:rPr>
              <a:t>Welcome!</a:t>
            </a:r>
          </a:p>
        </p:txBody>
      </p:sp>
      <p:sp>
        <p:nvSpPr>
          <p:cNvPr id="67" name="Shape 6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328612" marR="0" lvl="0" indent="-315912" algn="l" rtl="0">
              <a:lnSpc>
                <a:spcPct val="100000"/>
              </a:lnSpc>
              <a:spcBef>
                <a:spcPts val="0"/>
              </a:spcBef>
              <a:spcAft>
                <a:spcPts val="0"/>
              </a:spcAft>
              <a:buClr>
                <a:schemeClr val="accent1"/>
              </a:buClr>
              <a:buSzPts val="2200"/>
              <a:buFont typeface="Noto Sans Symbols"/>
              <a:buChar char="●"/>
            </a:pPr>
            <a:r>
              <a:rPr lang="en-US" sz="2200" dirty="0">
                <a:solidFill>
                  <a:schemeClr val="dk1"/>
                </a:solidFill>
                <a:ea typeface="Courier New"/>
                <a:cs typeface="Courier New"/>
                <a:sym typeface="Courier New"/>
              </a:rPr>
              <a:t>Our goal: </a:t>
            </a:r>
            <a:endParaRPr lang="en-US" sz="2000" dirty="0">
              <a:solidFill>
                <a:schemeClr val="dk1"/>
              </a:solidFill>
              <a:ea typeface="Courier New"/>
              <a:cs typeface="Courier New"/>
              <a:sym typeface="Courier New"/>
            </a:endParaRPr>
          </a:p>
          <a:p>
            <a:pPr marL="0" marR="0" lvl="0" indent="0" algn="ctr" rtl="0">
              <a:lnSpc>
                <a:spcPct val="100000"/>
              </a:lnSpc>
              <a:spcBef>
                <a:spcPts val="0"/>
              </a:spcBef>
              <a:spcAft>
                <a:spcPts val="0"/>
              </a:spcAft>
              <a:buClr>
                <a:schemeClr val="accent1"/>
              </a:buClr>
              <a:buNone/>
            </a:pPr>
            <a:r>
              <a:rPr lang="en-US" sz="2200" b="1" i="1" dirty="0">
                <a:solidFill>
                  <a:schemeClr val="accent1"/>
                </a:solidFill>
                <a:ea typeface="Courier New"/>
                <a:cs typeface="Courier New"/>
                <a:sym typeface="Courier New"/>
              </a:rPr>
              <a:t>Foster research in computing in the network to improve performance and allow new networked applications</a:t>
            </a:r>
          </a:p>
          <a:p>
            <a:pPr marL="0" marR="0" lvl="0" indent="0" algn="ctr" rtl="0">
              <a:lnSpc>
                <a:spcPct val="100000"/>
              </a:lnSpc>
              <a:spcBef>
                <a:spcPts val="0"/>
              </a:spcBef>
              <a:spcAft>
                <a:spcPts val="0"/>
              </a:spcAft>
              <a:buClr>
                <a:schemeClr val="accent1"/>
              </a:buClr>
              <a:buNone/>
            </a:pPr>
            <a:endParaRPr lang="en-US" sz="2000" dirty="0">
              <a:solidFill>
                <a:schemeClr val="dk1"/>
              </a:solidFill>
              <a:ea typeface="Courier New"/>
              <a:cs typeface="Courier New"/>
              <a:sym typeface="Courier New"/>
            </a:endParaRPr>
          </a:p>
          <a:p>
            <a:pPr marL="328613" lvl="0" indent="-315913" rtl="0">
              <a:spcBef>
                <a:spcPts val="0"/>
              </a:spcBef>
              <a:spcAft>
                <a:spcPts val="0"/>
              </a:spcAft>
              <a:buClr>
                <a:schemeClr val="accent1"/>
              </a:buClr>
              <a:buSzPts val="2200"/>
              <a:buFont typeface="Courier New"/>
              <a:buChar char="●"/>
            </a:pPr>
            <a:r>
              <a:rPr lang="en-US" sz="2200" dirty="0">
                <a:ea typeface="Courier New"/>
                <a:cs typeface="Courier New"/>
                <a:sym typeface="Courier New"/>
              </a:rPr>
              <a:t>Architectures</a:t>
            </a:r>
          </a:p>
          <a:p>
            <a:pPr marL="328613" marR="0" lvl="0" indent="-315913" algn="l" rtl="0">
              <a:lnSpc>
                <a:spcPct val="100000"/>
              </a:lnSpc>
              <a:spcBef>
                <a:spcPts val="0"/>
              </a:spcBef>
              <a:spcAft>
                <a:spcPts val="0"/>
              </a:spcAft>
              <a:buClr>
                <a:schemeClr val="accent1"/>
              </a:buClr>
              <a:buSzPts val="2200"/>
              <a:buFont typeface="Courier New"/>
              <a:buChar char="●"/>
            </a:pPr>
            <a:r>
              <a:rPr lang="en-US" sz="2200" dirty="0">
                <a:ea typeface="Courier New"/>
                <a:cs typeface="Courier New"/>
                <a:sym typeface="Courier New"/>
              </a:rPr>
              <a:t>Protocol</a:t>
            </a:r>
          </a:p>
          <a:p>
            <a:pPr marL="328613" marR="0" lvl="0" indent="-315913" algn="l" rtl="0">
              <a:lnSpc>
                <a:spcPct val="100000"/>
              </a:lnSpc>
              <a:spcBef>
                <a:spcPts val="0"/>
              </a:spcBef>
              <a:spcAft>
                <a:spcPts val="0"/>
              </a:spcAft>
              <a:buClr>
                <a:schemeClr val="accent1"/>
              </a:buClr>
              <a:buSzPts val="2200"/>
              <a:buFont typeface="Courier New"/>
              <a:buChar char="●"/>
            </a:pPr>
            <a:r>
              <a:rPr lang="en-US" sz="2200" dirty="0">
                <a:ea typeface="Courier New"/>
                <a:cs typeface="Courier New"/>
                <a:sym typeface="Courier New"/>
              </a:rPr>
              <a:t>Real-world use cases, applications and work in progress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628650" y="0"/>
            <a:ext cx="7886700" cy="1325563"/>
          </a:xfrm>
          <a:prstGeom prst="rect">
            <a:avLst/>
          </a:prstGeom>
          <a:ln w="381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b="0" i="0">
                <a:solidFill>
                  <a:srgbClr val="000000"/>
                </a:solidFill>
              </a:rPr>
              <a:t>Note Well (IRTF)</a:t>
            </a:r>
            <a:endParaRPr b="0" i="0">
              <a:solidFill>
                <a:srgbClr val="000000"/>
              </a:solidFill>
            </a:endParaRPr>
          </a:p>
        </p:txBody>
      </p:sp>
      <p:sp>
        <p:nvSpPr>
          <p:cNvPr id="74" name="Shape 74"/>
          <p:cNvSpPr txBox="1">
            <a:spLocks noGrp="1"/>
          </p:cNvSpPr>
          <p:nvPr>
            <p:ph idx="1"/>
          </p:nvPr>
        </p:nvSpPr>
        <p:spPr>
          <a:xfrm>
            <a:off x="115747" y="1435261"/>
            <a:ext cx="8952078" cy="5317914"/>
          </a:xfrm>
          <a:prstGeom prst="rect">
            <a:avLst/>
          </a:prstGeom>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rtl="0">
              <a:lnSpc>
                <a:spcPct val="90000"/>
              </a:lnSpc>
              <a:spcBef>
                <a:spcPts val="500"/>
              </a:spcBef>
              <a:spcAft>
                <a:spcPts val="0"/>
              </a:spcAft>
              <a:buClr>
                <a:schemeClr val="dk1"/>
              </a:buClr>
              <a:buSzPts val="1100"/>
              <a:buFont typeface="Arial"/>
              <a:buNone/>
            </a:pPr>
            <a:r>
              <a:rPr lang="en-US" sz="1300" b="1" dirty="0">
                <a:solidFill>
                  <a:schemeClr val="dk1"/>
                </a:solidFill>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  The IRTF follows the IETF’s policies.</a:t>
            </a:r>
          </a:p>
          <a:p>
            <a:pPr marL="0" lvl="0" indent="0" rtl="0">
              <a:lnSpc>
                <a:spcPct val="90000"/>
              </a:lnSpc>
              <a:spcBef>
                <a:spcPts val="500"/>
              </a:spcBef>
              <a:spcAft>
                <a:spcPts val="0"/>
              </a:spcAft>
              <a:buNone/>
            </a:pPr>
            <a:endParaRPr lang="en-US" sz="1300" b="1" dirty="0">
              <a:solidFill>
                <a:schemeClr val="dk1"/>
              </a:solidFill>
            </a:endParaRPr>
          </a:p>
          <a:p>
            <a:pPr marL="0" lvl="0" indent="0" rtl="0">
              <a:lnSpc>
                <a:spcPct val="90000"/>
              </a:lnSpc>
              <a:spcBef>
                <a:spcPts val="500"/>
              </a:spcBef>
              <a:spcAft>
                <a:spcPts val="0"/>
              </a:spcAft>
              <a:buClr>
                <a:schemeClr val="dk1"/>
              </a:buClr>
              <a:buSzPts val="1100"/>
              <a:buFont typeface="Arial"/>
              <a:buNone/>
            </a:pPr>
            <a:r>
              <a:rPr lang="en-US" sz="1300" b="1" dirty="0">
                <a:solidFill>
                  <a:schemeClr val="dk1"/>
                </a:solidFill>
              </a:rPr>
              <a:t>As a reminder:</a:t>
            </a:r>
          </a:p>
          <a:p>
            <a:pPr marL="457200" lvl="0" indent="-311150" rtl="0">
              <a:lnSpc>
                <a:spcPct val="90000"/>
              </a:lnSpc>
              <a:spcBef>
                <a:spcPts val="500"/>
              </a:spcBef>
              <a:spcAft>
                <a:spcPts val="0"/>
              </a:spcAft>
              <a:buClr>
                <a:schemeClr val="dk1"/>
              </a:buClr>
              <a:buSzPts val="1300"/>
              <a:buChar char="●"/>
            </a:pPr>
            <a:r>
              <a:rPr lang="en-US" sz="1300" b="1" dirty="0">
                <a:solidFill>
                  <a:schemeClr val="dk1"/>
                </a:solidFill>
              </a:rPr>
              <a:t>By participating in the IRTF, you agree to follow IETF processes and policies.</a:t>
            </a:r>
          </a:p>
          <a:p>
            <a:pPr marL="457200" lvl="0" indent="-311150" rtl="0">
              <a:lnSpc>
                <a:spcPct val="90000"/>
              </a:lnSpc>
              <a:spcBef>
                <a:spcPts val="0"/>
              </a:spcBef>
              <a:spcAft>
                <a:spcPts val="0"/>
              </a:spcAft>
              <a:buClr>
                <a:schemeClr val="dk1"/>
              </a:buClr>
              <a:buSzPts val="1300"/>
              <a:buChar char="●"/>
            </a:pPr>
            <a:r>
              <a:rPr lang="en-US" sz="1300" b="1" dirty="0">
                <a:solidFill>
                  <a:schemeClr val="dk1"/>
                </a:solidFill>
              </a:rPr>
              <a:t>If you are aware that any IETF or IRTF contribution is covered by patents or patent applications that are owned or controlled by you or your sponsor, you must disclose that fact, or not participate in the discussion.</a:t>
            </a:r>
          </a:p>
          <a:p>
            <a:pPr marL="457200" lvl="0" indent="-311150" rtl="0">
              <a:lnSpc>
                <a:spcPct val="90000"/>
              </a:lnSpc>
              <a:spcBef>
                <a:spcPts val="0"/>
              </a:spcBef>
              <a:spcAft>
                <a:spcPts val="0"/>
              </a:spcAft>
              <a:buClr>
                <a:schemeClr val="dk1"/>
              </a:buClr>
              <a:buSzPts val="1300"/>
              <a:buChar char="●"/>
            </a:pPr>
            <a:r>
              <a:rPr lang="en-US" sz="1300" b="1" dirty="0">
                <a:solidFill>
                  <a:schemeClr val="dk1"/>
                </a:solidFill>
              </a:rPr>
              <a:t>As a participant in or attendee to any IRTF activity you acknowledge that written, audio, video, and photographic records of meetings may be made public.</a:t>
            </a:r>
          </a:p>
          <a:p>
            <a:pPr marL="457200" lvl="0" indent="-311150" rtl="0">
              <a:lnSpc>
                <a:spcPct val="90000"/>
              </a:lnSpc>
              <a:spcBef>
                <a:spcPts val="0"/>
              </a:spcBef>
              <a:spcAft>
                <a:spcPts val="0"/>
              </a:spcAft>
              <a:buClr>
                <a:schemeClr val="dk1"/>
              </a:buClr>
              <a:buSzPts val="1300"/>
              <a:buChar char="●"/>
            </a:pPr>
            <a:r>
              <a:rPr lang="en-US" sz="1300" b="1" dirty="0">
                <a:solidFill>
                  <a:schemeClr val="dk1"/>
                </a:solidFill>
              </a:rPr>
              <a:t>Personal information that you provide to IRTF will be handled in accordance with the IETF Privacy Statement.</a:t>
            </a:r>
          </a:p>
          <a:p>
            <a:pPr marL="457200" lvl="0" indent="-311150" rtl="0">
              <a:lnSpc>
                <a:spcPct val="90000"/>
              </a:lnSpc>
              <a:spcBef>
                <a:spcPts val="0"/>
              </a:spcBef>
              <a:spcAft>
                <a:spcPts val="0"/>
              </a:spcAft>
              <a:buClr>
                <a:schemeClr val="dk1"/>
              </a:buClr>
              <a:buSzPts val="1300"/>
              <a:buChar char="●"/>
            </a:pPr>
            <a:r>
              <a:rPr lang="en-US" sz="1300" b="1" dirty="0">
                <a:solidFill>
                  <a:schemeClr val="dk1"/>
                </a:solidFill>
              </a:rPr>
              <a:t>As a participant or attendee, you agree to work respectfully with other participants; please contact the </a:t>
            </a:r>
            <a:r>
              <a:rPr lang="en-US" sz="1300" b="1" dirty="0" err="1">
                <a:solidFill>
                  <a:schemeClr val="dk1"/>
                </a:solidFill>
              </a:rPr>
              <a:t>ombudsteam</a:t>
            </a:r>
            <a:r>
              <a:rPr lang="en-US" sz="1300" b="1" dirty="0">
                <a:solidFill>
                  <a:schemeClr val="dk1"/>
                </a:solidFill>
              </a:rPr>
              <a:t> (</a:t>
            </a:r>
            <a:r>
              <a:rPr lang="en-US" sz="1300" b="1" u="sng" dirty="0">
                <a:solidFill>
                  <a:schemeClr val="hlink"/>
                </a:solidFill>
                <a:hlinkClick r:id="rId3"/>
              </a:rPr>
              <a:t>https://www.ietf.org/contact/ombudsteam/</a:t>
            </a:r>
            <a:r>
              <a:rPr lang="en-US" sz="1300" b="1" dirty="0">
                <a:solidFill>
                  <a:schemeClr val="dk1"/>
                </a:solidFill>
              </a:rPr>
              <a:t>) if you have questions or concerns about this.</a:t>
            </a:r>
          </a:p>
          <a:p>
            <a:pPr marL="0" lvl="0" indent="0" rtl="0">
              <a:lnSpc>
                <a:spcPct val="90000"/>
              </a:lnSpc>
              <a:spcBef>
                <a:spcPts val="500"/>
              </a:spcBef>
              <a:spcAft>
                <a:spcPts val="0"/>
              </a:spcAft>
              <a:buNone/>
            </a:pPr>
            <a:endParaRPr lang="en-US" sz="1300" b="1" dirty="0">
              <a:solidFill>
                <a:schemeClr val="dk1"/>
              </a:solidFill>
            </a:endParaRPr>
          </a:p>
          <a:p>
            <a:pPr marL="0" lvl="0" indent="0" rtl="0">
              <a:lnSpc>
                <a:spcPct val="90000"/>
              </a:lnSpc>
              <a:spcBef>
                <a:spcPts val="500"/>
              </a:spcBef>
              <a:spcAft>
                <a:spcPts val="0"/>
              </a:spcAft>
              <a:buNone/>
            </a:pPr>
            <a:r>
              <a:rPr lang="en-US" sz="1300" b="1" dirty="0">
                <a:solidFill>
                  <a:schemeClr val="dk1"/>
                </a:solidFill>
              </a:rPr>
              <a:t>Definitive information is in the documents listed below and other IETF BCPs. For advice, please talk to the RG Chairs or IRTF Chair:</a:t>
            </a:r>
          </a:p>
          <a:p>
            <a:pPr marL="0" lvl="0" indent="0" rtl="0">
              <a:lnSpc>
                <a:spcPct val="90000"/>
              </a:lnSpc>
              <a:spcBef>
                <a:spcPts val="500"/>
              </a:spcBef>
              <a:spcAft>
                <a:spcPts val="0"/>
              </a:spcAft>
              <a:buClr>
                <a:schemeClr val="dk1"/>
              </a:buClr>
              <a:buSzPts val="1100"/>
              <a:buFont typeface="Arial"/>
              <a:buNone/>
            </a:pPr>
            <a:endParaRPr lang="en-US" sz="1300" b="1" dirty="0">
              <a:solidFill>
                <a:schemeClr val="dk1"/>
              </a:solidFill>
            </a:endParaRPr>
          </a:p>
          <a:p>
            <a:pPr marL="457200" lvl="0" indent="-311150" rtl="0">
              <a:lnSpc>
                <a:spcPct val="90000"/>
              </a:lnSpc>
              <a:spcBef>
                <a:spcPts val="0"/>
              </a:spcBef>
              <a:spcAft>
                <a:spcPts val="0"/>
              </a:spcAft>
              <a:buClr>
                <a:schemeClr val="dk1"/>
              </a:buClr>
              <a:buSzPts val="1300"/>
              <a:buChar char="●"/>
            </a:pPr>
            <a:r>
              <a:rPr lang="en-US" sz="1300" b="1" dirty="0">
                <a:solidFill>
                  <a:schemeClr val="dk1"/>
                </a:solidFill>
              </a:rPr>
              <a:t>BCP 9 (Internet Standards Process)</a:t>
            </a:r>
          </a:p>
          <a:p>
            <a:pPr marL="457200" lvl="0" indent="-311150" rtl="0">
              <a:lnSpc>
                <a:spcPct val="90000"/>
              </a:lnSpc>
              <a:spcBef>
                <a:spcPts val="0"/>
              </a:spcBef>
              <a:spcAft>
                <a:spcPts val="0"/>
              </a:spcAft>
              <a:buClr>
                <a:schemeClr val="dk1"/>
              </a:buClr>
              <a:buSzPts val="1300"/>
              <a:buChar char="●"/>
            </a:pPr>
            <a:r>
              <a:rPr lang="en-US" sz="1300" b="1" dirty="0">
                <a:solidFill>
                  <a:schemeClr val="dk1"/>
                </a:solidFill>
              </a:rPr>
              <a:t>BCP 25 (Working Group processes)</a:t>
            </a:r>
          </a:p>
          <a:p>
            <a:pPr marL="457200" lvl="0" indent="-311150" rtl="0">
              <a:lnSpc>
                <a:spcPct val="90000"/>
              </a:lnSpc>
              <a:spcBef>
                <a:spcPts val="0"/>
              </a:spcBef>
              <a:spcAft>
                <a:spcPts val="0"/>
              </a:spcAft>
              <a:buClr>
                <a:schemeClr val="dk1"/>
              </a:buClr>
              <a:buSzPts val="1300"/>
              <a:buChar char="●"/>
            </a:pPr>
            <a:r>
              <a:rPr lang="en-US" sz="1300" b="1" dirty="0">
                <a:solidFill>
                  <a:schemeClr val="dk1"/>
                </a:solidFill>
              </a:rPr>
              <a:t>BCP 25 (Anti-Harassment Procedures)</a:t>
            </a:r>
          </a:p>
          <a:p>
            <a:pPr marL="457200" lvl="0" indent="-311150" rtl="0">
              <a:lnSpc>
                <a:spcPct val="90000"/>
              </a:lnSpc>
              <a:spcBef>
                <a:spcPts val="0"/>
              </a:spcBef>
              <a:spcAft>
                <a:spcPts val="0"/>
              </a:spcAft>
              <a:buClr>
                <a:schemeClr val="dk1"/>
              </a:buClr>
              <a:buSzPts val="1300"/>
              <a:buChar char="●"/>
            </a:pPr>
            <a:r>
              <a:rPr lang="en-US" sz="1300" b="1" dirty="0">
                <a:solidFill>
                  <a:schemeClr val="dk1"/>
                </a:solidFill>
              </a:rPr>
              <a:t>BCP 54 (Code of Conduct)</a:t>
            </a:r>
          </a:p>
          <a:p>
            <a:pPr marL="457200" lvl="0" indent="-311150" rtl="0">
              <a:lnSpc>
                <a:spcPct val="90000"/>
              </a:lnSpc>
              <a:spcBef>
                <a:spcPts val="0"/>
              </a:spcBef>
              <a:spcAft>
                <a:spcPts val="0"/>
              </a:spcAft>
              <a:buClr>
                <a:schemeClr val="dk1"/>
              </a:buClr>
              <a:buSzPts val="1300"/>
              <a:buChar char="●"/>
            </a:pPr>
            <a:r>
              <a:rPr lang="en-US" sz="1300" b="1" dirty="0">
                <a:solidFill>
                  <a:schemeClr val="dk1"/>
                </a:solidFill>
              </a:rPr>
              <a:t>BCP 78 (Copyright)</a:t>
            </a:r>
          </a:p>
          <a:p>
            <a:pPr marL="457200" lvl="0" indent="-311150" rtl="0">
              <a:lnSpc>
                <a:spcPct val="90000"/>
              </a:lnSpc>
              <a:spcBef>
                <a:spcPts val="0"/>
              </a:spcBef>
              <a:spcAft>
                <a:spcPts val="0"/>
              </a:spcAft>
              <a:buClr>
                <a:schemeClr val="dk1"/>
              </a:buClr>
              <a:buSzPts val="1300"/>
              <a:buChar char="●"/>
            </a:pPr>
            <a:r>
              <a:rPr lang="en-US" sz="1300" b="1" dirty="0">
                <a:solidFill>
                  <a:schemeClr val="dk1"/>
                </a:solidFill>
              </a:rPr>
              <a:t>BCP 79 (Patents, Participation)</a:t>
            </a:r>
          </a:p>
          <a:p>
            <a:pPr marL="457200" lvl="0" indent="-311150" rtl="0">
              <a:lnSpc>
                <a:spcPct val="90000"/>
              </a:lnSpc>
              <a:spcBef>
                <a:spcPts val="0"/>
              </a:spcBef>
              <a:spcAft>
                <a:spcPts val="0"/>
              </a:spcAft>
              <a:buClr>
                <a:schemeClr val="dk1"/>
              </a:buClr>
              <a:buSzPts val="1300"/>
              <a:buChar char="●"/>
            </a:pPr>
            <a:r>
              <a:rPr lang="en-US" sz="1300" b="1" u="sng" dirty="0">
                <a:solidFill>
                  <a:schemeClr val="hlink"/>
                </a:solidFill>
                <a:hlinkClick r:id="rId4"/>
              </a:rPr>
              <a:t>https://www.ietf.org/privacy-policy/</a:t>
            </a:r>
            <a:r>
              <a:rPr lang="en-US" sz="1300" b="1" dirty="0">
                <a:solidFill>
                  <a:schemeClr val="dk1"/>
                </a:solidFill>
              </a:rPr>
              <a:t> (Privacy Policy)</a:t>
            </a:r>
          </a:p>
          <a:p>
            <a:pPr marL="328613" lvl="0" indent="-150813">
              <a:spcBef>
                <a:spcPts val="560"/>
              </a:spcBef>
              <a:spcAft>
                <a:spcPts val="0"/>
              </a:spcAft>
              <a:buNone/>
            </a:pPr>
            <a:endParaRPr lang="en-US" dirty="0"/>
          </a:p>
        </p:txBody>
      </p:sp>
      <p:sp>
        <p:nvSpPr>
          <p:cNvPr id="75" name="Shape 75"/>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fr-FR"/>
              <a:t>3</a:t>
            </a:fld>
            <a:endParaRPr/>
          </a:p>
        </p:txBody>
      </p:sp>
      <p:pic>
        <p:nvPicPr>
          <p:cNvPr id="76" name="Shape 76"/>
          <p:cNvPicPr preferRelativeResize="0"/>
          <p:nvPr/>
        </p:nvPicPr>
        <p:blipFill>
          <a:blip r:embed="rId5">
            <a:alphaModFix/>
          </a:blip>
          <a:stretch>
            <a:fillRect/>
          </a:stretch>
        </p:blipFill>
        <p:spPr>
          <a:xfrm>
            <a:off x="6858000" y="5667375"/>
            <a:ext cx="2133600" cy="1009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628650" y="0"/>
            <a:ext cx="7886700" cy="13255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1" u="none" strike="noStrike" cap="none" dirty="0" err="1">
                <a:solidFill>
                  <a:schemeClr val="accent1"/>
                </a:solidFill>
                <a:latin typeface="+mn-lt"/>
                <a:ea typeface="Courier New"/>
                <a:cs typeface="Courier New"/>
                <a:sym typeface="Courier New"/>
              </a:rPr>
              <a:t>Administrivia</a:t>
            </a:r>
            <a:endParaRPr lang="en-US" sz="3200" b="1" i="1" u="none" strike="noStrike" cap="none" dirty="0">
              <a:solidFill>
                <a:schemeClr val="accent1"/>
              </a:solidFill>
              <a:latin typeface="+mn-lt"/>
              <a:ea typeface="Courier New"/>
              <a:cs typeface="Courier New"/>
              <a:sym typeface="Courier New"/>
            </a:endParaRPr>
          </a:p>
        </p:txBody>
      </p:sp>
      <p:sp>
        <p:nvSpPr>
          <p:cNvPr id="82" name="Shape 82"/>
          <p:cNvSpPr txBox="1">
            <a:spLocks noGrp="1"/>
          </p:cNvSpPr>
          <p:nvPr>
            <p:ph idx="1"/>
          </p:nvPr>
        </p:nvSpPr>
        <p:spPr>
          <a:xfrm>
            <a:off x="163500" y="1853196"/>
            <a:ext cx="8817000" cy="5711700"/>
          </a:xfrm>
          <a:prstGeom prst="rect">
            <a:avLst/>
          </a:prstGeom>
          <a:noFill/>
          <a:ln>
            <a:noFill/>
          </a:ln>
        </p:spPr>
        <p:txBody>
          <a:bodyPr spcFirstLastPara="1" wrap="square" lIns="91425" tIns="45700" rIns="91425" bIns="45700" anchor="t" anchorCtr="0">
            <a:noAutofit/>
          </a:bodyPr>
          <a:lstStyle/>
          <a:p>
            <a:pPr marL="1963738" marR="0" lvl="4" indent="-141288" algn="l" rtl="0">
              <a:spcBef>
                <a:spcPts val="260"/>
              </a:spcBef>
              <a:spcAft>
                <a:spcPts val="0"/>
              </a:spcAft>
              <a:buClr>
                <a:schemeClr val="dk1"/>
              </a:buClr>
              <a:buSzPts val="1300"/>
              <a:buFont typeface="Helvetica Neue"/>
              <a:buNone/>
            </a:pPr>
            <a:endParaRPr lang="en-US" sz="900" i="0" u="none" strike="noStrike" cap="none" dirty="0">
              <a:solidFill>
                <a:schemeClr val="dk1"/>
              </a:solidFill>
              <a:latin typeface="Courier New"/>
              <a:ea typeface="Courier New"/>
              <a:cs typeface="Courier New"/>
              <a:sym typeface="Courier New"/>
            </a:endParaRPr>
          </a:p>
          <a:p>
            <a:pPr marL="328613" marR="0" lvl="0" indent="-303213" algn="l" rtl="0">
              <a:spcBef>
                <a:spcPts val="560"/>
              </a:spcBef>
              <a:spcAft>
                <a:spcPts val="0"/>
              </a:spcAft>
              <a:buClr>
                <a:schemeClr val="accent1"/>
              </a:buClr>
              <a:buSzPts val="2400"/>
              <a:buFont typeface="Courier New"/>
              <a:buChar char="●"/>
            </a:pPr>
            <a:r>
              <a:rPr lang="en-US" sz="2400" i="0" u="none" strike="noStrike" cap="none" dirty="0">
                <a:ea typeface="Courier New"/>
                <a:cs typeface="Courier New"/>
                <a:sym typeface="Courier New"/>
              </a:rPr>
              <a:t>Wiki – documents and proposed charter as well as today’s slides</a:t>
            </a:r>
          </a:p>
          <a:p>
            <a:pPr marL="671513" lvl="1" indent="-303213">
              <a:spcBef>
                <a:spcPts val="560"/>
              </a:spcBef>
              <a:buClr>
                <a:schemeClr val="accent1"/>
              </a:buClr>
              <a:buSzPts val="2400"/>
              <a:buFont typeface="Courier New"/>
              <a:buChar char="●"/>
            </a:pPr>
            <a:r>
              <a:rPr lang="en-US" sz="2000" i="0" u="none" strike="noStrike" cap="none" dirty="0">
                <a:ea typeface="Courier New"/>
                <a:cs typeface="Courier New"/>
                <a:sym typeface="Courier New"/>
              </a:rPr>
              <a:t>https://</a:t>
            </a:r>
            <a:r>
              <a:rPr lang="en-US" sz="2000" i="0" u="none" strike="noStrike" cap="none" dirty="0" err="1">
                <a:ea typeface="Courier New"/>
                <a:cs typeface="Courier New"/>
                <a:sym typeface="Courier New"/>
              </a:rPr>
              <a:t>trac.ietf.org</a:t>
            </a:r>
            <a:r>
              <a:rPr lang="en-US" sz="2000" i="0" u="none" strike="noStrike" cap="none" dirty="0">
                <a:ea typeface="Courier New"/>
                <a:cs typeface="Courier New"/>
                <a:sym typeface="Courier New"/>
              </a:rPr>
              <a:t>/</a:t>
            </a:r>
            <a:r>
              <a:rPr lang="en-US" sz="2000" i="0" u="none" strike="noStrike" cap="none" dirty="0" err="1">
                <a:ea typeface="Courier New"/>
                <a:cs typeface="Courier New"/>
                <a:sym typeface="Courier New"/>
              </a:rPr>
              <a:t>trac</a:t>
            </a:r>
            <a:r>
              <a:rPr lang="en-US" sz="2000" i="0" u="none" strike="noStrike" cap="none" dirty="0">
                <a:ea typeface="Courier New"/>
                <a:cs typeface="Courier New"/>
                <a:sym typeface="Courier New"/>
              </a:rPr>
              <a:t>/</a:t>
            </a:r>
            <a:r>
              <a:rPr lang="en-US" sz="2000" i="0" u="none" strike="noStrike" cap="none" dirty="0" err="1">
                <a:ea typeface="Courier New"/>
                <a:cs typeface="Courier New"/>
                <a:sym typeface="Courier New"/>
              </a:rPr>
              <a:t>irtf</a:t>
            </a:r>
            <a:r>
              <a:rPr lang="en-US" sz="2000" i="0" u="none" strike="noStrike" cap="none" dirty="0">
                <a:ea typeface="Courier New"/>
                <a:cs typeface="Courier New"/>
                <a:sym typeface="Courier New"/>
              </a:rPr>
              <a:t>/wiki/coin</a:t>
            </a:r>
          </a:p>
          <a:p>
            <a:pPr marL="328613" indent="-303213">
              <a:buClr>
                <a:schemeClr val="accent1"/>
              </a:buClr>
              <a:buFont typeface="Courier New"/>
              <a:buChar char="●"/>
            </a:pPr>
            <a:r>
              <a:rPr lang="en-US" sz="2400" i="0" u="none" strike="noStrike" cap="none" dirty="0">
                <a:ea typeface="Courier New"/>
                <a:cs typeface="Courier New"/>
                <a:sym typeface="Courier New"/>
              </a:rPr>
              <a:t>Mailing list – unofficial for now</a:t>
            </a:r>
          </a:p>
          <a:p>
            <a:pPr marL="671513" lvl="1" indent="-303213">
              <a:buClr>
                <a:schemeClr val="accent1"/>
              </a:buClr>
              <a:buFont typeface="Courier New"/>
              <a:buChar char="●"/>
            </a:pPr>
            <a:r>
              <a:rPr lang="en-US" sz="2000" i="0" u="none" strike="noStrike" cap="none" dirty="0">
                <a:ea typeface="Courier New"/>
                <a:cs typeface="Courier New"/>
                <a:sym typeface="Courier New"/>
              </a:rPr>
              <a:t>Leave us your email to participate!</a:t>
            </a:r>
            <a:endParaRPr lang="en-US" sz="900" i="0" u="none" strike="noStrike" cap="none" dirty="0">
              <a:ea typeface="Courier New"/>
              <a:cs typeface="Courier New"/>
              <a:sym typeface="Courier New"/>
            </a:endParaRPr>
          </a:p>
          <a:p>
            <a:pPr marL="328613" marR="0" lvl="0" indent="-303213" algn="l" rtl="0">
              <a:spcBef>
                <a:spcPts val="560"/>
              </a:spcBef>
              <a:spcAft>
                <a:spcPts val="0"/>
              </a:spcAft>
              <a:buClr>
                <a:schemeClr val="accent1"/>
              </a:buClr>
              <a:buSzPts val="2400"/>
              <a:buFont typeface="Courier New"/>
              <a:buChar char="●"/>
            </a:pPr>
            <a:r>
              <a:rPr lang="en-US" sz="2400" i="0" u="none" strike="noStrike" cap="none" dirty="0">
                <a:ea typeface="Courier New"/>
                <a:cs typeface="Courier New"/>
                <a:sym typeface="Courier New"/>
              </a:rPr>
              <a:t>Remote participation</a:t>
            </a:r>
          </a:p>
          <a:p>
            <a:pPr marL="671513" lvl="1" indent="-303213">
              <a:spcBef>
                <a:spcPts val="560"/>
              </a:spcBef>
              <a:buClr>
                <a:schemeClr val="accent1"/>
              </a:buClr>
              <a:buSzPts val="2400"/>
              <a:buFont typeface="Courier New"/>
              <a:buChar char="●"/>
            </a:pPr>
            <a:r>
              <a:rPr lang="en-US" sz="2100" dirty="0">
                <a:effectLst/>
              </a:rPr>
              <a:t>Meeting link: </a:t>
            </a:r>
          </a:p>
          <a:p>
            <a:pPr marL="711200" lvl="2" indent="0">
              <a:spcBef>
                <a:spcPts val="560"/>
              </a:spcBef>
              <a:buClr>
                <a:schemeClr val="accent1"/>
              </a:buClr>
              <a:buSzPts val="2400"/>
              <a:buNone/>
            </a:pPr>
            <a:r>
              <a:rPr lang="en-US" sz="1800" dirty="0">
                <a:effectLst/>
                <a:hlinkClick r:id="rId3"/>
              </a:rPr>
              <a:t>https://ietf.webex.com/ietf/j.php?MTID=m4d74e60aecea8c08e8532decfa823a4a</a:t>
            </a:r>
            <a:br>
              <a:rPr lang="en-US" sz="1800" dirty="0">
                <a:effectLst/>
              </a:rPr>
            </a:br>
            <a:r>
              <a:rPr lang="en-US" sz="1800" dirty="0">
                <a:effectLst/>
              </a:rPr>
              <a:t>Meeting number: 642 054 101</a:t>
            </a:r>
            <a:br>
              <a:rPr lang="en-US" sz="1800" dirty="0">
                <a:effectLst/>
              </a:rPr>
            </a:br>
            <a:r>
              <a:rPr lang="en-US" sz="1800" dirty="0">
                <a:effectLst/>
              </a:rPr>
              <a:t>Meeting password: y7evFtMt</a:t>
            </a:r>
          </a:p>
          <a:p>
            <a:pPr marL="328613" marR="0" lvl="0" indent="-303213" algn="l" rtl="0">
              <a:spcBef>
                <a:spcPts val="560"/>
              </a:spcBef>
              <a:spcAft>
                <a:spcPts val="0"/>
              </a:spcAft>
              <a:buClr>
                <a:schemeClr val="accent1"/>
              </a:buClr>
              <a:buSzPts val="2400"/>
              <a:buFont typeface="Courier New"/>
              <a:buChar char="●"/>
            </a:pPr>
            <a:endParaRPr lang="en-US" sz="2400" dirty="0">
              <a:ea typeface="Courier New"/>
              <a:cs typeface="Courier New"/>
              <a:sym typeface="Courier New"/>
            </a:endParaRPr>
          </a:p>
          <a:p>
            <a:pPr marL="1333500" marR="0" lvl="3" indent="0" algn="l" rtl="0">
              <a:spcBef>
                <a:spcPts val="400"/>
              </a:spcBef>
              <a:spcAft>
                <a:spcPts val="0"/>
              </a:spcAft>
              <a:buClr>
                <a:schemeClr val="dk1"/>
              </a:buClr>
              <a:buSzPts val="1600"/>
              <a:buNone/>
            </a:pPr>
            <a:endParaRPr lang="en-US" sz="1600" i="0" u="none" strike="noStrike" cap="none" dirty="0">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3200" b="1" i="1" u="none" strike="noStrike" cap="none" dirty="0">
                <a:solidFill>
                  <a:schemeClr val="accent1"/>
                </a:solidFill>
                <a:latin typeface="+mn-lt"/>
                <a:ea typeface="Courier New"/>
                <a:cs typeface="Courier New"/>
                <a:sym typeface="Courier New"/>
              </a:rPr>
              <a:t>Agenda (1)</a:t>
            </a:r>
            <a:endParaRPr sz="3200" b="1" i="1" u="none" strike="noStrike" cap="none" dirty="0">
              <a:solidFill>
                <a:schemeClr val="accent1"/>
              </a:solidFill>
              <a:latin typeface="+mn-lt"/>
              <a:ea typeface="Courier New"/>
              <a:cs typeface="Courier New"/>
              <a:sym typeface="Courier New"/>
            </a:endParaRPr>
          </a:p>
        </p:txBody>
      </p:sp>
      <p:sp>
        <p:nvSpPr>
          <p:cNvPr id="88" name="Shape 88"/>
          <p:cNvSpPr txBox="1">
            <a:spLocks noGrp="1"/>
          </p:cNvSpPr>
          <p:nvPr>
            <p:ph idx="1"/>
          </p:nvPr>
        </p:nvSpPr>
        <p:spPr>
          <a:xfrm>
            <a:off x="628650" y="1460500"/>
            <a:ext cx="7886700" cy="5260976"/>
          </a:xfrm>
          <a:prstGeom prst="rect">
            <a:avLst/>
          </a:prstGeom>
          <a:noFill/>
          <a:ln>
            <a:noFill/>
          </a:ln>
        </p:spPr>
        <p:txBody>
          <a:bodyPr spcFirstLastPara="1" wrap="square" lIns="91425" tIns="45700" rIns="91425" bIns="45700" anchor="t" anchorCtr="0">
            <a:noAutofit/>
          </a:bodyPr>
          <a:lstStyle/>
          <a:p>
            <a:pPr marL="0" indent="0">
              <a:buNone/>
            </a:pPr>
            <a:r>
              <a:rPr lang="en-US" sz="1800" dirty="0">
                <a:effectLst/>
              </a:rPr>
              <a:t>00 	Review of the agenda (Chairs - 5 minutes)</a:t>
            </a:r>
          </a:p>
          <a:p>
            <a:pPr marL="0" indent="0">
              <a:buNone/>
            </a:pPr>
            <a:r>
              <a:rPr lang="en-US" sz="1800" dirty="0">
                <a:effectLst/>
              </a:rPr>
              <a:t>01 	Presentation of the motivation and draft charter (Jeffrey He - 10 minutes)</a:t>
            </a:r>
          </a:p>
          <a:p>
            <a:pPr lvl="2"/>
            <a:endParaRPr lang="en-US" sz="1600" dirty="0">
              <a:ea typeface="Courier New"/>
              <a:cs typeface="Courier New"/>
              <a:sym typeface="Courier New"/>
            </a:endParaRPr>
          </a:p>
          <a:p>
            <a:pPr marL="863601" lvl="2" indent="0">
              <a:spcBef>
                <a:spcPts val="0"/>
              </a:spcBef>
              <a:buSzPts val="1400"/>
              <a:buNone/>
            </a:pPr>
            <a:r>
              <a:rPr lang="en-US" sz="1600" b="1" dirty="0">
                <a:solidFill>
                  <a:schemeClr val="accent1"/>
                </a:solidFill>
                <a:ea typeface="Courier New"/>
                <a:cs typeface="Courier New"/>
                <a:sym typeface="Courier New"/>
              </a:rPr>
              <a:t>PART I: Computing in the Network</a:t>
            </a:r>
          </a:p>
          <a:p>
            <a:pPr marL="863601" lvl="2" indent="0">
              <a:spcBef>
                <a:spcPts val="0"/>
              </a:spcBef>
              <a:buSzPts val="1400"/>
              <a:buNone/>
            </a:pPr>
            <a:r>
              <a:rPr lang="en-US" sz="1600" b="1" dirty="0">
                <a:solidFill>
                  <a:schemeClr val="accent1"/>
                </a:solidFill>
                <a:ea typeface="Courier New"/>
                <a:cs typeface="Courier New"/>
                <a:sym typeface="Courier New"/>
              </a:rPr>
              <a:t>=========================================</a:t>
            </a:r>
          </a:p>
          <a:p>
            <a:pPr marL="177801" indent="0">
              <a:spcBef>
                <a:spcPts val="0"/>
              </a:spcBef>
              <a:buSzPts val="1400"/>
              <a:buNone/>
            </a:pPr>
            <a:r>
              <a:rPr lang="en-US" sz="1800" dirty="0">
                <a:effectLst/>
              </a:rPr>
              <a:t>02 In-Network Data-Center Computing – </a:t>
            </a:r>
          </a:p>
          <a:p>
            <a:pPr marL="177801" indent="0">
              <a:spcBef>
                <a:spcPts val="0"/>
              </a:spcBef>
              <a:buSzPts val="1400"/>
              <a:buNone/>
            </a:pPr>
            <a:r>
              <a:rPr lang="en-US" sz="1800" dirty="0"/>
              <a:t>	</a:t>
            </a:r>
            <a:r>
              <a:rPr lang="en-US" sz="1800" dirty="0">
                <a:effectLst/>
              </a:rPr>
              <a:t>draft-he-coin-datacenter-00 (Jeffrey He - 10 minutes)</a:t>
            </a:r>
            <a:br>
              <a:rPr lang="en-US" sz="1800" dirty="0">
                <a:effectLst/>
              </a:rPr>
            </a:br>
            <a:r>
              <a:rPr lang="en-US" sz="1800" dirty="0">
                <a:effectLst/>
              </a:rPr>
              <a:t>03 Compute-First Networking: Rethinking Network Programmability </a:t>
            </a:r>
          </a:p>
          <a:p>
            <a:pPr marL="177801" indent="0">
              <a:spcBef>
                <a:spcPts val="0"/>
              </a:spcBef>
              <a:buSzPts val="1400"/>
              <a:buNone/>
            </a:pPr>
            <a:r>
              <a:rPr lang="en-US" sz="1800" dirty="0"/>
              <a:t>	(</a:t>
            </a:r>
            <a:r>
              <a:rPr lang="en-US" sz="1800" dirty="0">
                <a:effectLst/>
              </a:rPr>
              <a:t>Dirk Kutscher - 10-15 minutes)</a:t>
            </a:r>
            <a:br>
              <a:rPr lang="en-US" sz="1800" dirty="0">
                <a:effectLst/>
              </a:rPr>
            </a:br>
            <a:r>
              <a:rPr lang="en-US" sz="1800" dirty="0">
                <a:effectLst/>
              </a:rPr>
              <a:t>04 Topic TBD </a:t>
            </a:r>
          </a:p>
          <a:p>
            <a:pPr marL="177801" indent="0">
              <a:spcBef>
                <a:spcPts val="0"/>
              </a:spcBef>
              <a:buSzPts val="1400"/>
              <a:buNone/>
            </a:pPr>
            <a:r>
              <a:rPr lang="en-US" sz="1800" dirty="0"/>
              <a:t>	</a:t>
            </a:r>
            <a:r>
              <a:rPr lang="en-US" sz="1800" dirty="0">
                <a:effectLst/>
              </a:rPr>
              <a:t>(Marco </a:t>
            </a:r>
            <a:r>
              <a:rPr lang="en-US" sz="1800" dirty="0" err="1">
                <a:effectLst/>
              </a:rPr>
              <a:t>Canini</a:t>
            </a:r>
            <a:r>
              <a:rPr lang="en-US" sz="1800" dirty="0">
                <a:effectLst/>
              </a:rPr>
              <a:t> - 10-15 minutes)</a:t>
            </a:r>
            <a:br>
              <a:rPr lang="en-US" sz="1800" dirty="0">
                <a:effectLst/>
              </a:rPr>
            </a:br>
            <a:r>
              <a:rPr lang="en-US" sz="1800" dirty="0">
                <a:effectLst/>
              </a:rPr>
              <a:t>05 Design Challenges for Combining Compute and Networking </a:t>
            </a:r>
          </a:p>
          <a:p>
            <a:pPr marL="177801" indent="0">
              <a:spcBef>
                <a:spcPts val="0"/>
              </a:spcBef>
              <a:buSzPts val="1400"/>
              <a:buNone/>
            </a:pPr>
            <a:r>
              <a:rPr lang="en-US" sz="1800" dirty="0"/>
              <a:t>	</a:t>
            </a:r>
            <a:r>
              <a:rPr lang="en-US" sz="1800" dirty="0">
                <a:effectLst/>
              </a:rPr>
              <a:t>(Dave Oran - 10-15 minutes)</a:t>
            </a:r>
            <a:br>
              <a:rPr lang="en-US" sz="1800" dirty="0">
                <a:effectLst/>
              </a:rPr>
            </a:br>
            <a:r>
              <a:rPr lang="en-US" sz="1800" dirty="0">
                <a:effectLst/>
              </a:rPr>
              <a:t>06 Topic TBD </a:t>
            </a:r>
          </a:p>
          <a:p>
            <a:pPr marL="177801" indent="0">
              <a:spcBef>
                <a:spcPts val="0"/>
              </a:spcBef>
              <a:buSzPts val="1400"/>
              <a:buNone/>
            </a:pPr>
            <a:r>
              <a:rPr lang="en-US" sz="1800" dirty="0"/>
              <a:t>	</a:t>
            </a:r>
            <a:r>
              <a:rPr lang="en-US" sz="1800" dirty="0">
                <a:effectLst/>
              </a:rPr>
              <a:t>(Diego Lopez - 5 minutes)</a:t>
            </a:r>
          </a:p>
          <a:p>
            <a:pPr marL="177801" indent="0">
              <a:spcBef>
                <a:spcPts val="0"/>
              </a:spcBef>
              <a:buSzPts val="1400"/>
              <a:buNone/>
            </a:pPr>
            <a:r>
              <a:rPr lang="en-US" sz="1800" dirty="0"/>
              <a:t>07 How edge intelligence is accelerating the convergence of networking and computing </a:t>
            </a:r>
          </a:p>
          <a:p>
            <a:pPr marL="177801" indent="0">
              <a:spcBef>
                <a:spcPts val="0"/>
              </a:spcBef>
              <a:buSzPts val="1400"/>
              <a:buNone/>
            </a:pPr>
            <a:r>
              <a:rPr lang="en-US" sz="1800" dirty="0">
                <a:effectLst/>
              </a:rPr>
              <a:t>	(Liang </a:t>
            </a:r>
            <a:r>
              <a:rPr lang="en-US" sz="1800" dirty="0" err="1">
                <a:effectLst/>
              </a:rPr>
              <a:t>Geng</a:t>
            </a:r>
            <a:r>
              <a:rPr lang="en-US" sz="1800" dirty="0">
                <a:effectLst/>
              </a:rPr>
              <a:t> </a:t>
            </a:r>
            <a:r>
              <a:rPr lang="en-US" sz="1800" dirty="0"/>
              <a:t>– 10 minutes)</a:t>
            </a:r>
          </a:p>
          <a:p>
            <a:pPr marL="177801" indent="0">
              <a:spcBef>
                <a:spcPts val="0"/>
              </a:spcBef>
              <a:buSzPts val="1400"/>
              <a:buNone/>
            </a:pPr>
            <a:r>
              <a:rPr lang="en-US" sz="1800" dirty="0">
                <a:effectLst/>
              </a:rPr>
              <a:t>08 Edge Computing APIs</a:t>
            </a:r>
          </a:p>
          <a:p>
            <a:pPr marL="177801" indent="0">
              <a:spcBef>
                <a:spcPts val="0"/>
              </a:spcBef>
              <a:buSzPts val="1400"/>
              <a:buNone/>
            </a:pPr>
            <a:r>
              <a:rPr lang="en-US" sz="1800" dirty="0"/>
              <a:t>	(</a:t>
            </a:r>
            <a:r>
              <a:rPr lang="en-US" sz="1800" dirty="0" err="1"/>
              <a:t>Hannu</a:t>
            </a:r>
            <a:r>
              <a:rPr lang="en-US" sz="1800" dirty="0"/>
              <a:t> </a:t>
            </a:r>
            <a:r>
              <a:rPr lang="en-US" sz="1800" dirty="0" err="1"/>
              <a:t>Flinck</a:t>
            </a:r>
            <a:r>
              <a:rPr lang="en-US" sz="1800" dirty="0"/>
              <a:t> – 5 minutes)</a:t>
            </a:r>
            <a:endParaRPr lang="en-US" sz="1800" dirty="0">
              <a:effectLst/>
            </a:endParaRPr>
          </a:p>
          <a:p>
            <a:pPr marL="863601" lvl="2" indent="0">
              <a:spcBef>
                <a:spcPts val="0"/>
              </a:spcBef>
              <a:buSzPts val="1400"/>
              <a:buNone/>
            </a:pPr>
            <a:endParaRPr lang="en-US" sz="1600" dirty="0">
              <a:solidFill>
                <a:srgbClr val="008000"/>
              </a:solidFill>
              <a:ea typeface="Courier New"/>
              <a:cs typeface="Courier New"/>
              <a:sym typeface="Courier New"/>
            </a:endParaRPr>
          </a:p>
          <a:p>
            <a:pPr marL="863601" lvl="2" indent="0">
              <a:spcBef>
                <a:spcPts val="0"/>
              </a:spcBef>
              <a:buSzPts val="1400"/>
              <a:buNone/>
            </a:pPr>
            <a:endParaRPr lang="en-US" sz="1600" dirty="0">
              <a:ea typeface="Courier New"/>
              <a:cs typeface="Courier New"/>
              <a:sym typeface="Courier New"/>
            </a:endParaRPr>
          </a:p>
          <a:p>
            <a:pPr marL="863601" lvl="2" indent="0">
              <a:spcBef>
                <a:spcPts val="0"/>
              </a:spcBef>
              <a:buSzPts val="1400"/>
              <a:buNone/>
            </a:pPr>
            <a:endParaRPr lang="en-US" sz="1600" dirty="0">
              <a:solidFill>
                <a:srgbClr val="008000"/>
              </a:solidFill>
              <a:ea typeface="Courier New"/>
              <a:cs typeface="Courier New"/>
              <a:sym typeface="Courier New"/>
            </a:endParaRPr>
          </a:p>
        </p:txBody>
      </p:sp>
      <p:sp>
        <p:nvSpPr>
          <p:cNvPr id="89" name="Shape 8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100" b="0" i="0" u="none" strike="noStrike" cap="none">
              <a:solidFill>
                <a:schemeClr val="dk1"/>
              </a:solidFill>
              <a:latin typeface="Arial"/>
              <a:ea typeface="Arial"/>
              <a:cs typeface="Arial"/>
              <a:sym typeface="Arial"/>
            </a:endParaRPr>
          </a:p>
          <a:p>
            <a:pPr marL="0" marR="0" lvl="0" indent="0" algn="r" rtl="0">
              <a:spcBef>
                <a:spcPts val="0"/>
              </a:spcBef>
              <a:spcAft>
                <a:spcPts val="0"/>
              </a:spcAft>
              <a:buNone/>
            </a:pPr>
            <a:fld id="{00000000-1234-1234-1234-123412341234}" type="slidenum">
              <a:rPr lang="fr-FR" sz="1100" b="0" i="0" u="none" strike="noStrike" cap="none">
                <a:solidFill>
                  <a:schemeClr val="dk1"/>
                </a:solidFill>
                <a:latin typeface="Arial"/>
                <a:ea typeface="Arial"/>
                <a:cs typeface="Arial"/>
                <a:sym typeface="Arial"/>
              </a:rPr>
              <a:t>5</a:t>
            </a:fld>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3200" b="1" i="1" u="none" strike="noStrike" cap="none" dirty="0">
                <a:solidFill>
                  <a:schemeClr val="accent1"/>
                </a:solidFill>
                <a:latin typeface="+mn-lt"/>
                <a:ea typeface="Courier New"/>
                <a:cs typeface="Courier New"/>
                <a:sym typeface="Courier New"/>
              </a:rPr>
              <a:t>Agenda (2)</a:t>
            </a:r>
            <a:endParaRPr sz="3200" b="1" i="1" u="none" strike="noStrike" cap="none" dirty="0">
              <a:solidFill>
                <a:schemeClr val="accent1"/>
              </a:solidFill>
              <a:latin typeface="+mn-lt"/>
              <a:ea typeface="Courier New"/>
              <a:cs typeface="Courier New"/>
              <a:sym typeface="Courier New"/>
            </a:endParaRPr>
          </a:p>
        </p:txBody>
      </p:sp>
      <p:sp>
        <p:nvSpPr>
          <p:cNvPr id="88" name="Shape 88"/>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685800" lvl="2" indent="0">
              <a:buNone/>
            </a:pPr>
            <a:endParaRPr lang="en-US" sz="1600" dirty="0">
              <a:ea typeface="Courier New"/>
              <a:cs typeface="Courier New"/>
              <a:sym typeface="Courier New"/>
            </a:endParaRPr>
          </a:p>
          <a:p>
            <a:pPr marL="863601" lvl="2" indent="0">
              <a:spcBef>
                <a:spcPts val="0"/>
              </a:spcBef>
              <a:buSzPts val="1400"/>
              <a:buNone/>
            </a:pPr>
            <a:r>
              <a:rPr lang="en-US" sz="1600" b="1" dirty="0">
                <a:solidFill>
                  <a:schemeClr val="accent1"/>
                </a:solidFill>
                <a:ea typeface="Courier New"/>
                <a:cs typeface="Courier New"/>
                <a:sym typeface="Courier New"/>
              </a:rPr>
              <a:t>PART II: Applications Enabled by COIN</a:t>
            </a:r>
          </a:p>
          <a:p>
            <a:pPr marL="863601" lvl="2" indent="0">
              <a:spcBef>
                <a:spcPts val="0"/>
              </a:spcBef>
              <a:buSzPts val="1400"/>
              <a:buNone/>
            </a:pPr>
            <a:r>
              <a:rPr lang="en-US" sz="1600" b="1" dirty="0">
                <a:solidFill>
                  <a:schemeClr val="accent1"/>
                </a:solidFill>
                <a:ea typeface="Courier New"/>
                <a:cs typeface="Courier New"/>
                <a:sym typeface="Courier New"/>
              </a:rPr>
              <a:t>=========================================</a:t>
            </a:r>
          </a:p>
          <a:p>
            <a:pPr marL="177801" indent="0">
              <a:spcBef>
                <a:spcPts val="0"/>
              </a:spcBef>
              <a:buSzPts val="1400"/>
              <a:buNone/>
            </a:pPr>
            <a:r>
              <a:rPr lang="en-US" sz="1800" dirty="0">
                <a:effectLst/>
              </a:rPr>
              <a:t>09 </a:t>
            </a:r>
            <a:r>
              <a:rPr lang="en-US" sz="1800" dirty="0"/>
              <a:t>Ubiquitous Witness/reverse CDN</a:t>
            </a:r>
            <a:endParaRPr lang="en-US" sz="1800" dirty="0">
              <a:effectLst/>
            </a:endParaRPr>
          </a:p>
          <a:p>
            <a:pPr marL="177801" indent="0">
              <a:spcBef>
                <a:spcPts val="0"/>
              </a:spcBef>
              <a:buSzPts val="1400"/>
              <a:buNone/>
            </a:pPr>
            <a:r>
              <a:rPr lang="en-US" sz="1800" dirty="0"/>
              <a:t>	</a:t>
            </a:r>
            <a:r>
              <a:rPr lang="en-US" sz="1800" dirty="0">
                <a:effectLst/>
              </a:rPr>
              <a:t>(Eve Schooler – </a:t>
            </a:r>
            <a:r>
              <a:rPr lang="en-US" sz="1800" dirty="0"/>
              <a:t>10 </a:t>
            </a:r>
            <a:r>
              <a:rPr lang="en-US" sz="1800" dirty="0">
                <a:effectLst/>
              </a:rPr>
              <a:t>minutes)</a:t>
            </a:r>
          </a:p>
          <a:p>
            <a:pPr marL="177801" indent="0">
              <a:spcBef>
                <a:spcPts val="0"/>
              </a:spcBef>
              <a:buSzPts val="1400"/>
              <a:buNone/>
            </a:pPr>
            <a:r>
              <a:rPr lang="en-US" sz="1800" dirty="0"/>
              <a:t>10 Edge Date Discovery</a:t>
            </a:r>
          </a:p>
          <a:p>
            <a:pPr marL="177801" indent="0">
              <a:spcBef>
                <a:spcPts val="0"/>
              </a:spcBef>
              <a:buSzPts val="1400"/>
              <a:buNone/>
            </a:pPr>
            <a:r>
              <a:rPr lang="en-US" sz="1800" dirty="0">
                <a:effectLst/>
              </a:rPr>
              <a:t>	(Michael McBride</a:t>
            </a:r>
            <a:r>
              <a:rPr lang="en-US" sz="1800" dirty="0"/>
              <a:t> - 10 minutes)</a:t>
            </a:r>
          </a:p>
          <a:p>
            <a:pPr marL="177801" indent="0">
              <a:spcBef>
                <a:spcPts val="0"/>
              </a:spcBef>
              <a:buSzPts val="1400"/>
              <a:buNone/>
            </a:pPr>
            <a:r>
              <a:rPr lang="en-US" sz="1800" dirty="0"/>
              <a:t>01 Machine Learning</a:t>
            </a:r>
          </a:p>
          <a:p>
            <a:pPr marL="177801" indent="0">
              <a:spcBef>
                <a:spcPts val="0"/>
              </a:spcBef>
              <a:buSzPts val="1400"/>
              <a:buNone/>
            </a:pPr>
            <a:r>
              <a:rPr lang="en-US" sz="1800" dirty="0"/>
              <a:t>	(Rachel Chen - 10 minutes)</a:t>
            </a:r>
          </a:p>
          <a:p>
            <a:pPr marL="177801" indent="0">
              <a:spcBef>
                <a:spcPts val="0"/>
              </a:spcBef>
              <a:buSzPts val="1400"/>
              <a:buNone/>
            </a:pPr>
            <a:r>
              <a:rPr lang="en-US" sz="1800" dirty="0"/>
              <a:t>12 In Network Computing Enablers for Extended Reality</a:t>
            </a:r>
          </a:p>
          <a:p>
            <a:pPr marL="177801" indent="0">
              <a:spcBef>
                <a:spcPts val="0"/>
              </a:spcBef>
              <a:buSzPts val="1400"/>
              <a:buNone/>
            </a:pPr>
            <a:r>
              <a:rPr lang="en-US" sz="1800" dirty="0"/>
              <a:t>	draft-montpetit-coin-XR-01 (MJM - 10 minutes)</a:t>
            </a:r>
            <a:br>
              <a:rPr lang="en-US" sz="1800" dirty="0"/>
            </a:br>
            <a:endParaRPr lang="en-US" sz="1800" dirty="0">
              <a:effectLst/>
            </a:endParaRPr>
          </a:p>
          <a:p>
            <a:pPr marL="177801" indent="0">
              <a:spcBef>
                <a:spcPts val="0"/>
              </a:spcBef>
              <a:buSzPts val="1400"/>
              <a:buNone/>
            </a:pPr>
            <a:endParaRPr lang="en-US" sz="1900" dirty="0"/>
          </a:p>
          <a:p>
            <a:pPr marL="177801" indent="0">
              <a:spcBef>
                <a:spcPts val="0"/>
              </a:spcBef>
              <a:buSzPts val="1400"/>
              <a:buNone/>
            </a:pPr>
            <a:r>
              <a:rPr lang="en-US" sz="1800" dirty="0"/>
              <a:t>13</a:t>
            </a:r>
            <a:r>
              <a:rPr lang="en-US" sz="1800" dirty="0">
                <a:effectLst/>
              </a:rPr>
              <a:t> 	Next Steps  (Chairs - 5 minutes)</a:t>
            </a:r>
          </a:p>
          <a:p>
            <a:pPr marL="177801" indent="0">
              <a:spcBef>
                <a:spcPts val="0"/>
              </a:spcBef>
              <a:buSzPts val="1400"/>
              <a:buNone/>
            </a:pPr>
            <a:endParaRPr lang="en-US" sz="2000" dirty="0">
              <a:effectLst/>
            </a:endParaRPr>
          </a:p>
          <a:p>
            <a:pPr marL="177801" indent="0">
              <a:spcBef>
                <a:spcPts val="0"/>
              </a:spcBef>
              <a:buSzPts val="1400"/>
              <a:buNone/>
            </a:pPr>
            <a:br>
              <a:rPr lang="en-US" sz="1900" dirty="0">
                <a:effectLst/>
              </a:rPr>
            </a:br>
            <a:endParaRPr lang="en-US" sz="1900" dirty="0">
              <a:effectLst/>
            </a:endParaRPr>
          </a:p>
          <a:p>
            <a:pPr marL="863601" lvl="2" indent="0">
              <a:spcBef>
                <a:spcPts val="0"/>
              </a:spcBef>
              <a:buSzPts val="1400"/>
              <a:buNone/>
            </a:pPr>
            <a:endParaRPr lang="en-US" sz="1600" dirty="0">
              <a:solidFill>
                <a:srgbClr val="008000"/>
              </a:solidFill>
              <a:ea typeface="Courier New"/>
              <a:cs typeface="Courier New"/>
              <a:sym typeface="Courier New"/>
            </a:endParaRPr>
          </a:p>
          <a:p>
            <a:pPr marL="863601" lvl="2" indent="0">
              <a:spcBef>
                <a:spcPts val="0"/>
              </a:spcBef>
              <a:buSzPts val="1400"/>
              <a:buNone/>
            </a:pPr>
            <a:endParaRPr lang="en-US" sz="1600" dirty="0">
              <a:ea typeface="Courier New"/>
              <a:cs typeface="Courier New"/>
              <a:sym typeface="Courier New"/>
            </a:endParaRPr>
          </a:p>
          <a:p>
            <a:pPr marL="863601" lvl="2" indent="0">
              <a:spcBef>
                <a:spcPts val="0"/>
              </a:spcBef>
              <a:buSzPts val="1400"/>
              <a:buNone/>
            </a:pPr>
            <a:endParaRPr lang="en-US" sz="1600" dirty="0">
              <a:solidFill>
                <a:srgbClr val="008000"/>
              </a:solidFill>
              <a:ea typeface="Courier New"/>
              <a:cs typeface="Courier New"/>
              <a:sym typeface="Courier New"/>
            </a:endParaRPr>
          </a:p>
        </p:txBody>
      </p:sp>
      <p:sp>
        <p:nvSpPr>
          <p:cNvPr id="89" name="Shape 89"/>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1100" b="0" i="0" u="none" strike="noStrike" cap="none">
              <a:solidFill>
                <a:schemeClr val="dk1"/>
              </a:solidFill>
              <a:latin typeface="Arial"/>
              <a:ea typeface="Arial"/>
              <a:cs typeface="Arial"/>
              <a:sym typeface="Arial"/>
            </a:endParaRPr>
          </a:p>
          <a:p>
            <a:pPr marL="0" marR="0" lvl="0" indent="0" algn="r" rtl="0">
              <a:spcBef>
                <a:spcPts val="0"/>
              </a:spcBef>
              <a:spcAft>
                <a:spcPts val="0"/>
              </a:spcAft>
              <a:buNone/>
            </a:pPr>
            <a:fld id="{00000000-1234-1234-1234-123412341234}" type="slidenum">
              <a:rPr lang="fr-FR" sz="1100" b="0" i="0" u="none" strike="noStrike" cap="none">
                <a:solidFill>
                  <a:schemeClr val="dk1"/>
                </a:solidFill>
                <a:latin typeface="Arial"/>
                <a:ea typeface="Arial"/>
                <a:cs typeface="Arial"/>
                <a:sym typeface="Arial"/>
              </a:rPr>
              <a:t>6</a:t>
            </a:fld>
            <a:endParaRPr sz="11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4012854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fr-FR" sz="3200" b="1" i="1" u="none" strike="noStrike" cap="none" dirty="0" err="1">
                <a:solidFill>
                  <a:schemeClr val="accent1"/>
                </a:solidFill>
                <a:latin typeface="+mn-lt"/>
                <a:ea typeface="Courier New"/>
                <a:cs typeface="Courier New"/>
                <a:sym typeface="Courier New"/>
              </a:rPr>
              <a:t>Existing</a:t>
            </a:r>
            <a:r>
              <a:rPr lang="fr-FR" sz="3200" b="1" i="1" u="none" strike="noStrike" cap="none" dirty="0">
                <a:solidFill>
                  <a:schemeClr val="accent1"/>
                </a:solidFill>
                <a:latin typeface="+mn-lt"/>
                <a:ea typeface="Courier New"/>
                <a:cs typeface="Courier New"/>
                <a:sym typeface="Courier New"/>
              </a:rPr>
              <a:t> </a:t>
            </a:r>
            <a:r>
              <a:rPr lang="fr-FR" sz="3200" b="1" i="1" u="none" strike="noStrike" cap="none" dirty="0" err="1">
                <a:solidFill>
                  <a:schemeClr val="accent1"/>
                </a:solidFill>
                <a:latin typeface="+mn-lt"/>
                <a:ea typeface="Courier New"/>
                <a:cs typeface="Courier New"/>
                <a:sym typeface="Courier New"/>
              </a:rPr>
              <a:t>IDs</a:t>
            </a:r>
            <a:endParaRPr sz="3200" b="1" i="1" u="none" strike="noStrike" cap="none" dirty="0">
              <a:solidFill>
                <a:schemeClr val="accent1"/>
              </a:solidFill>
              <a:latin typeface="+mn-lt"/>
              <a:ea typeface="Courier New"/>
              <a:cs typeface="Courier New"/>
              <a:sym typeface="Courier New"/>
            </a:endParaRPr>
          </a:p>
        </p:txBody>
      </p:sp>
      <p:sp>
        <p:nvSpPr>
          <p:cNvPr id="95" name="Shape 9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a:buClr>
                <a:schemeClr val="accent1"/>
              </a:buClr>
            </a:pPr>
            <a:r>
              <a:rPr lang="en-US" dirty="0">
                <a:cs typeface="Courier New"/>
              </a:rPr>
              <a:t>Draft-he-coin-datacenter-00</a:t>
            </a:r>
          </a:p>
          <a:p>
            <a:pPr>
              <a:buClr>
                <a:schemeClr val="accent1"/>
              </a:buClr>
            </a:pPr>
            <a:r>
              <a:rPr lang="en-US" dirty="0">
                <a:cs typeface="Courier New"/>
              </a:rPr>
              <a:t>Draft-Montpetit-coin-XR-01</a:t>
            </a:r>
          </a:p>
        </p:txBody>
      </p:sp>
      <p:sp>
        <p:nvSpPr>
          <p:cNvPr id="96" name="Shape 96"/>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fr-FR" sz="1100" b="0" i="0" u="none" strike="noStrike" cap="none">
                <a:solidFill>
                  <a:schemeClr val="dk1"/>
                </a:solidFill>
                <a:latin typeface="Arial"/>
                <a:ea typeface="Arial"/>
                <a:cs typeface="Arial"/>
                <a:sym typeface="Arial"/>
              </a:rPr>
              <a:t>7</a:t>
            </a:fld>
            <a:endParaRPr sz="11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Shape 108"/>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spcBef>
                <a:spcPts val="0"/>
              </a:spcBef>
              <a:spcAft>
                <a:spcPts val="0"/>
              </a:spcAft>
              <a:buNone/>
            </a:pPr>
            <a:r>
              <a:rPr lang="en-US" b="1" dirty="0">
                <a:solidFill>
                  <a:schemeClr val="accent1"/>
                </a:solidFill>
                <a:latin typeface="+mn-lt"/>
                <a:ea typeface="Courier New"/>
                <a:cs typeface="Courier New"/>
                <a:sym typeface="Courier New"/>
              </a:rPr>
              <a:t>Next Steps</a:t>
            </a:r>
          </a:p>
        </p:txBody>
      </p:sp>
      <p:sp>
        <p:nvSpPr>
          <p:cNvPr id="109" name="Shape 109"/>
          <p:cNvSpPr txBox="1">
            <a:spLocks noGrp="1"/>
          </p:cNvSpPr>
          <p:nvPr>
            <p:ph idx="1"/>
          </p:nvPr>
        </p:nvSpPr>
        <p:spPr>
          <a:xfrm>
            <a:off x="628650" y="1489959"/>
            <a:ext cx="7886700" cy="4351338"/>
          </a:xfrm>
          <a:prstGeom prst="rect">
            <a:avLst/>
          </a:prstGeom>
        </p:spPr>
        <p:txBody>
          <a:bodyPr spcFirstLastPara="1" wrap="square" lIns="91425" tIns="91425" rIns="91425" bIns="91425" anchor="t" anchorCtr="0">
            <a:noAutofit/>
          </a:bodyPr>
          <a:lstStyle/>
          <a:p>
            <a:pPr marL="457200" lvl="0" indent="-368300">
              <a:spcBef>
                <a:spcPts val="560"/>
              </a:spcBef>
              <a:spcAft>
                <a:spcPts val="0"/>
              </a:spcAft>
              <a:buClr>
                <a:schemeClr val="accent1"/>
              </a:buClr>
              <a:buSzPts val="2200"/>
              <a:buFont typeface="Courier New"/>
              <a:buChar char="●"/>
            </a:pPr>
            <a:r>
              <a:rPr lang="en-US" sz="2200" dirty="0">
                <a:ea typeface="Courier New"/>
                <a:cs typeface="Courier New"/>
                <a:sym typeface="Courier New"/>
              </a:rPr>
              <a:t>Discussion/comments on the charter via the mailing list and with inputs from the meeting and the IRTF leadership</a:t>
            </a:r>
          </a:p>
          <a:p>
            <a:pPr marL="457200" lvl="0" indent="-368300">
              <a:spcBef>
                <a:spcPts val="560"/>
              </a:spcBef>
              <a:spcAft>
                <a:spcPts val="0"/>
              </a:spcAft>
              <a:buClr>
                <a:schemeClr val="accent1"/>
              </a:buClr>
              <a:buSzPts val="2200"/>
              <a:buFont typeface="Courier New"/>
              <a:buChar char="●"/>
            </a:pPr>
            <a:endParaRPr lang="en-US" sz="2200" dirty="0">
              <a:ea typeface="Courier New"/>
              <a:cs typeface="Courier New"/>
              <a:sym typeface="Courier New"/>
            </a:endParaRPr>
          </a:p>
          <a:p>
            <a:pPr marL="457200" lvl="0" indent="-368300">
              <a:spcBef>
                <a:spcPts val="560"/>
              </a:spcBef>
              <a:spcAft>
                <a:spcPts val="0"/>
              </a:spcAft>
              <a:buClr>
                <a:schemeClr val="accent1"/>
              </a:buClr>
              <a:buSzPts val="2200"/>
              <a:buFont typeface="Courier New"/>
              <a:buChar char="●"/>
            </a:pPr>
            <a:r>
              <a:rPr lang="en-US" sz="2200" dirty="0">
                <a:ea typeface="Courier New"/>
                <a:cs typeface="Courier New"/>
                <a:sym typeface="Courier New"/>
              </a:rPr>
              <a:t>If approved as a “future RG” COIN will meet in Prague</a:t>
            </a:r>
          </a:p>
          <a:p>
            <a:pPr marL="800100" lvl="1" indent="-368300">
              <a:spcBef>
                <a:spcPts val="560"/>
              </a:spcBef>
              <a:buClr>
                <a:schemeClr val="accent1"/>
              </a:buClr>
              <a:buSzPts val="2200"/>
              <a:buFont typeface="Courier New"/>
              <a:buChar char="●"/>
            </a:pPr>
            <a:r>
              <a:rPr lang="en-US" dirty="0">
                <a:ea typeface="Courier New"/>
                <a:cs typeface="Courier New"/>
                <a:sym typeface="Courier New"/>
              </a:rPr>
              <a:t>Already lining up presentations and contributions</a:t>
            </a:r>
          </a:p>
          <a:p>
            <a:pPr lvl="1" indent="-368300">
              <a:spcBef>
                <a:spcPts val="560"/>
              </a:spcBef>
              <a:buClr>
                <a:schemeClr val="accent1"/>
              </a:buClr>
              <a:buSzPts val="2200"/>
              <a:buFont typeface="Courier New"/>
              <a:buChar char="●"/>
            </a:pPr>
            <a:endParaRPr lang="en-US" sz="1800" dirty="0">
              <a:ea typeface="Courier New"/>
              <a:cs typeface="Courier New"/>
              <a:sym typeface="Courier New"/>
            </a:endParaRPr>
          </a:p>
          <a:p>
            <a:pPr indent="-368300">
              <a:buClr>
                <a:schemeClr val="accent1"/>
              </a:buClr>
              <a:buSzPts val="2200"/>
              <a:buFont typeface="Courier New"/>
              <a:buChar char="●"/>
            </a:pPr>
            <a:r>
              <a:rPr lang="en-US" sz="2200" dirty="0">
                <a:ea typeface="Courier New"/>
                <a:cs typeface="Courier New"/>
                <a:sym typeface="Courier New"/>
              </a:rPr>
              <a:t>Mailing list to be setup</a:t>
            </a:r>
          </a:p>
          <a:p>
            <a:pPr indent="-368300">
              <a:buClr>
                <a:schemeClr val="accent1"/>
              </a:buClr>
              <a:buSzPts val="2200"/>
              <a:buFont typeface="Courier New"/>
              <a:buChar char="●"/>
            </a:pPr>
            <a:endParaRPr lang="en-US" sz="2200" dirty="0">
              <a:ea typeface="Courier New"/>
              <a:cs typeface="Courier New"/>
              <a:sym typeface="Courier New"/>
            </a:endParaRPr>
          </a:p>
          <a:p>
            <a:pPr indent="-368300">
              <a:buClr>
                <a:schemeClr val="accent1"/>
              </a:buClr>
              <a:buSzPts val="2200"/>
              <a:buFont typeface="Courier New"/>
              <a:buChar char="●"/>
            </a:pPr>
            <a:r>
              <a:rPr lang="en-US" sz="2200" dirty="0">
                <a:ea typeface="Courier New"/>
                <a:cs typeface="Courier New"/>
                <a:sym typeface="Courier New"/>
              </a:rPr>
              <a:t>ID contributions welcome!</a:t>
            </a:r>
          </a:p>
          <a:p>
            <a:pPr marL="457200" lvl="0" indent="-368300">
              <a:spcBef>
                <a:spcPts val="560"/>
              </a:spcBef>
              <a:spcAft>
                <a:spcPts val="0"/>
              </a:spcAft>
              <a:buClr>
                <a:schemeClr val="accent1"/>
              </a:buClr>
              <a:buSzPts val="2200"/>
              <a:buFont typeface="Courier New"/>
              <a:buChar char="●"/>
            </a:pPr>
            <a:endParaRPr lang="en-US" sz="2200" dirty="0">
              <a:ea typeface="Courier New"/>
              <a:cs typeface="Courier New"/>
              <a:sym typeface="Courier New"/>
            </a:endParaRPr>
          </a:p>
          <a:p>
            <a:pPr marL="457200" lvl="0" indent="-368300" rtl="0">
              <a:spcBef>
                <a:spcPts val="560"/>
              </a:spcBef>
              <a:spcAft>
                <a:spcPts val="0"/>
              </a:spcAft>
              <a:buClr>
                <a:schemeClr val="accent1"/>
              </a:buClr>
              <a:buSzPts val="2200"/>
              <a:buFont typeface="Courier New"/>
              <a:buChar char="●"/>
            </a:pPr>
            <a:r>
              <a:rPr lang="en-US" sz="2200" dirty="0">
                <a:ea typeface="Courier New"/>
                <a:cs typeface="Courier New"/>
                <a:sym typeface="Courier New"/>
              </a:rPr>
              <a:t>Potential interim meeting to advance the development of the charter and milestones?</a:t>
            </a:r>
            <a:endParaRPr lang="en-US" sz="1800" dirty="0">
              <a:ea typeface="Courier New"/>
              <a:cs typeface="Courier New"/>
              <a:sym typeface="Courier New"/>
            </a:endParaRPr>
          </a:p>
          <a:p>
            <a:pPr marL="914400" lvl="1" indent="-342900" rtl="0">
              <a:spcBef>
                <a:spcPts val="480"/>
              </a:spcBef>
              <a:spcAft>
                <a:spcPts val="0"/>
              </a:spcAft>
              <a:buClr>
                <a:schemeClr val="accent1"/>
              </a:buClr>
              <a:buSzPts val="1800"/>
              <a:buFont typeface="Courier New"/>
              <a:buChar char="●"/>
            </a:pPr>
            <a:r>
              <a:rPr lang="en-US" sz="1800" dirty="0">
                <a:ea typeface="Courier New"/>
                <a:cs typeface="Courier New"/>
                <a:sym typeface="Courier New"/>
              </a:rPr>
              <a:t>January timeframe </a:t>
            </a:r>
          </a:p>
        </p:txBody>
      </p:sp>
      <p:sp>
        <p:nvSpPr>
          <p:cNvPr id="110" name="Shape 110"/>
          <p:cNvSpPr txBox="1">
            <a:spLocks noGrp="1"/>
          </p:cNvSpPr>
          <p:nvPr>
            <p:ph type="sldNum" sz="quarter" idx="12"/>
          </p:nvPr>
        </p:nvSpPr>
        <p:spPr>
          <a:prstGeom prst="rect">
            <a:avLst/>
          </a:prstGeom>
        </p:spPr>
        <p:txBody>
          <a:bodyPr spcFirstLastPara="1" wrap="square" lIns="91425" tIns="45700" rIns="91425" bIns="45700" anchor="ctr" anchorCtr="0">
            <a:noAutofit/>
          </a:bodyPr>
          <a:lstStyle/>
          <a:p>
            <a:pPr marL="0" lvl="0" indent="0">
              <a:spcBef>
                <a:spcPts val="0"/>
              </a:spcBef>
              <a:spcAft>
                <a:spcPts val="0"/>
              </a:spcAft>
              <a:buClr>
                <a:srgbClr val="000000"/>
              </a:buClr>
              <a:buFont typeface="Arial"/>
              <a:buNone/>
            </a:pPr>
            <a:fld id="{00000000-1234-1234-1234-123412341234}" type="slidenum">
              <a:rPr lang="en-US" smtClean="0"/>
              <a:t>8</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4393</TotalTime>
  <Words>495</Words>
  <Application>Microsoft Macintosh PowerPoint</Application>
  <PresentationFormat>On-screen Show (4:3)</PresentationFormat>
  <Paragraphs>100</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Times New Roman</vt:lpstr>
      <vt:lpstr>Noto Sans Symbols</vt:lpstr>
      <vt:lpstr>Calibri</vt:lpstr>
      <vt:lpstr>Arial</vt:lpstr>
      <vt:lpstr>Courier New</vt:lpstr>
      <vt:lpstr>Calibri Light</vt:lpstr>
      <vt:lpstr>Helvetica Neue</vt:lpstr>
      <vt:lpstr>Office Theme</vt:lpstr>
      <vt:lpstr>COIN Computing in the Network Proposing a New Research Group</vt:lpstr>
      <vt:lpstr>Welcome!</vt:lpstr>
      <vt:lpstr>Note Well (IRTF)</vt:lpstr>
      <vt:lpstr>Administrivia</vt:lpstr>
      <vt:lpstr>Agenda (1)</vt:lpstr>
      <vt:lpstr>Agenda (2)</vt:lpstr>
      <vt:lpstr>Existing IDs</vt:lpstr>
      <vt:lpstr>Next Steps</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for efficient NetWork Communications Research Group (NWCRG)</dc:title>
  <cp:lastModifiedBy>Marie-Jose Montpetit</cp:lastModifiedBy>
  <cp:revision>25</cp:revision>
  <dcterms:modified xsi:type="dcterms:W3CDTF">2018-11-07T23:58:45Z</dcterms:modified>
</cp:coreProperties>
</file>