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437" r:id="rId5"/>
    <p:sldId id="438" r:id="rId6"/>
    <p:sldId id="402" r:id="rId7"/>
    <p:sldId id="439" r:id="rId8"/>
    <p:sldId id="440" r:id="rId9"/>
    <p:sldId id="441" r:id="rId10"/>
    <p:sldId id="442" r:id="rId11"/>
    <p:sldId id="443" r:id="rId12"/>
    <p:sldId id="407" r:id="rId13"/>
    <p:sldId id="408" r:id="rId14"/>
    <p:sldId id="444" r:id="rId15"/>
    <p:sldId id="432" r:id="rId16"/>
    <p:sldId id="4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6" autoAdjust="0"/>
    <p:restoredTop sz="92520" autoAdjust="0"/>
  </p:normalViewPr>
  <p:slideViewPr>
    <p:cSldViewPr snapToGrid="0" showGuides="1">
      <p:cViewPr varScale="1">
        <p:scale>
          <a:sx n="113" d="100"/>
          <a:sy n="113" d="100"/>
        </p:scale>
        <p:origin x="-47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новому домену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Установлен и настроен </a:t>
            </a:r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ru-RU" dirty="0" smtClean="0"/>
              <a:t>Подключены и настроены модули поиска </a:t>
            </a:r>
          </a:p>
          <a:p>
            <a:pPr lvl="1"/>
            <a:r>
              <a:rPr lang="ru-RU" dirty="0" smtClean="0"/>
              <a:t>Морфологический </a:t>
            </a:r>
            <a:r>
              <a:rPr lang="ru-RU" dirty="0" err="1" smtClean="0"/>
              <a:t>парсер</a:t>
            </a:r>
            <a:endParaRPr lang="ru-RU" dirty="0" smtClean="0"/>
          </a:p>
          <a:p>
            <a:pPr lvl="1"/>
            <a:r>
              <a:rPr lang="ru-RU" dirty="0" smtClean="0"/>
              <a:t>Поиск без учета окончаний слов</a:t>
            </a:r>
          </a:p>
          <a:p>
            <a:pPr lvl="1"/>
            <a:r>
              <a:rPr lang="ru-RU" dirty="0" err="1" smtClean="0"/>
              <a:t>Русскоязчные</a:t>
            </a:r>
            <a:r>
              <a:rPr lang="ru-RU" dirty="0" smtClean="0"/>
              <a:t> стоп-слова</a:t>
            </a:r>
          </a:p>
          <a:p>
            <a:r>
              <a:rPr lang="ru-RU" dirty="0" smtClean="0"/>
              <a:t>Разработан механизм создания индексов</a:t>
            </a:r>
            <a:endParaRPr lang="en-US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</a:t>
            </a:r>
            <a:r>
              <a:rPr lang="ru-RU" dirty="0"/>
              <a:t>сравнения лексических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сравнения строк переведены на леммы слов</a:t>
            </a:r>
          </a:p>
          <a:p>
            <a:r>
              <a:rPr lang="ru-RU" dirty="0" smtClean="0"/>
              <a:t>Реализован русскоязычный онтологический поиск в </a:t>
            </a:r>
            <a:r>
              <a:rPr lang="en-US" dirty="0" err="1" smtClean="0"/>
              <a:t>DBPedia</a:t>
            </a:r>
            <a:r>
              <a:rPr lang="en-US" dirty="0" smtClean="0"/>
              <a:t> Spark</a:t>
            </a:r>
            <a:r>
              <a:rPr lang="ru-RU" dirty="0" smtClean="0"/>
              <a:t> (</a:t>
            </a:r>
            <a:r>
              <a:rPr lang="en-US" dirty="0" err="1" smtClean="0"/>
              <a:t>SparQL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Реализован поиск синонимов в базе </a:t>
            </a:r>
            <a:r>
              <a:rPr lang="en-US" dirty="0" smtClean="0"/>
              <a:t>wordnet.ru</a:t>
            </a:r>
            <a:endParaRPr lang="ru-RU" dirty="0" smtClean="0"/>
          </a:p>
          <a:p>
            <a:r>
              <a:rPr lang="ru-RU" dirty="0" smtClean="0"/>
              <a:t>Подключен поиск именованных сущностей на базе </a:t>
            </a:r>
            <a:r>
              <a:rPr lang="en-US" dirty="0" err="1" smtClean="0"/>
              <a:t>DbPedia</a:t>
            </a:r>
            <a:r>
              <a:rPr lang="en-US" dirty="0" smtClean="0"/>
              <a:t> Spotlight </a:t>
            </a:r>
            <a:r>
              <a:rPr lang="ru-RU" dirty="0" smtClean="0"/>
              <a:t>и Яндекс </a:t>
            </a:r>
            <a:r>
              <a:rPr lang="en-US" dirty="0" err="1" smtClean="0"/>
              <a:t>SpeechKit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% </a:t>
            </a:r>
            <a:r>
              <a:rPr lang="ru-RU" dirty="0" smtClean="0"/>
              <a:t>получения ответа: </a:t>
            </a:r>
            <a:r>
              <a:rPr lang="ru-RU" b="1" dirty="0" smtClean="0"/>
              <a:t>60</a:t>
            </a:r>
            <a:r>
              <a:rPr lang="ru-RU" b="1" dirty="0" smtClean="0"/>
              <a:t>%</a:t>
            </a:r>
          </a:p>
          <a:p>
            <a:pPr lvl="1"/>
            <a:r>
              <a:rPr lang="ru-RU" dirty="0" smtClean="0"/>
              <a:t>Задано 50 вопросов, из них система смогла ответить на 30</a:t>
            </a:r>
            <a:endParaRPr lang="ru-RU" dirty="0" smtClean="0"/>
          </a:p>
          <a:p>
            <a:r>
              <a:rPr lang="ru-RU" dirty="0" smtClean="0"/>
              <a:t>Условная точность ответа: </a:t>
            </a:r>
            <a:r>
              <a:rPr lang="ru-RU" b="1" dirty="0" smtClean="0"/>
              <a:t>80</a:t>
            </a:r>
            <a:r>
              <a:rPr lang="ru-RU" b="1" dirty="0" smtClean="0"/>
              <a:t>%</a:t>
            </a:r>
          </a:p>
          <a:p>
            <a:pPr lvl="1"/>
            <a:r>
              <a:rPr lang="ru-RU" dirty="0" smtClean="0"/>
              <a:t>Точность 100% - правильный ответ на 1-м месте, 4% - на последнем (25-м)</a:t>
            </a:r>
          </a:p>
          <a:p>
            <a:pPr lvl="1"/>
            <a:r>
              <a:rPr lang="ru-RU" dirty="0" smtClean="0"/>
              <a:t>Среднее арифметическое из 30 вопросов</a:t>
            </a:r>
            <a:endParaRPr lang="ru-RU" dirty="0" smtClean="0"/>
          </a:p>
          <a:p>
            <a:r>
              <a:rPr lang="ru-RU" dirty="0" smtClean="0"/>
              <a:t>Время ответа на 1 вопрос </a:t>
            </a:r>
            <a:r>
              <a:rPr lang="ru-RU" dirty="0" smtClean="0"/>
              <a:t>1-</a:t>
            </a:r>
            <a:r>
              <a:rPr lang="en-US" dirty="0" smtClean="0"/>
              <a:t>2</a:t>
            </a:r>
            <a:r>
              <a:rPr lang="ru-RU" dirty="0" smtClean="0"/>
              <a:t> мин</a:t>
            </a:r>
          </a:p>
          <a:p>
            <a:pPr lvl="1"/>
            <a:r>
              <a:rPr lang="ru-RU" dirty="0" smtClean="0"/>
              <a:t>Зависит от загрузки</a:t>
            </a:r>
            <a:r>
              <a:rPr lang="en-US" dirty="0" smtClean="0"/>
              <a:t> </a:t>
            </a:r>
            <a:r>
              <a:rPr lang="ru-RU" dirty="0" smtClean="0"/>
              <a:t>публичного сервиса </a:t>
            </a:r>
            <a:r>
              <a:rPr lang="en-US" dirty="0" err="1" smtClean="0"/>
              <a:t>DbPedia</a:t>
            </a:r>
            <a:r>
              <a:rPr lang="ru-RU" dirty="0" smtClean="0"/>
              <a:t> </a:t>
            </a:r>
            <a:r>
              <a:rPr lang="en-US" dirty="0" smtClean="0"/>
              <a:t>Spark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Будущие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Перейти на новые версии, разрешить конфликт зависимостей</a:t>
            </a:r>
          </a:p>
          <a:p>
            <a:pPr lvl="1"/>
            <a:r>
              <a:rPr lang="ru-RU" dirty="0" smtClean="0"/>
              <a:t>Исправить дефекты в </a:t>
            </a:r>
            <a:r>
              <a:rPr lang="en-US" dirty="0" smtClean="0"/>
              <a:t>open-source </a:t>
            </a:r>
            <a:r>
              <a:rPr lang="ru-RU" dirty="0" smtClean="0"/>
              <a:t>модулях (</a:t>
            </a:r>
            <a:r>
              <a:rPr lang="en-US" dirty="0" smtClean="0"/>
              <a:t>wordnet.ru, </a:t>
            </a:r>
            <a:r>
              <a:rPr lang="en-US" dirty="0" err="1" smtClean="0"/>
              <a:t>MaltParser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Доработать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до кластеризации</a:t>
            </a:r>
            <a:endParaRPr lang="en-US" dirty="0" smtClean="0"/>
          </a:p>
          <a:p>
            <a:r>
              <a:rPr lang="ru-RU" dirty="0" err="1" smtClean="0"/>
              <a:t>Нативные</a:t>
            </a:r>
            <a:r>
              <a:rPr lang="ru-RU" dirty="0" smtClean="0"/>
              <a:t> библиотеки </a:t>
            </a:r>
            <a:r>
              <a:rPr lang="ru-RU" dirty="0" err="1" smtClean="0"/>
              <a:t>парсеров</a:t>
            </a:r>
            <a:r>
              <a:rPr lang="ru-RU" dirty="0" smtClean="0"/>
              <a:t> не совместимы с версией </a:t>
            </a:r>
            <a:r>
              <a:rPr lang="en-US" dirty="0" smtClean="0"/>
              <a:t>Linux </a:t>
            </a:r>
            <a:r>
              <a:rPr lang="ru-RU" dirty="0" smtClean="0"/>
              <a:t>на </a:t>
            </a:r>
            <a:r>
              <a:rPr lang="ru-RU" dirty="0" smtClean="0"/>
              <a:t>кластере</a:t>
            </a:r>
          </a:p>
          <a:p>
            <a:pPr lvl="1"/>
            <a:r>
              <a:rPr lang="ru-RU" dirty="0"/>
              <a:t>Настроить выделенный </a:t>
            </a:r>
            <a:r>
              <a:rPr lang="ru-RU" dirty="0" smtClean="0"/>
              <a:t>сервер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Морфологический разбор русскоязычных текстов</a:t>
            </a:r>
          </a:p>
          <a:p>
            <a:r>
              <a:rPr lang="ru-RU" dirty="0" smtClean="0"/>
              <a:t>Выделение дат, ФИО, именованных сущностей</a:t>
            </a:r>
          </a:p>
          <a:p>
            <a:r>
              <a:rPr lang="ru-RU" dirty="0" smtClean="0"/>
              <a:t>Структурированный и неструктурированный поиск</a:t>
            </a:r>
          </a:p>
          <a:p>
            <a:r>
              <a:rPr lang="ru-RU" dirty="0" smtClean="0"/>
              <a:t>Работа с синонимическими и онтологическими связями</a:t>
            </a:r>
          </a:p>
          <a:p>
            <a:r>
              <a:rPr lang="ru-RU" dirty="0" smtClean="0"/>
              <a:t>Машинное обучение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YodaQA</a:t>
            </a:r>
            <a:endParaRPr lang="en-US" dirty="0"/>
          </a:p>
          <a:p>
            <a:r>
              <a:rPr lang="en-US" dirty="0" smtClean="0"/>
              <a:t>Apache </a:t>
            </a:r>
            <a:r>
              <a:rPr lang="en-US" dirty="0" smtClean="0"/>
              <a:t>UIMA</a:t>
            </a:r>
          </a:p>
          <a:p>
            <a:r>
              <a:rPr lang="en-US" dirty="0" err="1" smtClean="0"/>
              <a:t>DkPro</a:t>
            </a:r>
            <a:endParaRPr lang="en-US" dirty="0" smtClean="0"/>
          </a:p>
          <a:p>
            <a:r>
              <a:rPr lang="en-US" dirty="0" err="1" smtClean="0"/>
              <a:t>SparQL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DbPedia</a:t>
            </a:r>
            <a:endParaRPr lang="ru-RU" dirty="0" smtClean="0"/>
          </a:p>
          <a:p>
            <a:r>
              <a:rPr lang="en-US" dirty="0" smtClean="0"/>
              <a:t>Wikipedia</a:t>
            </a:r>
            <a:endParaRPr lang="en-US" dirty="0"/>
          </a:p>
          <a:p>
            <a:r>
              <a:rPr lang="en-US" dirty="0" err="1"/>
              <a:t>Wordnet</a:t>
            </a:r>
            <a:endParaRPr lang="en-US" dirty="0"/>
          </a:p>
          <a:p>
            <a:r>
              <a:rPr lang="en-US" dirty="0"/>
              <a:t>Freebase</a:t>
            </a:r>
          </a:p>
          <a:p>
            <a:r>
              <a:rPr lang="en-US" dirty="0" err="1"/>
              <a:t>Yandex</a:t>
            </a:r>
            <a:r>
              <a:rPr lang="en-US" dirty="0"/>
              <a:t> </a:t>
            </a:r>
            <a:r>
              <a:rPr lang="en-US" dirty="0" err="1"/>
              <a:t>SpeechKit</a:t>
            </a:r>
            <a:endParaRPr lang="en-US" dirty="0"/>
          </a:p>
          <a:p>
            <a:r>
              <a:rPr lang="en-US" dirty="0" err="1"/>
              <a:t>OpenCorpora</a:t>
            </a:r>
            <a:endParaRPr lang="en-US" dirty="0"/>
          </a:p>
          <a:p>
            <a:r>
              <a:rPr lang="ru-RU" dirty="0" err="1" smtClean="0"/>
              <a:t>СинТагРус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и ответы должны быть в области знаний правил </a:t>
            </a:r>
            <a:r>
              <a:rPr lang="ru-RU" dirty="0" smtClean="0"/>
              <a:t>этикета</a:t>
            </a:r>
          </a:p>
          <a:p>
            <a:r>
              <a:rPr lang="ru-RU" dirty="0" smtClean="0"/>
              <a:t>Язык системы: русский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с нуля с использованием </a:t>
            </a:r>
            <a:r>
              <a:rPr lang="en-US" dirty="0" smtClean="0"/>
              <a:t>open-source </a:t>
            </a:r>
            <a:r>
              <a:rPr lang="ru-RU" dirty="0" smtClean="0"/>
              <a:t>или </a:t>
            </a:r>
            <a:r>
              <a:rPr lang="ru-RU" dirty="0" err="1" smtClean="0"/>
              <a:t>проприетарных</a:t>
            </a:r>
            <a:r>
              <a:rPr lang="ru-RU" dirty="0" smtClean="0"/>
              <a:t> </a:t>
            </a:r>
            <a:r>
              <a:rPr lang="ru-RU" dirty="0" smtClean="0"/>
              <a:t>модулей</a:t>
            </a:r>
            <a:endParaRPr lang="ru-RU" dirty="0" smtClean="0"/>
          </a:p>
          <a:p>
            <a:pPr lvl="1"/>
            <a:r>
              <a:rPr lang="ru-RU" dirty="0" err="1" smtClean="0"/>
              <a:t>Высокозатратное</a:t>
            </a:r>
            <a:r>
              <a:rPr lang="ru-RU" dirty="0" smtClean="0"/>
              <a:t> решение</a:t>
            </a:r>
            <a:endParaRPr lang="ru-RU" dirty="0" smtClean="0"/>
          </a:p>
          <a:p>
            <a:r>
              <a:rPr lang="ru-RU" dirty="0" smtClean="0"/>
              <a:t>Реализация на базе </a:t>
            </a:r>
            <a:r>
              <a:rPr lang="ru-RU" dirty="0" err="1" smtClean="0"/>
              <a:t>проприетарных</a:t>
            </a:r>
            <a:r>
              <a:rPr lang="ru-RU" dirty="0" smtClean="0"/>
              <a:t> решений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ru-RU" dirty="0" smtClean="0"/>
          </a:p>
          <a:p>
            <a:pPr lvl="1"/>
            <a:r>
              <a:rPr lang="ru-RU" dirty="0" smtClean="0"/>
              <a:t>Яндекс</a:t>
            </a:r>
          </a:p>
          <a:p>
            <a:r>
              <a:rPr lang="ru-RU" dirty="0" smtClean="0"/>
              <a:t>Доработка </a:t>
            </a:r>
            <a:r>
              <a:rPr lang="en-US" dirty="0" smtClean="0"/>
              <a:t>o</a:t>
            </a:r>
            <a:r>
              <a:rPr lang="en-US" dirty="0" smtClean="0"/>
              <a:t>pen-source</a:t>
            </a:r>
            <a:r>
              <a:rPr lang="ru-RU" dirty="0" smtClean="0"/>
              <a:t> решений</a:t>
            </a:r>
            <a:endParaRPr lang="ru-RU" dirty="0" smtClean="0"/>
          </a:p>
          <a:p>
            <a:pPr lvl="1"/>
            <a:r>
              <a:rPr lang="en-US" dirty="0" err="1" smtClean="0"/>
              <a:t>YodaQA</a:t>
            </a:r>
            <a:endParaRPr lang="en-US" dirty="0" smtClean="0"/>
          </a:p>
          <a:p>
            <a:pPr lvl="1"/>
            <a:r>
              <a:rPr lang="en-US" dirty="0" err="1" smtClean="0"/>
              <a:t>OpenQA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YodaQA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/>
          <a:lstStyle/>
          <a:p>
            <a:r>
              <a:rPr lang="ru-RU" dirty="0" smtClean="0"/>
              <a:t>Реализует </a:t>
            </a:r>
            <a:r>
              <a:rPr lang="ru-RU" dirty="0"/>
              <a:t>поставленную </a:t>
            </a:r>
            <a:r>
              <a:rPr lang="ru-RU" dirty="0" smtClean="0"/>
              <a:t>задачу для английского языка</a:t>
            </a:r>
            <a:endParaRPr lang="ru-RU" dirty="0"/>
          </a:p>
          <a:p>
            <a:r>
              <a:rPr lang="ru-RU" dirty="0" err="1"/>
              <a:t>OpenSource</a:t>
            </a:r>
            <a:r>
              <a:rPr lang="ru-RU" dirty="0"/>
              <a:t>, </a:t>
            </a:r>
            <a:r>
              <a:rPr lang="ru-RU" dirty="0" err="1"/>
              <a:t>Java</a:t>
            </a:r>
            <a:endParaRPr lang="ru-RU" dirty="0"/>
          </a:p>
          <a:p>
            <a:r>
              <a:rPr lang="ru-RU" dirty="0" smtClean="0"/>
              <a:t>Запускается </a:t>
            </a:r>
            <a:r>
              <a:rPr lang="ru-RU" dirty="0"/>
              <a:t>локально, не требует настройки</a:t>
            </a:r>
          </a:p>
          <a:p>
            <a:r>
              <a:rPr lang="ru-RU" dirty="0" smtClean="0"/>
              <a:t>Документирована</a:t>
            </a:r>
          </a:p>
          <a:p>
            <a:r>
              <a:rPr lang="ru-RU" dirty="0"/>
              <a:t>Относительно простой код и архитектура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345122"/>
              </p:ext>
            </p:extLst>
          </p:nvPr>
        </p:nvGraphicFramePr>
        <p:xfrm>
          <a:off x="976841" y="1557339"/>
          <a:ext cx="7599892" cy="476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5794892" imgH="3635280" progId="Visio.Drawing.11">
                  <p:embed/>
                </p:oleObj>
              </mc:Choice>
              <mc:Fallback>
                <p:oleObj name="Visio" r:id="rId4" imgW="5794892" imgH="3635280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41" y="1557339"/>
                        <a:ext cx="7599892" cy="47676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Заменить морфологические анализаторы на русские</a:t>
            </a:r>
          </a:p>
          <a:p>
            <a:r>
              <a:rPr lang="ru-RU" dirty="0" smtClean="0"/>
              <a:t>Доработать алгоритмы выделения концептов, подсказок, лексических типов</a:t>
            </a:r>
          </a:p>
          <a:p>
            <a:r>
              <a:rPr lang="ru-RU" dirty="0" smtClean="0"/>
              <a:t>Реализовать поиск по новому домену (этикет)</a:t>
            </a:r>
          </a:p>
          <a:p>
            <a:r>
              <a:rPr lang="ru-RU" dirty="0" smtClean="0"/>
              <a:t>Доработать алгоритмы сравнения лексических типов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Морфологический анализатор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«Обучить» имеющийся </a:t>
            </a:r>
            <a:r>
              <a:rPr lang="ru-RU" dirty="0" err="1" smtClean="0"/>
              <a:t>парсер</a:t>
            </a:r>
            <a:r>
              <a:rPr lang="en-US" dirty="0" smtClean="0"/>
              <a:t> </a:t>
            </a:r>
            <a:r>
              <a:rPr lang="en-US" dirty="0" err="1" smtClean="0"/>
              <a:t>StanfordParser</a:t>
            </a:r>
            <a:endParaRPr lang="en-US" dirty="0" smtClean="0"/>
          </a:p>
          <a:p>
            <a:pPr lvl="1"/>
            <a:r>
              <a:rPr lang="ru-RU" dirty="0" smtClean="0"/>
              <a:t>Работа была частично проделана в Казанском университете</a:t>
            </a:r>
          </a:p>
          <a:p>
            <a:pPr lvl="1"/>
            <a:r>
              <a:rPr lang="ru-RU" dirty="0" smtClean="0"/>
              <a:t>Использовались «пиратские» материалы, сейчас недоступные</a:t>
            </a:r>
          </a:p>
          <a:p>
            <a:pPr lvl="1"/>
            <a:r>
              <a:rPr lang="ru-RU" dirty="0" smtClean="0"/>
              <a:t>Все участники проекта уволились, результаты частично утеряны</a:t>
            </a:r>
          </a:p>
          <a:p>
            <a:pPr lvl="1"/>
            <a:r>
              <a:rPr lang="ru-RU" dirty="0" smtClean="0"/>
              <a:t>Отсутствует документация</a:t>
            </a:r>
          </a:p>
          <a:p>
            <a:r>
              <a:rPr lang="ru-RU" dirty="0" smtClean="0"/>
              <a:t>Подключить альтернативные </a:t>
            </a:r>
            <a:r>
              <a:rPr lang="ru-RU" dirty="0" err="1" smtClean="0"/>
              <a:t>парсеры</a:t>
            </a:r>
            <a:r>
              <a:rPr lang="ru-RU" dirty="0" smtClean="0"/>
              <a:t> (</a:t>
            </a:r>
            <a:r>
              <a:rPr lang="en-US" dirty="0" err="1" smtClean="0"/>
              <a:t>DkPro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BreakIteratorSegmenter</a:t>
            </a:r>
            <a:r>
              <a:rPr lang="en-US" dirty="0" smtClean="0"/>
              <a:t> </a:t>
            </a:r>
            <a:r>
              <a:rPr lang="ru-RU" dirty="0" smtClean="0"/>
              <a:t>(разбиение предложения на </a:t>
            </a:r>
            <a:r>
              <a:rPr lang="ru-RU" dirty="0" err="1" smtClean="0"/>
              <a:t>токены</a:t>
            </a:r>
            <a:r>
              <a:rPr lang="ru-RU" dirty="0" smtClean="0"/>
              <a:t>)</a:t>
            </a:r>
          </a:p>
          <a:p>
            <a:pPr lvl="1"/>
            <a:r>
              <a:rPr lang="en-US" dirty="0" err="1" smtClean="0"/>
              <a:t>TreePosTagger</a:t>
            </a:r>
            <a:r>
              <a:rPr lang="ru-RU" dirty="0" smtClean="0"/>
              <a:t> (определение частей речи)</a:t>
            </a:r>
          </a:p>
          <a:p>
            <a:pPr lvl="1"/>
            <a:r>
              <a:rPr lang="en-US" dirty="0" err="1" smtClean="0"/>
              <a:t>MaltParser</a:t>
            </a:r>
            <a:r>
              <a:rPr lang="en-US" dirty="0" smtClean="0"/>
              <a:t> (</a:t>
            </a:r>
            <a:r>
              <a:rPr lang="ru-RU" dirty="0" smtClean="0"/>
              <a:t>поиск зависимостей)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подсказок и концептов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Алгоритмы переведены на морфологию русского языка</a:t>
            </a:r>
          </a:p>
          <a:p>
            <a:pPr lvl="1"/>
            <a:r>
              <a:rPr lang="ru-RU" dirty="0" smtClean="0"/>
              <a:t>Алгоритмы опираются на структуру данных, с которой работают </a:t>
            </a:r>
            <a:r>
              <a:rPr lang="ru-RU" dirty="0" err="1" smtClean="0"/>
              <a:t>парсеры</a:t>
            </a:r>
            <a:endParaRPr lang="ru-RU" dirty="0" smtClean="0"/>
          </a:p>
          <a:p>
            <a:r>
              <a:rPr lang="ru-RU" dirty="0" smtClean="0"/>
              <a:t>Реализован онтологический поиск по русскоязычному </a:t>
            </a:r>
            <a:r>
              <a:rPr lang="ru-RU" dirty="0" err="1" smtClean="0"/>
              <a:t>датасету</a:t>
            </a:r>
            <a:r>
              <a:rPr lang="ru-RU" dirty="0" smtClean="0"/>
              <a:t> </a:t>
            </a:r>
            <a:r>
              <a:rPr lang="en-US" dirty="0" err="1" smtClean="0"/>
              <a:t>DBPedia</a:t>
            </a:r>
            <a:endParaRPr lang="ru-RU" dirty="0" smtClean="0"/>
          </a:p>
          <a:p>
            <a:pPr lvl="1"/>
            <a:r>
              <a:rPr lang="ru-RU" dirty="0" smtClean="0"/>
              <a:t>Доработан «</a:t>
            </a:r>
            <a:r>
              <a:rPr lang="en-US" dirty="0" smtClean="0"/>
              <a:t>fluid</a:t>
            </a:r>
            <a:r>
              <a:rPr lang="ru-RU" dirty="0" smtClean="0"/>
              <a:t>» поиск, алгоритмы подстановки критериев поиска</a:t>
            </a:r>
          </a:p>
          <a:p>
            <a:pPr lvl="1"/>
            <a:r>
              <a:rPr lang="en-US" dirty="0" err="1" smtClean="0"/>
              <a:t>SparQL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9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547</Words>
  <Application>Microsoft Office PowerPoint</Application>
  <PresentationFormat>Custom</PresentationFormat>
  <Paragraphs>144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Тема Office</vt:lpstr>
      <vt:lpstr>Microsoft Visio Drawing</vt:lpstr>
      <vt:lpstr>ART-NLP</vt:lpstr>
      <vt:lpstr>Описание задачи</vt:lpstr>
      <vt:lpstr>Требования</vt:lpstr>
      <vt:lpstr>Выбор архитектуры</vt:lpstr>
      <vt:lpstr>YodaQA</vt:lpstr>
      <vt:lpstr>Архитектура</vt:lpstr>
      <vt:lpstr>Задачи</vt:lpstr>
      <vt:lpstr>Морфологический анализатор</vt:lpstr>
      <vt:lpstr>Выделение подсказок и концептов</vt:lpstr>
      <vt:lpstr>Поиск по новому домену</vt:lpstr>
      <vt:lpstr>Алгоритмы сравнения лексических типов</vt:lpstr>
      <vt:lpstr>Полученные результаты</vt:lpstr>
      <vt:lpstr>Будущие доработки</vt:lpstr>
      <vt:lpstr>Области применения</vt:lpstr>
      <vt:lpstr>Инструменты и материалы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Sergey Kuzmin</cp:lastModifiedBy>
  <cp:revision>123</cp:revision>
  <dcterms:created xsi:type="dcterms:W3CDTF">2014-09-02T18:03:26Z</dcterms:created>
  <dcterms:modified xsi:type="dcterms:W3CDTF">2016-04-07T06:57:56Z</dcterms:modified>
</cp:coreProperties>
</file>