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3E3BC-0E37-4225-9419-99B51E1A5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6884FB-420F-416B-A355-F558DA8EC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646FC-AE83-4D84-9D17-8C62972C0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FC13B1-A871-4BC8-80DE-439955BC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52562F-A951-49C0-A8B3-9C9473DB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12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3BFD3-720C-4BCB-8304-B855B5C3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46A105-3B7B-4ADF-9171-D52362931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03B631-976E-475F-A973-7B3CE442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07624F-4A63-4E51-AA4D-95E57E0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A864C3-285F-4B0C-A9B1-44F195F4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13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7B1BADF-9DD2-45D2-8FA4-9BBEE3A4C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E3B2A-8C9B-4B55-A20A-1CCEB30A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9CA3A0-5465-49BB-A4BF-654E5298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7A510C-6617-4250-8CE7-DB48F956D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7AE76F-58CB-433A-9DE7-F2132A18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7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9AC8AB-02BB-4BF3-B404-C9A4401A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4B678-E1CE-4F74-8E07-AA3DC067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ABA842-B34D-4A26-80B0-12767894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33F7D1-0A49-4FDF-A30A-A90DCBA1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12CA80-EC83-46EE-B99F-53264EC6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277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801F32-827F-40ED-88F6-FA5B8DC34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CF7A81-5C4A-44DE-8C3C-2BB5FBF3D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EBC4BD-DCF4-4C6B-A1E5-A4033D02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331B3-F1B3-4330-B197-D4CE5C3C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3B755-4FCB-416A-9470-841F0312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22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C9188-5CA8-4A6B-8AA7-9056C1421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4EF80-D0FE-4585-B9DB-F23E732FB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E3A31A-4C81-4E29-B70A-BAFCCA39F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54E8EB-0B0F-491A-B8B6-CA22C8745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08B1682-62B1-4A92-9E97-4186AE6E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0CBC705-A6C4-43FC-ADF1-5147C84D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79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D7D90-B982-4168-A276-D7862869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AA88D2-6F0A-42AA-A5DF-4E0E43F40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CEE4C-60EE-4516-80F4-14A9E094D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03EA9E-19D7-483B-8716-B765CEDA0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8412421-9E1D-417A-8917-28BD384454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17109A1-0D27-4D16-A3DF-14BCC61E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C695D1-E5BD-4A98-A5FB-C05417E7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167B026-CCCD-49AB-82C7-A3A04C80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6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DC654-7FE2-4D33-85FA-8A80EE30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C50A189-1620-4C7C-9DFE-36F3556C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D0F72F-D49E-464A-BDCE-593A36C9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FE0178-4571-4552-BA28-1BFF8455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26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090AA9D-1C41-4698-9F40-F8F37327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933022-F2A4-4F79-A821-4E9DC2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0C2F44-EA10-404E-9889-4A562DE4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46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2B37E-215C-4435-9475-98A34031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5BB6D5-3400-4C20-B54E-B1F1382E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105078-8CB8-4D8E-9B57-9B5EE54C0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59CC44-4134-457F-AC3D-C20315DAC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FD1E7-8601-416B-9F11-0F8F13E5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1C7AA1-5D8A-4DDF-944C-DC3E7327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00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20207-CA50-44EE-AEC0-CF1B01AA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8496FAD-DB69-4705-A651-21C9C3A50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6AC6F7-9646-4940-80A0-FD542278E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68C991-5C1C-45DB-A1AB-19E46480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B42596-027A-43B0-A368-10C1F50B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67AE37-4E68-4923-9B7F-5B2C7326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96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142628-ECFD-4440-9DDF-72B94CFF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9BBA72-94C7-4C50-A257-61068133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2FFADB-6DB4-4F51-8F47-FBB748E92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DA73-3773-4646-B66E-D14913592C74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FFED5A-4B25-4E86-BB0F-A862D6047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53D638-DC7F-4258-8603-423A2BE34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2524-C05E-4A6E-9089-5A21EB6E06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62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EF99-17B9-4651-B17C-EEA108A36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程式設計期末報告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9274D8-ADDF-4442-B388-463FCC1E4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04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程式設計期末報告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程式設計期末報告</dc:title>
  <dc:creator>user</dc:creator>
  <cp:lastModifiedBy>user</cp:lastModifiedBy>
  <cp:revision>1</cp:revision>
  <dcterms:created xsi:type="dcterms:W3CDTF">2024-12-10T11:37:56Z</dcterms:created>
  <dcterms:modified xsi:type="dcterms:W3CDTF">2024-12-10T11:38:16Z</dcterms:modified>
</cp:coreProperties>
</file>