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Lst>
  <p:sldSz cy="5143500" cx="9144000"/>
  <p:notesSz cx="6858000" cy="9144000"/>
  <p:embeddedFontLst>
    <p:embeddedFont>
      <p:font typeface="Fira Code Light"/>
      <p:regular r:id="rId157"/>
      <p:bold r:id="rId158"/>
    </p:embeddedFont>
    <p:embeddedFont>
      <p:font typeface="Bebas Neue"/>
      <p:regular r:id="rId159"/>
    </p:embeddedFont>
    <p:embeddedFont>
      <p:font typeface="Fira Code"/>
      <p:regular r:id="rId160"/>
      <p:bold r:id="rId161"/>
    </p:embeddedFont>
    <p:embeddedFont>
      <p:font typeface="Oswald"/>
      <p:regular r:id="rId162"/>
      <p:bold r:id="rId163"/>
    </p:embeddedFont>
    <p:embeddedFont>
      <p:font typeface="Open Sans"/>
      <p:regular r:id="rId164"/>
      <p:bold r:id="rId165"/>
      <p:italic r:id="rId166"/>
      <p:boldItalic r:id="rId1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24B4D7-3117-43BE-9974-51EE4F28590D}">
  <a:tblStyle styleId="{A724B4D7-3117-43BE-9974-51EE4F2859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OpenSans-bold.fntdata"/><Relationship Id="rId69" Type="http://schemas.openxmlformats.org/officeDocument/2006/relationships/slide" Target="slides/slide64.xml"/><Relationship Id="rId164" Type="http://schemas.openxmlformats.org/officeDocument/2006/relationships/font" Target="fonts/OpenSans-regular.fntdata"/><Relationship Id="rId163" Type="http://schemas.openxmlformats.org/officeDocument/2006/relationships/font" Target="fonts/Oswald-bold.fntdata"/><Relationship Id="rId162" Type="http://schemas.openxmlformats.org/officeDocument/2006/relationships/font" Target="fonts/Oswald-regular.fntdata"/><Relationship Id="rId167" Type="http://schemas.openxmlformats.org/officeDocument/2006/relationships/font" Target="fonts/OpenSans-boldItalic.fntdata"/><Relationship Id="rId166" Type="http://schemas.openxmlformats.org/officeDocument/2006/relationships/font" Target="fonts/OpenSans-italic.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font" Target="fonts/FiraCode-bold.fntdata"/><Relationship Id="rId54" Type="http://schemas.openxmlformats.org/officeDocument/2006/relationships/slide" Target="slides/slide49.xml"/><Relationship Id="rId160" Type="http://schemas.openxmlformats.org/officeDocument/2006/relationships/font" Target="fonts/FiraCode-regular.fntdata"/><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font" Target="fonts/BebasNeue-regular.fntdata"/><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font" Target="fonts/FiraCodeLight-bold.fntdata"/><Relationship Id="rId157" Type="http://schemas.openxmlformats.org/officeDocument/2006/relationships/font" Target="fonts/FiraCodeLight-regular.fntdata"/><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9d68ab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9d68ab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170117a494_2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170117a494_2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5" name="Shape 4015"/>
        <p:cNvGrpSpPr/>
        <p:nvPr/>
      </p:nvGrpSpPr>
      <p:grpSpPr>
        <a:xfrm>
          <a:off x="0" y="0"/>
          <a:ext cx="0" cy="0"/>
          <a:chOff x="0" y="0"/>
          <a:chExt cx="0" cy="0"/>
        </a:xfrm>
      </p:grpSpPr>
      <p:sp>
        <p:nvSpPr>
          <p:cNvPr id="4016" name="Google Shape;4016;g119c2ad3c50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7" name="Google Shape;4017;g119c2ad3c50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5" name="Shape 4045"/>
        <p:cNvGrpSpPr/>
        <p:nvPr/>
      </p:nvGrpSpPr>
      <p:grpSpPr>
        <a:xfrm>
          <a:off x="0" y="0"/>
          <a:ext cx="0" cy="0"/>
          <a:chOff x="0" y="0"/>
          <a:chExt cx="0" cy="0"/>
        </a:xfrm>
      </p:grpSpPr>
      <p:sp>
        <p:nvSpPr>
          <p:cNvPr id="4046" name="Google Shape;4046;g119c2ad3c50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7" name="Google Shape;4047;g119c2ad3c50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5" name="Shape 4075"/>
        <p:cNvGrpSpPr/>
        <p:nvPr/>
      </p:nvGrpSpPr>
      <p:grpSpPr>
        <a:xfrm>
          <a:off x="0" y="0"/>
          <a:ext cx="0" cy="0"/>
          <a:chOff x="0" y="0"/>
          <a:chExt cx="0" cy="0"/>
        </a:xfrm>
      </p:grpSpPr>
      <p:sp>
        <p:nvSpPr>
          <p:cNvPr id="4076" name="Google Shape;4076;g119c2ad3c50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7" name="Google Shape;4077;g119c2ad3c50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6" name="Shape 4106"/>
        <p:cNvGrpSpPr/>
        <p:nvPr/>
      </p:nvGrpSpPr>
      <p:grpSpPr>
        <a:xfrm>
          <a:off x="0" y="0"/>
          <a:ext cx="0" cy="0"/>
          <a:chOff x="0" y="0"/>
          <a:chExt cx="0" cy="0"/>
        </a:xfrm>
      </p:grpSpPr>
      <p:sp>
        <p:nvSpPr>
          <p:cNvPr id="4107" name="Google Shape;4107;g119c2ad3c50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8" name="Google Shape;4108;g119c2ad3c50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7" name="Shape 4137"/>
        <p:cNvGrpSpPr/>
        <p:nvPr/>
      </p:nvGrpSpPr>
      <p:grpSpPr>
        <a:xfrm>
          <a:off x="0" y="0"/>
          <a:ext cx="0" cy="0"/>
          <a:chOff x="0" y="0"/>
          <a:chExt cx="0" cy="0"/>
        </a:xfrm>
      </p:grpSpPr>
      <p:sp>
        <p:nvSpPr>
          <p:cNvPr id="4138" name="Google Shape;4138;g119c2ad3c50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9" name="Google Shape;4139;g119c2ad3c50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8" name="Shape 4168"/>
        <p:cNvGrpSpPr/>
        <p:nvPr/>
      </p:nvGrpSpPr>
      <p:grpSpPr>
        <a:xfrm>
          <a:off x="0" y="0"/>
          <a:ext cx="0" cy="0"/>
          <a:chOff x="0" y="0"/>
          <a:chExt cx="0" cy="0"/>
        </a:xfrm>
      </p:grpSpPr>
      <p:sp>
        <p:nvSpPr>
          <p:cNvPr id="4169" name="Google Shape;4169;g119c2ad3c50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0" name="Google Shape;4170;g119c2ad3c50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9" name="Shape 4199"/>
        <p:cNvGrpSpPr/>
        <p:nvPr/>
      </p:nvGrpSpPr>
      <p:grpSpPr>
        <a:xfrm>
          <a:off x="0" y="0"/>
          <a:ext cx="0" cy="0"/>
          <a:chOff x="0" y="0"/>
          <a:chExt cx="0" cy="0"/>
        </a:xfrm>
      </p:grpSpPr>
      <p:sp>
        <p:nvSpPr>
          <p:cNvPr id="4200" name="Google Shape;4200;g119c2ad3c50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1" name="Google Shape;4201;g119c2ad3c50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0" name="Shape 4230"/>
        <p:cNvGrpSpPr/>
        <p:nvPr/>
      </p:nvGrpSpPr>
      <p:grpSpPr>
        <a:xfrm>
          <a:off x="0" y="0"/>
          <a:ext cx="0" cy="0"/>
          <a:chOff x="0" y="0"/>
          <a:chExt cx="0" cy="0"/>
        </a:xfrm>
      </p:grpSpPr>
      <p:sp>
        <p:nvSpPr>
          <p:cNvPr id="4231" name="Google Shape;4231;g119c2ad3c50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2" name="Google Shape;4232;g119c2ad3c50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1" name="Shape 4261"/>
        <p:cNvGrpSpPr/>
        <p:nvPr/>
      </p:nvGrpSpPr>
      <p:grpSpPr>
        <a:xfrm>
          <a:off x="0" y="0"/>
          <a:ext cx="0" cy="0"/>
          <a:chOff x="0" y="0"/>
          <a:chExt cx="0" cy="0"/>
        </a:xfrm>
      </p:grpSpPr>
      <p:sp>
        <p:nvSpPr>
          <p:cNvPr id="4262" name="Google Shape;4262;g119c2ad3c50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3" name="Google Shape;4263;g119c2ad3c50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2" name="Shape 4292"/>
        <p:cNvGrpSpPr/>
        <p:nvPr/>
      </p:nvGrpSpPr>
      <p:grpSpPr>
        <a:xfrm>
          <a:off x="0" y="0"/>
          <a:ext cx="0" cy="0"/>
          <a:chOff x="0" y="0"/>
          <a:chExt cx="0" cy="0"/>
        </a:xfrm>
      </p:grpSpPr>
      <p:sp>
        <p:nvSpPr>
          <p:cNvPr id="4293" name="Google Shape;4293;g119c2ad3c50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4" name="Google Shape;4294;g119c2ad3c50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19954ad062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19954ad062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3" name="Shape 4323"/>
        <p:cNvGrpSpPr/>
        <p:nvPr/>
      </p:nvGrpSpPr>
      <p:grpSpPr>
        <a:xfrm>
          <a:off x="0" y="0"/>
          <a:ext cx="0" cy="0"/>
          <a:chOff x="0" y="0"/>
          <a:chExt cx="0" cy="0"/>
        </a:xfrm>
      </p:grpSpPr>
      <p:sp>
        <p:nvSpPr>
          <p:cNvPr id="4324" name="Google Shape;4324;g119c2ad3c50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5" name="Google Shape;4325;g119c2ad3c50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4" name="Shape 4354"/>
        <p:cNvGrpSpPr/>
        <p:nvPr/>
      </p:nvGrpSpPr>
      <p:grpSpPr>
        <a:xfrm>
          <a:off x="0" y="0"/>
          <a:ext cx="0" cy="0"/>
          <a:chOff x="0" y="0"/>
          <a:chExt cx="0" cy="0"/>
        </a:xfrm>
      </p:grpSpPr>
      <p:sp>
        <p:nvSpPr>
          <p:cNvPr id="4355" name="Google Shape;4355;g119c2ad3c50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6" name="Google Shape;4356;g119c2ad3c50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5" name="Shape 4385"/>
        <p:cNvGrpSpPr/>
        <p:nvPr/>
      </p:nvGrpSpPr>
      <p:grpSpPr>
        <a:xfrm>
          <a:off x="0" y="0"/>
          <a:ext cx="0" cy="0"/>
          <a:chOff x="0" y="0"/>
          <a:chExt cx="0" cy="0"/>
        </a:xfrm>
      </p:grpSpPr>
      <p:sp>
        <p:nvSpPr>
          <p:cNvPr id="4386" name="Google Shape;4386;g119c2ad3c50_0_1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7" name="Google Shape;4387;g119c2ad3c50_0_1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6" name="Shape 4416"/>
        <p:cNvGrpSpPr/>
        <p:nvPr/>
      </p:nvGrpSpPr>
      <p:grpSpPr>
        <a:xfrm>
          <a:off x="0" y="0"/>
          <a:ext cx="0" cy="0"/>
          <a:chOff x="0" y="0"/>
          <a:chExt cx="0" cy="0"/>
        </a:xfrm>
      </p:grpSpPr>
      <p:sp>
        <p:nvSpPr>
          <p:cNvPr id="4417" name="Google Shape;4417;g119c2ad3c50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8" name="Google Shape;4418;g119c2ad3c50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6" name="Shape 4446"/>
        <p:cNvGrpSpPr/>
        <p:nvPr/>
      </p:nvGrpSpPr>
      <p:grpSpPr>
        <a:xfrm>
          <a:off x="0" y="0"/>
          <a:ext cx="0" cy="0"/>
          <a:chOff x="0" y="0"/>
          <a:chExt cx="0" cy="0"/>
        </a:xfrm>
      </p:grpSpPr>
      <p:sp>
        <p:nvSpPr>
          <p:cNvPr id="4447" name="Google Shape;4447;g1170117a494_2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8" name="Google Shape;4448;g1170117a494_2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2" name="Shape 4472"/>
        <p:cNvGrpSpPr/>
        <p:nvPr/>
      </p:nvGrpSpPr>
      <p:grpSpPr>
        <a:xfrm>
          <a:off x="0" y="0"/>
          <a:ext cx="0" cy="0"/>
          <a:chOff x="0" y="0"/>
          <a:chExt cx="0" cy="0"/>
        </a:xfrm>
      </p:grpSpPr>
      <p:sp>
        <p:nvSpPr>
          <p:cNvPr id="4473" name="Google Shape;4473;g1170117a494_2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4" name="Google Shape;4474;g1170117a494_2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8" name="Shape 4508"/>
        <p:cNvGrpSpPr/>
        <p:nvPr/>
      </p:nvGrpSpPr>
      <p:grpSpPr>
        <a:xfrm>
          <a:off x="0" y="0"/>
          <a:ext cx="0" cy="0"/>
          <a:chOff x="0" y="0"/>
          <a:chExt cx="0" cy="0"/>
        </a:xfrm>
      </p:grpSpPr>
      <p:sp>
        <p:nvSpPr>
          <p:cNvPr id="4509" name="Google Shape;4509;g119c2ad3c50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0" name="Google Shape;4510;g119c2ad3c50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4" name="Shape 4534"/>
        <p:cNvGrpSpPr/>
        <p:nvPr/>
      </p:nvGrpSpPr>
      <p:grpSpPr>
        <a:xfrm>
          <a:off x="0" y="0"/>
          <a:ext cx="0" cy="0"/>
          <a:chOff x="0" y="0"/>
          <a:chExt cx="0" cy="0"/>
        </a:xfrm>
      </p:grpSpPr>
      <p:sp>
        <p:nvSpPr>
          <p:cNvPr id="4535" name="Google Shape;4535;g1175ed95351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6" name="Google Shape;4536;g1175ed95351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Fira Code"/>
                <a:ea typeface="Fira Code"/>
                <a:cs typeface="Fira Code"/>
                <a:sym typeface="Fira Code"/>
              </a:rPr>
              <a:t>You can either initialize an array with values, or declare an array with uninitialized values</a:t>
            </a:r>
            <a:endParaRPr sz="14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4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400">
                <a:solidFill>
                  <a:schemeClr val="dk1"/>
                </a:solidFill>
                <a:latin typeface="Fira Code"/>
                <a:ea typeface="Fira Code"/>
                <a:cs typeface="Fira Code"/>
                <a:sym typeface="Fira Code"/>
              </a:rPr>
              <a:t>You can declare an array of any data type</a:t>
            </a:r>
            <a:endParaRPr sz="1400">
              <a:solidFill>
                <a:schemeClr val="dk1"/>
              </a:solidFill>
              <a:latin typeface="Fira Code"/>
              <a:ea typeface="Fira Code"/>
              <a:cs typeface="Fira Code"/>
              <a:sym typeface="Fira Code"/>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8" name="Shape 4568"/>
        <p:cNvGrpSpPr/>
        <p:nvPr/>
      </p:nvGrpSpPr>
      <p:grpSpPr>
        <a:xfrm>
          <a:off x="0" y="0"/>
          <a:ext cx="0" cy="0"/>
          <a:chOff x="0" y="0"/>
          <a:chExt cx="0" cy="0"/>
        </a:xfrm>
      </p:grpSpPr>
      <p:sp>
        <p:nvSpPr>
          <p:cNvPr id="4569" name="Google Shape;4569;g1175ed95351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0" name="Google Shape;4570;g1175ed95351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0" name="Shape 4600"/>
        <p:cNvGrpSpPr/>
        <p:nvPr/>
      </p:nvGrpSpPr>
      <p:grpSpPr>
        <a:xfrm>
          <a:off x="0" y="0"/>
          <a:ext cx="0" cy="0"/>
          <a:chOff x="0" y="0"/>
          <a:chExt cx="0" cy="0"/>
        </a:xfrm>
      </p:grpSpPr>
      <p:sp>
        <p:nvSpPr>
          <p:cNvPr id="4601" name="Google Shape;4601;gf3af5dd53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2" name="Google Shape;4602;gf3af5dd53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19954ad062_3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19954ad062_3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4" name="Shape 4634"/>
        <p:cNvGrpSpPr/>
        <p:nvPr/>
      </p:nvGrpSpPr>
      <p:grpSpPr>
        <a:xfrm>
          <a:off x="0" y="0"/>
          <a:ext cx="0" cy="0"/>
          <a:chOff x="0" y="0"/>
          <a:chExt cx="0" cy="0"/>
        </a:xfrm>
      </p:grpSpPr>
      <p:sp>
        <p:nvSpPr>
          <p:cNvPr id="4635" name="Google Shape;4635;gf3af5dd53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6" name="Google Shape;4636;gf3af5dd53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8" name="Shape 4668"/>
        <p:cNvGrpSpPr/>
        <p:nvPr/>
      </p:nvGrpSpPr>
      <p:grpSpPr>
        <a:xfrm>
          <a:off x="0" y="0"/>
          <a:ext cx="0" cy="0"/>
          <a:chOff x="0" y="0"/>
          <a:chExt cx="0" cy="0"/>
        </a:xfrm>
      </p:grpSpPr>
      <p:sp>
        <p:nvSpPr>
          <p:cNvPr id="4669" name="Google Shape;4669;gf3af5dd53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0" name="Google Shape;4670;gf3af5dd53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2" name="Shape 4702"/>
        <p:cNvGrpSpPr/>
        <p:nvPr/>
      </p:nvGrpSpPr>
      <p:grpSpPr>
        <a:xfrm>
          <a:off x="0" y="0"/>
          <a:ext cx="0" cy="0"/>
          <a:chOff x="0" y="0"/>
          <a:chExt cx="0" cy="0"/>
        </a:xfrm>
      </p:grpSpPr>
      <p:sp>
        <p:nvSpPr>
          <p:cNvPr id="4703" name="Google Shape;4703;gf3af5dd53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4" name="Google Shape;4704;gf3af5dd53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6" name="Shape 4736"/>
        <p:cNvGrpSpPr/>
        <p:nvPr/>
      </p:nvGrpSpPr>
      <p:grpSpPr>
        <a:xfrm>
          <a:off x="0" y="0"/>
          <a:ext cx="0" cy="0"/>
          <a:chOff x="0" y="0"/>
          <a:chExt cx="0" cy="0"/>
        </a:xfrm>
      </p:grpSpPr>
      <p:sp>
        <p:nvSpPr>
          <p:cNvPr id="4737" name="Google Shape;4737;gf3af5dd53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8" name="Google Shape;4738;gf3af5dd53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0" name="Shape 4770"/>
        <p:cNvGrpSpPr/>
        <p:nvPr/>
      </p:nvGrpSpPr>
      <p:grpSpPr>
        <a:xfrm>
          <a:off x="0" y="0"/>
          <a:ext cx="0" cy="0"/>
          <a:chOff x="0" y="0"/>
          <a:chExt cx="0" cy="0"/>
        </a:xfrm>
      </p:grpSpPr>
      <p:sp>
        <p:nvSpPr>
          <p:cNvPr id="4771" name="Google Shape;4771;gf3af5dd53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2" name="Google Shape;4772;gf3af5dd53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4" name="Shape 4804"/>
        <p:cNvGrpSpPr/>
        <p:nvPr/>
      </p:nvGrpSpPr>
      <p:grpSpPr>
        <a:xfrm>
          <a:off x="0" y="0"/>
          <a:ext cx="0" cy="0"/>
          <a:chOff x="0" y="0"/>
          <a:chExt cx="0" cy="0"/>
        </a:xfrm>
      </p:grpSpPr>
      <p:sp>
        <p:nvSpPr>
          <p:cNvPr id="4805" name="Google Shape;4805;g119d545b7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6" name="Google Shape;4806;g119d545b7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5" name="Shape 4835"/>
        <p:cNvGrpSpPr/>
        <p:nvPr/>
      </p:nvGrpSpPr>
      <p:grpSpPr>
        <a:xfrm>
          <a:off x="0" y="0"/>
          <a:ext cx="0" cy="0"/>
          <a:chOff x="0" y="0"/>
          <a:chExt cx="0" cy="0"/>
        </a:xfrm>
      </p:grpSpPr>
      <p:sp>
        <p:nvSpPr>
          <p:cNvPr id="4836" name="Google Shape;4836;g119c2ad3c5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7" name="Google Shape;4837;g119c2ad3c5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2" name="Shape 4862"/>
        <p:cNvGrpSpPr/>
        <p:nvPr/>
      </p:nvGrpSpPr>
      <p:grpSpPr>
        <a:xfrm>
          <a:off x="0" y="0"/>
          <a:ext cx="0" cy="0"/>
          <a:chOff x="0" y="0"/>
          <a:chExt cx="0" cy="0"/>
        </a:xfrm>
      </p:grpSpPr>
      <p:sp>
        <p:nvSpPr>
          <p:cNvPr id="4863" name="Google Shape;4863;g119954ad0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4" name="Google Shape;4864;g119954ad0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3" name="Shape 4893"/>
        <p:cNvGrpSpPr/>
        <p:nvPr/>
      </p:nvGrpSpPr>
      <p:grpSpPr>
        <a:xfrm>
          <a:off x="0" y="0"/>
          <a:ext cx="0" cy="0"/>
          <a:chOff x="0" y="0"/>
          <a:chExt cx="0" cy="0"/>
        </a:xfrm>
      </p:grpSpPr>
      <p:sp>
        <p:nvSpPr>
          <p:cNvPr id="4894" name="Google Shape;4894;g117674dd4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5" name="Google Shape;4895;g117674dd4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8" name="Shape 4918"/>
        <p:cNvGrpSpPr/>
        <p:nvPr/>
      </p:nvGrpSpPr>
      <p:grpSpPr>
        <a:xfrm>
          <a:off x="0" y="0"/>
          <a:ext cx="0" cy="0"/>
          <a:chOff x="0" y="0"/>
          <a:chExt cx="0" cy="0"/>
        </a:xfrm>
      </p:grpSpPr>
      <p:sp>
        <p:nvSpPr>
          <p:cNvPr id="4919" name="Google Shape;4919;g1175ed95351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0" name="Google Shape;4920;g1175ed9535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19954ad062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19954ad062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2" name="Shape 4952"/>
        <p:cNvGrpSpPr/>
        <p:nvPr/>
      </p:nvGrpSpPr>
      <p:grpSpPr>
        <a:xfrm>
          <a:off x="0" y="0"/>
          <a:ext cx="0" cy="0"/>
          <a:chOff x="0" y="0"/>
          <a:chExt cx="0" cy="0"/>
        </a:xfrm>
      </p:grpSpPr>
      <p:sp>
        <p:nvSpPr>
          <p:cNvPr id="4953" name="Google Shape;4953;gf3af5dd53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4" name="Google Shape;4954;gf3af5dd53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7" name="Shape 4987"/>
        <p:cNvGrpSpPr/>
        <p:nvPr/>
      </p:nvGrpSpPr>
      <p:grpSpPr>
        <a:xfrm>
          <a:off x="0" y="0"/>
          <a:ext cx="0" cy="0"/>
          <a:chOff x="0" y="0"/>
          <a:chExt cx="0" cy="0"/>
        </a:xfrm>
      </p:grpSpPr>
      <p:sp>
        <p:nvSpPr>
          <p:cNvPr id="4988" name="Google Shape;4988;gf3af5dd531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9" name="Google Shape;4989;gf3af5dd53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6" name="Shape 5026"/>
        <p:cNvGrpSpPr/>
        <p:nvPr/>
      </p:nvGrpSpPr>
      <p:grpSpPr>
        <a:xfrm>
          <a:off x="0" y="0"/>
          <a:ext cx="0" cy="0"/>
          <a:chOff x="0" y="0"/>
          <a:chExt cx="0" cy="0"/>
        </a:xfrm>
      </p:grpSpPr>
      <p:sp>
        <p:nvSpPr>
          <p:cNvPr id="5027" name="Google Shape;5027;g119c793a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8" name="Google Shape;5028;g119c793a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5" name="Shape 5065"/>
        <p:cNvGrpSpPr/>
        <p:nvPr/>
      </p:nvGrpSpPr>
      <p:grpSpPr>
        <a:xfrm>
          <a:off x="0" y="0"/>
          <a:ext cx="0" cy="0"/>
          <a:chOff x="0" y="0"/>
          <a:chExt cx="0" cy="0"/>
        </a:xfrm>
      </p:grpSpPr>
      <p:sp>
        <p:nvSpPr>
          <p:cNvPr id="5066" name="Google Shape;5066;g119c793a96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7" name="Google Shape;5067;g119c793a96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4" name="Shape 5104"/>
        <p:cNvGrpSpPr/>
        <p:nvPr/>
      </p:nvGrpSpPr>
      <p:grpSpPr>
        <a:xfrm>
          <a:off x="0" y="0"/>
          <a:ext cx="0" cy="0"/>
          <a:chOff x="0" y="0"/>
          <a:chExt cx="0" cy="0"/>
        </a:xfrm>
      </p:grpSpPr>
      <p:sp>
        <p:nvSpPr>
          <p:cNvPr id="5105" name="Google Shape;5105;g119c793a96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6" name="Google Shape;5106;g119c793a96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3" name="Shape 5143"/>
        <p:cNvGrpSpPr/>
        <p:nvPr/>
      </p:nvGrpSpPr>
      <p:grpSpPr>
        <a:xfrm>
          <a:off x="0" y="0"/>
          <a:ext cx="0" cy="0"/>
          <a:chOff x="0" y="0"/>
          <a:chExt cx="0" cy="0"/>
        </a:xfrm>
      </p:grpSpPr>
      <p:sp>
        <p:nvSpPr>
          <p:cNvPr id="5144" name="Google Shape;5144;g117674dd4a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5" name="Google Shape;5145;g117674dd4a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6" name="Shape 5176"/>
        <p:cNvGrpSpPr/>
        <p:nvPr/>
      </p:nvGrpSpPr>
      <p:grpSpPr>
        <a:xfrm>
          <a:off x="0" y="0"/>
          <a:ext cx="0" cy="0"/>
          <a:chOff x="0" y="0"/>
          <a:chExt cx="0" cy="0"/>
        </a:xfrm>
      </p:grpSpPr>
      <p:sp>
        <p:nvSpPr>
          <p:cNvPr id="5177" name="Google Shape;5177;g117674dd4a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8" name="Google Shape;5178;g117674dd4a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7" name="Shape 5207"/>
        <p:cNvGrpSpPr/>
        <p:nvPr/>
      </p:nvGrpSpPr>
      <p:grpSpPr>
        <a:xfrm>
          <a:off x="0" y="0"/>
          <a:ext cx="0" cy="0"/>
          <a:chOff x="0" y="0"/>
          <a:chExt cx="0" cy="0"/>
        </a:xfrm>
      </p:grpSpPr>
      <p:sp>
        <p:nvSpPr>
          <p:cNvPr id="5208" name="Google Shape;5208;g119954ad06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9" name="Google Shape;5209;g119954ad06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8" name="Shape 5248"/>
        <p:cNvGrpSpPr/>
        <p:nvPr/>
      </p:nvGrpSpPr>
      <p:grpSpPr>
        <a:xfrm>
          <a:off x="0" y="0"/>
          <a:ext cx="0" cy="0"/>
          <a:chOff x="0" y="0"/>
          <a:chExt cx="0" cy="0"/>
        </a:xfrm>
      </p:grpSpPr>
      <p:sp>
        <p:nvSpPr>
          <p:cNvPr id="5249" name="Google Shape;5249;g119c793a96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0" name="Google Shape;5250;g119c793a96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9" name="Shape 5289"/>
        <p:cNvGrpSpPr/>
        <p:nvPr/>
      </p:nvGrpSpPr>
      <p:grpSpPr>
        <a:xfrm>
          <a:off x="0" y="0"/>
          <a:ext cx="0" cy="0"/>
          <a:chOff x="0" y="0"/>
          <a:chExt cx="0" cy="0"/>
        </a:xfrm>
      </p:grpSpPr>
      <p:sp>
        <p:nvSpPr>
          <p:cNvPr id="5290" name="Google Shape;5290;g119954ad062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1" name="Google Shape;5291;g119954ad062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19954ad062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19954ad062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1" name="Shape 5331"/>
        <p:cNvGrpSpPr/>
        <p:nvPr/>
      </p:nvGrpSpPr>
      <p:grpSpPr>
        <a:xfrm>
          <a:off x="0" y="0"/>
          <a:ext cx="0" cy="0"/>
          <a:chOff x="0" y="0"/>
          <a:chExt cx="0" cy="0"/>
        </a:xfrm>
      </p:grpSpPr>
      <p:sp>
        <p:nvSpPr>
          <p:cNvPr id="5332" name="Google Shape;5332;g119c793a96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3" name="Google Shape;5333;g119c793a96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3" name="Shape 5373"/>
        <p:cNvGrpSpPr/>
        <p:nvPr/>
      </p:nvGrpSpPr>
      <p:grpSpPr>
        <a:xfrm>
          <a:off x="0" y="0"/>
          <a:ext cx="0" cy="0"/>
          <a:chOff x="0" y="0"/>
          <a:chExt cx="0" cy="0"/>
        </a:xfrm>
      </p:grpSpPr>
      <p:sp>
        <p:nvSpPr>
          <p:cNvPr id="5374" name="Google Shape;5374;g119954ad062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5" name="Google Shape;5375;g119954ad062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5" name="Shape 5415"/>
        <p:cNvGrpSpPr/>
        <p:nvPr/>
      </p:nvGrpSpPr>
      <p:grpSpPr>
        <a:xfrm>
          <a:off x="0" y="0"/>
          <a:ext cx="0" cy="0"/>
          <a:chOff x="0" y="0"/>
          <a:chExt cx="0" cy="0"/>
        </a:xfrm>
      </p:grpSpPr>
      <p:sp>
        <p:nvSpPr>
          <p:cNvPr id="5416" name="Google Shape;5416;g117674dd4a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7" name="Google Shape;5417;g117674dd4a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8" name="Shape 5448"/>
        <p:cNvGrpSpPr/>
        <p:nvPr/>
      </p:nvGrpSpPr>
      <p:grpSpPr>
        <a:xfrm>
          <a:off x="0" y="0"/>
          <a:ext cx="0" cy="0"/>
          <a:chOff x="0" y="0"/>
          <a:chExt cx="0" cy="0"/>
        </a:xfrm>
      </p:grpSpPr>
      <p:sp>
        <p:nvSpPr>
          <p:cNvPr id="5449" name="Google Shape;5449;g119c2ad3c50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0" name="Google Shape;5450;g119c2ad3c5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4" name="Shape 5474"/>
        <p:cNvGrpSpPr/>
        <p:nvPr/>
      </p:nvGrpSpPr>
      <p:grpSpPr>
        <a:xfrm>
          <a:off x="0" y="0"/>
          <a:ext cx="0" cy="0"/>
          <a:chOff x="0" y="0"/>
          <a:chExt cx="0" cy="0"/>
        </a:xfrm>
      </p:grpSpPr>
      <p:sp>
        <p:nvSpPr>
          <p:cNvPr id="5475" name="Google Shape;5475;g11760d4d99e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6" name="Google Shape;5476;g11760d4d99e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0" name="Shape 5510"/>
        <p:cNvGrpSpPr/>
        <p:nvPr/>
      </p:nvGrpSpPr>
      <p:grpSpPr>
        <a:xfrm>
          <a:off x="0" y="0"/>
          <a:ext cx="0" cy="0"/>
          <a:chOff x="0" y="0"/>
          <a:chExt cx="0" cy="0"/>
        </a:xfrm>
      </p:grpSpPr>
      <p:sp>
        <p:nvSpPr>
          <p:cNvPr id="5511" name="Google Shape;5511;g119c793a96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2" name="Google Shape;5512;g119c793a96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8" name="Shape 5548"/>
        <p:cNvGrpSpPr/>
        <p:nvPr/>
      </p:nvGrpSpPr>
      <p:grpSpPr>
        <a:xfrm>
          <a:off x="0" y="0"/>
          <a:ext cx="0" cy="0"/>
          <a:chOff x="0" y="0"/>
          <a:chExt cx="0" cy="0"/>
        </a:xfrm>
      </p:grpSpPr>
      <p:sp>
        <p:nvSpPr>
          <p:cNvPr id="5549" name="Google Shape;5549;g117674dd4a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0" name="Google Shape;5550;g117674dd4a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3" name="Shape 5573"/>
        <p:cNvGrpSpPr/>
        <p:nvPr/>
      </p:nvGrpSpPr>
      <p:grpSpPr>
        <a:xfrm>
          <a:off x="0" y="0"/>
          <a:ext cx="0" cy="0"/>
          <a:chOff x="0" y="0"/>
          <a:chExt cx="0" cy="0"/>
        </a:xfrm>
      </p:grpSpPr>
      <p:sp>
        <p:nvSpPr>
          <p:cNvPr id="5574" name="Google Shape;5574;g117674dd4a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5" name="Google Shape;5575;g117674dd4a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5" name="Shape 5605"/>
        <p:cNvGrpSpPr/>
        <p:nvPr/>
      </p:nvGrpSpPr>
      <p:grpSpPr>
        <a:xfrm>
          <a:off x="0" y="0"/>
          <a:ext cx="0" cy="0"/>
          <a:chOff x="0" y="0"/>
          <a:chExt cx="0" cy="0"/>
        </a:xfrm>
      </p:grpSpPr>
      <p:sp>
        <p:nvSpPr>
          <p:cNvPr id="5606" name="Google Shape;5606;g117674dd4a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7" name="Google Shape;5607;g117674dd4a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6" name="Shape 5636"/>
        <p:cNvGrpSpPr/>
        <p:nvPr/>
      </p:nvGrpSpPr>
      <p:grpSpPr>
        <a:xfrm>
          <a:off x="0" y="0"/>
          <a:ext cx="0" cy="0"/>
          <a:chOff x="0" y="0"/>
          <a:chExt cx="0" cy="0"/>
        </a:xfrm>
      </p:grpSpPr>
      <p:sp>
        <p:nvSpPr>
          <p:cNvPr id="5637" name="Google Shape;5637;g117674dd4a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8" name="Google Shape;5638;g117674dd4a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19c2ad3c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19c2ad3c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7" name="Shape 5667"/>
        <p:cNvGrpSpPr/>
        <p:nvPr/>
      </p:nvGrpSpPr>
      <p:grpSpPr>
        <a:xfrm>
          <a:off x="0" y="0"/>
          <a:ext cx="0" cy="0"/>
          <a:chOff x="0" y="0"/>
          <a:chExt cx="0" cy="0"/>
        </a:xfrm>
      </p:grpSpPr>
      <p:sp>
        <p:nvSpPr>
          <p:cNvPr id="5668" name="Google Shape;5668;g119e26a4aa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9" name="Google Shape;5669;g119e26a4aa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today, we’ll be going through:</a:t>
            </a:r>
            <a:endParaRPr/>
          </a:p>
          <a:p>
            <a:pPr indent="0" lvl="0" marL="0" rtl="0" algn="l">
              <a:spcBef>
                <a:spcPts val="0"/>
              </a:spcBef>
              <a:spcAft>
                <a:spcPts val="0"/>
              </a:spcAft>
              <a:buNone/>
            </a:pPr>
            <a:r>
              <a:rPr lang="en"/>
              <a:t>syntax - structure of the words to make sense to the computer</a:t>
            </a:r>
            <a:endParaRPr/>
          </a:p>
          <a:p>
            <a:pPr indent="0" lvl="0" marL="0" rtl="0" algn="l">
              <a:spcBef>
                <a:spcPts val="0"/>
              </a:spcBef>
              <a:spcAft>
                <a:spcPts val="0"/>
              </a:spcAft>
              <a:buNone/>
            </a:pPr>
            <a:r>
              <a:rPr lang="en"/>
              <a:t>conditionals - if else stuff</a:t>
            </a:r>
            <a:endParaRPr/>
          </a:p>
          <a:p>
            <a:pPr indent="0" lvl="0" marL="0" rtl="0" algn="l">
              <a:spcBef>
                <a:spcPts val="0"/>
              </a:spcBef>
              <a:spcAft>
                <a:spcPts val="0"/>
              </a:spcAft>
              <a:buNone/>
            </a:pPr>
            <a:r>
              <a:rPr lang="en"/>
              <a:t>Loops - repeated</a:t>
            </a:r>
            <a:endParaRPr/>
          </a:p>
          <a:p>
            <a:pPr indent="0" lvl="0" marL="0" rtl="0" algn="l">
              <a:spcBef>
                <a:spcPts val="0"/>
              </a:spcBef>
              <a:spcAft>
                <a:spcPts val="0"/>
              </a:spcAft>
              <a:buNone/>
            </a:pPr>
            <a:r>
              <a:rPr lang="en"/>
              <a:t>Function - general instruction to tell the computer to do</a:t>
            </a:r>
            <a:endParaRPr/>
          </a:p>
          <a:p>
            <a:pPr indent="0" lvl="0" marL="0" rtl="0" algn="l">
              <a:spcBef>
                <a:spcPts val="0"/>
              </a:spcBef>
              <a:spcAft>
                <a:spcPts val="0"/>
              </a:spcAft>
              <a:buNone/>
            </a:pPr>
            <a:r>
              <a:rPr lang="en"/>
              <a:t>Data structure - how data can be organized in the computer</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2" name="Shape 5732"/>
        <p:cNvGrpSpPr/>
        <p:nvPr/>
      </p:nvGrpSpPr>
      <p:grpSpPr>
        <a:xfrm>
          <a:off x="0" y="0"/>
          <a:ext cx="0" cy="0"/>
          <a:chOff x="0" y="0"/>
          <a:chExt cx="0" cy="0"/>
        </a:xfrm>
      </p:grpSpPr>
      <p:sp>
        <p:nvSpPr>
          <p:cNvPr id="5733" name="Google Shape;5733;g119e26a4aa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4" name="Google Shape;5734;g119e26a4aa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19c2ad3c5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19c2ad3c5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19c2ad3c50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19c2ad3c50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119c2ad3c50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119c2ad3c50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19954ad062_3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19954ad062_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6584017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f6584017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today, we’ll be going through:</a:t>
            </a:r>
            <a:endParaRPr/>
          </a:p>
          <a:p>
            <a:pPr indent="0" lvl="0" marL="0" rtl="0" algn="l">
              <a:spcBef>
                <a:spcPts val="0"/>
              </a:spcBef>
              <a:spcAft>
                <a:spcPts val="0"/>
              </a:spcAft>
              <a:buNone/>
            </a:pPr>
            <a:r>
              <a:rPr lang="en"/>
              <a:t>s</a:t>
            </a:r>
            <a:r>
              <a:rPr lang="en"/>
              <a:t>yntax - structure of the words to make sense to the computer</a:t>
            </a:r>
            <a:endParaRPr/>
          </a:p>
          <a:p>
            <a:pPr indent="0" lvl="0" marL="0" rtl="0" algn="l">
              <a:spcBef>
                <a:spcPts val="0"/>
              </a:spcBef>
              <a:spcAft>
                <a:spcPts val="0"/>
              </a:spcAft>
              <a:buNone/>
            </a:pPr>
            <a:r>
              <a:rPr lang="en"/>
              <a:t>c</a:t>
            </a:r>
            <a:r>
              <a:rPr lang="en"/>
              <a:t>onditionals - if else stuff</a:t>
            </a:r>
            <a:endParaRPr/>
          </a:p>
          <a:p>
            <a:pPr indent="0" lvl="0" marL="0" rtl="0" algn="l">
              <a:spcBef>
                <a:spcPts val="0"/>
              </a:spcBef>
              <a:spcAft>
                <a:spcPts val="0"/>
              </a:spcAft>
              <a:buNone/>
            </a:pPr>
            <a:r>
              <a:rPr lang="en"/>
              <a:t>Loops - repeated</a:t>
            </a:r>
            <a:endParaRPr/>
          </a:p>
          <a:p>
            <a:pPr indent="0" lvl="0" marL="0" rtl="0" algn="l">
              <a:spcBef>
                <a:spcPts val="0"/>
              </a:spcBef>
              <a:spcAft>
                <a:spcPts val="0"/>
              </a:spcAft>
              <a:buNone/>
            </a:pPr>
            <a:r>
              <a:rPr lang="en"/>
              <a:t>Function - general instruction to tell the computer to do</a:t>
            </a:r>
            <a:endParaRPr/>
          </a:p>
          <a:p>
            <a:pPr indent="0" lvl="0" marL="0" rtl="0" algn="l">
              <a:spcBef>
                <a:spcPts val="0"/>
              </a:spcBef>
              <a:spcAft>
                <a:spcPts val="0"/>
              </a:spcAft>
              <a:buNone/>
            </a:pPr>
            <a:r>
              <a:rPr lang="en"/>
              <a:t>Data structure - how data can be organized in the computer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19954ad062_3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19954ad062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19954ad062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119954ad062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19954ad062_3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119954ad062_3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119954ad062_3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119954ad062_3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19954ad062_3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119954ad062_3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Normally its better to code and run C++ programs locally by downloading an IDE and compiler, but its also possible to do it online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114b4d9a8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114b4d9a8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Ling Song and i will be teaching you guys about the basics of writing C++ </a:t>
            </a:r>
            <a:endParaRPr/>
          </a:p>
          <a:p>
            <a:pPr indent="0" lvl="0" marL="0" rtl="0" algn="l">
              <a:spcBef>
                <a:spcPts val="0"/>
              </a:spcBef>
              <a:spcAft>
                <a:spcPts val="0"/>
              </a:spcAft>
              <a:buNone/>
            </a:pPr>
            <a:r>
              <a:rPr lang="en"/>
              <a:t>Thoughout this ill be asking if u guys can keep up, so just type in the chat if u cannot</a:t>
            </a:r>
            <a:endParaRPr/>
          </a:p>
          <a:p>
            <a:pPr indent="0" lvl="0" marL="0" rtl="0" algn="l">
              <a:spcBef>
                <a:spcPts val="0"/>
              </a:spcBef>
              <a:spcAft>
                <a:spcPts val="0"/>
              </a:spcAft>
              <a:buNone/>
            </a:pPr>
            <a:r>
              <a:rPr lang="en"/>
              <a:t>If u have any questions, type it into the chat and my teammates will answer u guys.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170117a49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170117a49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start out, we have this include &lt;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line includes the </a:t>
            </a:r>
            <a:r>
              <a:rPr lang="en"/>
              <a:t>necessary libraries that your program might need. So what does that mean?</a:t>
            </a:r>
            <a:endParaRPr/>
          </a:p>
          <a:p>
            <a:pPr indent="-298450" lvl="0" marL="457200" rtl="0" algn="l">
              <a:spcBef>
                <a:spcPts val="0"/>
              </a:spcBef>
              <a:spcAft>
                <a:spcPts val="0"/>
              </a:spcAft>
              <a:buSzPts val="1100"/>
              <a:buChar char="-"/>
            </a:pPr>
            <a:r>
              <a:rPr lang="en"/>
              <a:t>Think of libraries as bookcases full of books, each book contains a set of instruction that tells the computer what to do.</a:t>
            </a:r>
            <a:endParaRPr/>
          </a:p>
          <a:p>
            <a:pPr indent="-298450" lvl="0" marL="457200" rtl="0" algn="l">
              <a:spcBef>
                <a:spcPts val="0"/>
              </a:spcBef>
              <a:spcAft>
                <a:spcPts val="0"/>
              </a:spcAft>
              <a:buSzPts val="1100"/>
              <a:buChar char="-"/>
            </a:pPr>
            <a:r>
              <a:rPr lang="en"/>
              <a:t>The ‘include’ tells the computer which bookcases the program will use, o the computer is ready with the knowledge.</a:t>
            </a:r>
            <a:endParaRPr/>
          </a:p>
          <a:p>
            <a:pPr indent="-298450" lvl="0" marL="457200" rtl="0" algn="l">
              <a:spcBef>
                <a:spcPts val="0"/>
              </a:spcBef>
              <a:spcAft>
                <a:spcPts val="0"/>
              </a:spcAft>
              <a:buSzPts val="1100"/>
              <a:buChar char="-"/>
            </a:pPr>
            <a:r>
              <a:rPr lang="en"/>
              <a:t>There are actually many different ‘include’s, but this is the most broad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line basically tells the computer that you want to use the “std” or standard library throughout ur code</a:t>
            </a:r>
            <a:endParaRPr/>
          </a:p>
          <a:p>
            <a:pPr indent="-298450" lvl="0" marL="457200" rtl="0" algn="l">
              <a:spcBef>
                <a:spcPts val="0"/>
              </a:spcBef>
              <a:spcAft>
                <a:spcPts val="0"/>
              </a:spcAft>
              <a:buSzPts val="1100"/>
              <a:buChar char="-"/>
            </a:pPr>
            <a:r>
              <a:rPr lang="en"/>
              <a:t>Meaning that everything that you write will use this standard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guys follow along the slides, you can try typing these lines of code into ur Replit too to see how it’s like.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119d206ad7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119d206ad7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line will be using namespace std, </a:t>
            </a:r>
            <a:r>
              <a:rPr lang="en"/>
              <a:t>note that you have this semicolon after this. I will explain the importance of semicolons on the next few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2nd line basically tells the computer that you want to use the or standard library throughout ur code</a:t>
            </a:r>
            <a:endParaRPr/>
          </a:p>
          <a:p>
            <a:pPr indent="-298450" lvl="0" marL="457200" rtl="0" algn="l">
              <a:spcBef>
                <a:spcPts val="0"/>
              </a:spcBef>
              <a:spcAft>
                <a:spcPts val="0"/>
              </a:spcAft>
              <a:buSzPts val="1100"/>
              <a:buChar char="-"/>
            </a:pPr>
            <a:r>
              <a:rPr lang="en"/>
              <a:t>Meaning that everything that you write will use this standard library, which consist of some of the most basic c++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guys follow along the slides, you can try typing these lines of code into ur Codecollab too to see how it’s like.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170117a494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170117a494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what we will want to write is int main() {}</a:t>
            </a:r>
            <a:endParaRPr/>
          </a:p>
          <a:p>
            <a:pPr indent="0" lvl="0" marL="0" rtl="0" algn="l">
              <a:spcBef>
                <a:spcPts val="0"/>
              </a:spcBef>
              <a:spcAft>
                <a:spcPts val="0"/>
              </a:spcAft>
              <a:buNone/>
            </a:pPr>
            <a:r>
              <a:rPr lang="en"/>
              <a:t>Dont worry, lets write this together. (switch to codecollab)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 off writing #include….</a:t>
            </a:r>
            <a:endParaRPr/>
          </a:p>
          <a:p>
            <a:pPr indent="0" lvl="0" marL="0" rtl="0" algn="l">
              <a:spcBef>
                <a:spcPts val="0"/>
              </a:spcBef>
              <a:spcAft>
                <a:spcPts val="0"/>
              </a:spcAft>
              <a:buNone/>
            </a:pPr>
            <a:r>
              <a:rPr lang="en"/>
              <a:t>Press enter for a new line, then using namespace std. </a:t>
            </a:r>
            <a:r>
              <a:rPr lang="en"/>
              <a:t>Remember</a:t>
            </a:r>
            <a:r>
              <a:rPr lang="en"/>
              <a:t> to type the semicolon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Press enter twice to have a spacing, this is a personal preference but i prefer to have that empty line cos it looks less cluttered.</a:t>
            </a:r>
            <a:endParaRPr/>
          </a:p>
          <a:p>
            <a:pPr indent="0" lvl="0" marL="0" rtl="0" algn="l">
              <a:spcBef>
                <a:spcPts val="0"/>
              </a:spcBef>
              <a:spcAft>
                <a:spcPts val="0"/>
              </a:spcAft>
              <a:buNone/>
            </a:pPr>
            <a:r>
              <a:rPr lang="en"/>
              <a:t>The empty line will not affect any code so u can have more or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u have th int main(){}, code collab </a:t>
            </a:r>
            <a:r>
              <a:rPr lang="en"/>
              <a:t>actually hepes u to type the close brackets. While inside the curly brackets, press enter.</a:t>
            </a:r>
            <a:endParaRPr/>
          </a:p>
          <a:p>
            <a:pPr indent="0" lvl="0" marL="0" rtl="0" algn="l">
              <a:spcBef>
                <a:spcPts val="0"/>
              </a:spcBef>
              <a:spcAft>
                <a:spcPts val="0"/>
              </a:spcAft>
              <a:buNone/>
            </a:pPr>
            <a:r>
              <a:rPr lang="en"/>
              <a:t>Ur curly brackets will in a way open up, then u can type ur code in this space. You also notice that u automatically have an indentation.</a:t>
            </a:r>
            <a:endParaRPr/>
          </a:p>
          <a:p>
            <a:pPr indent="0" lvl="0" marL="0" rtl="0" algn="l">
              <a:spcBef>
                <a:spcPts val="0"/>
              </a:spcBef>
              <a:spcAft>
                <a:spcPts val="0"/>
              </a:spcAft>
              <a:buNone/>
            </a:pPr>
            <a:r>
              <a:rPr lang="en"/>
              <a:t>This can really help u to organise, especially when later on when u learn conditionals.</a:t>
            </a:r>
            <a:endParaRPr/>
          </a:p>
          <a:p>
            <a:pPr indent="0" lvl="0" marL="0" rtl="0" algn="l">
              <a:spcBef>
                <a:spcPts val="0"/>
              </a:spcBef>
              <a:spcAft>
                <a:spcPts val="0"/>
              </a:spcAft>
              <a:buNone/>
            </a:pPr>
            <a:r>
              <a:rPr lang="en"/>
              <a:t>Now, your shld type ur code within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break down what this all means.</a:t>
            </a:r>
            <a:endParaRPr/>
          </a:p>
          <a:p>
            <a:pPr indent="0" lvl="0" marL="0" rtl="0" algn="l">
              <a:spcBef>
                <a:spcPts val="0"/>
              </a:spcBef>
              <a:spcAft>
                <a:spcPts val="0"/>
              </a:spcAft>
              <a:buNone/>
            </a:pPr>
            <a:r>
              <a:rPr lang="en"/>
              <a:t>This is the main block of code that your </a:t>
            </a:r>
            <a:r>
              <a:rPr lang="en"/>
              <a:t>compiler</a:t>
            </a:r>
            <a:r>
              <a:rPr lang="en"/>
              <a:t> will look at. It will be important when you learn about functions later on</a:t>
            </a:r>
            <a:endParaRPr/>
          </a:p>
          <a:p>
            <a:pPr indent="0" lvl="0" marL="0" rtl="0" algn="l">
              <a:spcBef>
                <a:spcPts val="0"/>
              </a:spcBef>
              <a:spcAft>
                <a:spcPts val="0"/>
              </a:spcAft>
              <a:buNone/>
            </a:pPr>
            <a:r>
              <a:rPr lang="en"/>
              <a:t>The </a:t>
            </a:r>
            <a:r>
              <a:rPr lang="en"/>
              <a:t>compiler</a:t>
            </a:r>
            <a:r>
              <a:rPr lang="en"/>
              <a:t> will start looking at the first curly bracket here, and will end at the curly bracket.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 but not least, all statements and arguments need to end with a semicolon. It basically tells the </a:t>
            </a:r>
            <a:r>
              <a:rPr lang="en"/>
              <a:t>compiler</a:t>
            </a:r>
            <a:r>
              <a:rPr lang="en"/>
              <a:t> that that statement has ended, and should look at the next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everyone still keeping up?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f65840171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f6584017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be going through this 4 basics which are data types, variables, input/output and finally operators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4b4d9a8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4b4d9a8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114b4d9a8d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114b4d9a8d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be going through 6 main data types. In c++, there is actually more, but this is the basics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1170117a494_2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1170117a494_2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g1170117a494_2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1170117a494_2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g1175ed9535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2" name="Google Shape;1402;g1175ed9535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data types on its own is not that useful, its just a definition in a way. So we can use data types in variables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170117a494_2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170117a494_2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Variables are kinda similar to math, in algebra. U know how u need to find the value of x in those math questions? Its very similar.</a:t>
            </a:r>
            <a:endParaRPr>
              <a:solidFill>
                <a:schemeClr val="dk1"/>
              </a:solidFill>
            </a:endParaRPr>
          </a:p>
          <a:p>
            <a:pPr indent="0" lvl="0" marL="0" rtl="0" algn="l">
              <a:spcBef>
                <a:spcPts val="0"/>
              </a:spcBef>
              <a:spcAft>
                <a:spcPts val="0"/>
              </a:spcAft>
              <a:buNone/>
            </a:pPr>
            <a:r>
              <a:rPr lang="en">
                <a:solidFill>
                  <a:schemeClr val="dk1"/>
                </a:solidFill>
              </a:rPr>
              <a:t>Variables in c++ can store all kinds of data, like numbers and words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use a variable, u have to first defined it. Thats where data types comes in.</a:t>
            </a:r>
            <a:endParaRPr>
              <a:solidFill>
                <a:schemeClr val="dk1"/>
              </a:solidFill>
            </a:endParaRPr>
          </a:p>
          <a:p>
            <a:pPr indent="0" lvl="0" marL="0" rtl="0" algn="l">
              <a:spcBef>
                <a:spcPts val="0"/>
              </a:spcBef>
              <a:spcAft>
                <a:spcPts val="0"/>
              </a:spcAft>
              <a:buNone/>
            </a:pPr>
            <a:r>
              <a:rPr lang="en">
                <a:solidFill>
                  <a:schemeClr val="dk1"/>
                </a:solidFill>
              </a:rPr>
              <a:t>First thing is to state the data type of your variable (int if i want my variable to whole numbers, or string if i want my variable to hold words)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Then u need to give it a name, you will be using this name when u want to use the variable. Names can be a single character, or a word, or even 2 words, though u need to use a underscore instead of a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Lastly, its optional but u can also include a </a:t>
            </a:r>
            <a:r>
              <a:rPr lang="en">
                <a:solidFill>
                  <a:schemeClr val="dk1"/>
                </a:solidFill>
              </a:rPr>
              <a:t>initial value. The value must be of the same data type!!</a:t>
            </a:r>
            <a:endParaRPr>
              <a:solidFill>
                <a:schemeClr val="dk1"/>
              </a:solidFill>
            </a:endParaRPr>
          </a:p>
          <a:p>
            <a:pPr indent="0" lvl="0" marL="0" rtl="0" algn="l">
              <a:spcBef>
                <a:spcPts val="0"/>
              </a:spcBef>
              <a:spcAft>
                <a:spcPts val="0"/>
              </a:spcAft>
              <a:buNone/>
            </a:pPr>
            <a:r>
              <a:rPr lang="en">
                <a:solidFill>
                  <a:schemeClr val="dk1"/>
                </a:solidFill>
              </a:rPr>
              <a:t>If u dont, x will have a null value. Some compiler automatically makes it 0 but not all. So take note of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are also special ways of inputting a character and a string. So for a character, u have to put it between single quotes</a:t>
            </a:r>
            <a:endParaRPr>
              <a:solidFill>
                <a:schemeClr val="dk1"/>
              </a:solidFill>
            </a:endParaRPr>
          </a:p>
          <a:p>
            <a:pPr indent="0" lvl="0" marL="0" rtl="0" algn="l">
              <a:spcBef>
                <a:spcPts val="0"/>
              </a:spcBef>
              <a:spcAft>
                <a:spcPts val="0"/>
              </a:spcAft>
              <a:buNone/>
            </a:pPr>
            <a:r>
              <a:rPr lang="en">
                <a:solidFill>
                  <a:schemeClr val="dk1"/>
                </a:solidFill>
              </a:rPr>
              <a:t>For strings, its double quotes. If u dont, there will be an error message. (show error on code collab)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Remember to put ur semicolons after declaring a variable becos they are all statements.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g119d206ad7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4" name="Google Shape;1454;g119d206ad7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i want to declare many variables that i want to use and I dont need a </a:t>
            </a:r>
            <a:r>
              <a:rPr lang="en"/>
              <a:t>initial</a:t>
            </a:r>
            <a:r>
              <a:rPr lang="en"/>
              <a:t> value since ill give them a value later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could write like this, but this takes up 4 lines and quite a hassle to type, since u have to keeping </a:t>
            </a:r>
            <a:r>
              <a:rPr lang="en"/>
              <a:t>typing</a:t>
            </a:r>
            <a:r>
              <a:rPr lang="en"/>
              <a:t> int and the semicolon.</a:t>
            </a:r>
            <a:endParaRPr/>
          </a:p>
          <a:p>
            <a:pPr indent="0" lvl="0" marL="0" rtl="0" algn="l">
              <a:spcBef>
                <a:spcPts val="0"/>
              </a:spcBef>
              <a:spcAft>
                <a:spcPts val="0"/>
              </a:spcAft>
              <a:buNone/>
            </a:pPr>
            <a:r>
              <a:rPr lang="en"/>
              <a:t>So what if i say u can shorten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this! This essentially declares the same thing as the left box, but shorter and much easier to write. Both are perfectly acceptable in c++</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11760d4d99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11760d4d99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variables, how can we assign it values, or how can we extract the value from it, in other words, how do we input and output values from variables.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1170117a494_2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1170117a494_2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cin to input values.</a:t>
            </a:r>
            <a:endParaRPr/>
          </a:p>
          <a:p>
            <a:pPr indent="0" lvl="0" marL="0" rtl="0" algn="l">
              <a:spcBef>
                <a:spcPts val="0"/>
              </a:spcBef>
              <a:spcAft>
                <a:spcPts val="0"/>
              </a:spcAft>
              <a:buNone/>
            </a:pPr>
            <a:r>
              <a:rPr lang="en"/>
              <a:t>So the syntac is cin &gt;&gt;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first, u need to declare the variables in order to input values into it</a:t>
            </a:r>
            <a:endParaRPr/>
          </a:p>
          <a:p>
            <a:pPr indent="0" lvl="0" marL="0" rtl="0" algn="l">
              <a:spcBef>
                <a:spcPts val="0"/>
              </a:spcBef>
              <a:spcAft>
                <a:spcPts val="0"/>
              </a:spcAft>
              <a:buNone/>
            </a:pPr>
            <a:r>
              <a:rPr lang="en"/>
              <a:t>Then next you will cin &gt;&gt; variable_name, semicolon</a:t>
            </a:r>
            <a:endParaRPr/>
          </a:p>
          <a:p>
            <a:pPr indent="0" lvl="0" marL="0" rtl="0" algn="l">
              <a:spcBef>
                <a:spcPts val="0"/>
              </a:spcBef>
              <a:spcAft>
                <a:spcPts val="0"/>
              </a:spcAft>
              <a:buNone/>
            </a:pPr>
            <a:r>
              <a:rPr lang="en"/>
              <a:t>One thing to note is that spaces and enter ends the input. I will explain this more as we go along</a:t>
            </a:r>
            <a:endParaRPr/>
          </a:p>
          <a:p>
            <a:pPr indent="0" lvl="0" marL="0" rtl="0" algn="l">
              <a:spcBef>
                <a:spcPts val="0"/>
              </a:spcBef>
              <a:spcAft>
                <a:spcPts val="0"/>
              </a:spcAft>
              <a:buNone/>
            </a:pPr>
            <a:r>
              <a:rPr lang="en"/>
              <a:t>Lets type this together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Type int x, cin &gt;&gt; x, show how to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 may wonder what the 3rd line means, let me show u</a:t>
            </a:r>
            <a:endParaRPr/>
          </a:p>
          <a:p>
            <a:pPr indent="0" lvl="0" marL="0" rtl="0" algn="l">
              <a:spcBef>
                <a:spcPts val="0"/>
              </a:spcBef>
              <a:spcAft>
                <a:spcPts val="0"/>
              </a:spcAft>
              <a:buNone/>
            </a:pPr>
            <a:r>
              <a:rPr lang="en"/>
              <a:t>(switch)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say i have 3 variables, x, a, and b. I want to input value into each of them.</a:t>
            </a:r>
            <a:endParaRPr/>
          </a:p>
          <a:p>
            <a:pPr indent="0" lvl="0" marL="0" rtl="0" algn="l">
              <a:spcBef>
                <a:spcPts val="0"/>
              </a:spcBef>
              <a:spcAft>
                <a:spcPts val="0"/>
              </a:spcAft>
              <a:buNone/>
            </a:pPr>
            <a:r>
              <a:rPr lang="en"/>
              <a:t>I cld do this….</a:t>
            </a:r>
            <a:endParaRPr/>
          </a:p>
          <a:p>
            <a:pPr indent="0" lvl="0" marL="0" rtl="0" algn="l">
              <a:spcBef>
                <a:spcPts val="0"/>
              </a:spcBef>
              <a:spcAft>
                <a:spcPts val="0"/>
              </a:spcAft>
              <a:buNone/>
            </a:pPr>
            <a:r>
              <a:rPr lang="en"/>
              <a:t>But instead, i can shorten it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Rmb how spaces and enter ends the input? What i mean is that when i type 5 and press enter, the program knows that the variable x has a value of 5……</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19d206ad7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19d206ad7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cout to output variables and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syntax will be cout &lt;&lt; variable_name, semicolon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my example, you can see how i see out a variable with an integer, and a variable with a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give u guys arnd 30s to try around with cin and cout and after that, we will continue</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119d206ad7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119d206ad7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cout numbers, characters and words like this</a:t>
            </a:r>
            <a:endParaRPr/>
          </a:p>
          <a:p>
            <a:pPr indent="0" lvl="0" marL="0" rtl="0" algn="l">
              <a:spcBef>
                <a:spcPts val="0"/>
              </a:spcBef>
              <a:spcAft>
                <a:spcPts val="0"/>
              </a:spcAft>
              <a:buNone/>
            </a:pPr>
            <a:r>
              <a:rPr lang="en"/>
              <a:t>Jut\st rmb for character and strings, u need the respective quotes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760d4d9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760d4d9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g116455b7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8" name="Google Shape;1648;g116455b7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times, we dont just output once but what happens when we try to cout multiple variables?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say i have 2 things to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Cout doesnt automatically give u a space, so you will have to add it in yourself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u see how this takes up three lines? Just like how you can do multiple inputs at the same time, you can do multiple outputs as well.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11760d4d99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11760d4d99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we also want outputs to be on different lines, u see how </a:t>
            </a:r>
            <a:r>
              <a:rPr lang="en"/>
              <a:t>previously</a:t>
            </a:r>
            <a:r>
              <a:rPr lang="en"/>
              <a:t>, the outputs are on one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Putting an endl indicates the next output will be on a new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Alternatively, you can also use \n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1760d4d99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1760d4d99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11764f2e1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11764f2e1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1175ed95351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1175ed9535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g1175ed9535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1175ed9535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Fira Code"/>
                <a:ea typeface="Fira Code"/>
                <a:cs typeface="Fira Code"/>
                <a:sym typeface="Fira Code"/>
              </a:rPr>
              <a:t>C++ has operators which you can use to manipulate variables with.</a:t>
            </a:r>
            <a:endParaRPr sz="14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400">
                <a:solidFill>
                  <a:schemeClr val="dk1"/>
                </a:solidFill>
                <a:latin typeface="Fira Code"/>
                <a:ea typeface="Fira Code"/>
                <a:cs typeface="Fira Code"/>
                <a:sym typeface="Fira Code"/>
              </a:rPr>
              <a:t>Most of the time, you can only use an operator between two variables of the same type. (give example)</a:t>
            </a:r>
            <a:endParaRPr sz="1400">
              <a:solidFill>
                <a:schemeClr val="dk1"/>
              </a:solidFill>
              <a:latin typeface="Fira Code"/>
              <a:ea typeface="Fira Code"/>
              <a:cs typeface="Fira Code"/>
              <a:sym typeface="Fira Code"/>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1170117a494_2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1170117a494_2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11662c99fe6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11662c99fe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you may think that this doesnt make sense mathematically. You are right! But this is not math soooo what this </a:t>
            </a:r>
            <a:r>
              <a:rPr lang="en"/>
              <a:t>means</a:t>
            </a:r>
            <a:r>
              <a:rPr lang="en"/>
              <a:t> is that u r reassigning the value of x. U can think of it like theres a new variable x1, which hold the value of x and plus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 in code collab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 can sum up variables also like this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11760d4d99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11760d4d99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11662c99fe6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11662c99fe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a:t>
            </a:r>
            <a:r>
              <a:rPr lang="en"/>
              <a:t>the</a:t>
            </a:r>
            <a:r>
              <a:rPr lang="en"/>
              <a:t> operations (answer) then the data type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760d4d99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1760d4d99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rgbClr val="666666"/>
              </a:buClr>
              <a:buSzPts val="1200"/>
              <a:buFont typeface="Open Sans"/>
              <a:buChar char="–"/>
            </a:pPr>
            <a:r>
              <a:rPr lang="en" sz="1200">
                <a:solidFill>
                  <a:schemeClr val="dk1"/>
                </a:solidFill>
                <a:latin typeface="Open Sans"/>
                <a:ea typeface="Open Sans"/>
                <a:cs typeface="Open Sans"/>
                <a:sym typeface="Open Sans"/>
              </a:rPr>
              <a:t>For industry purposes:</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rgbClr val="666666"/>
              </a:buClr>
              <a:buSzPts val="1200"/>
              <a:buFont typeface="Open Sans"/>
              <a:buChar char="–"/>
            </a:pPr>
            <a:r>
              <a:rPr lang="en" sz="1200">
                <a:solidFill>
                  <a:schemeClr val="dk1"/>
                </a:solidFill>
                <a:latin typeface="Open Sans"/>
                <a:ea typeface="Open Sans"/>
                <a:cs typeface="Open Sans"/>
                <a:sym typeface="Open Sans"/>
              </a:rPr>
              <a:t>used to write operating systems, servers, databases, graphics libraries, desktop applications, mobile applications, etc</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rgbClr val="666666"/>
              </a:buClr>
              <a:buSzPts val="1200"/>
              <a:buFont typeface="Open Sans"/>
              <a:buChar char="–"/>
            </a:pPr>
            <a:r>
              <a:rPr lang="en" sz="1200">
                <a:solidFill>
                  <a:schemeClr val="dk1"/>
                </a:solidFill>
                <a:latin typeface="Open Sans"/>
                <a:ea typeface="Open Sans"/>
                <a:cs typeface="Open Sans"/>
                <a:sym typeface="Open Sans"/>
              </a:rPr>
              <a:t>Found in aircraft (F-16/F-35!), games (WoW, Diablo, MapleStory, etc), telephone systems, web browsers (firefox), Google, Facebook, Apple, Amazon, etc</a:t>
            </a:r>
            <a:endParaRPr sz="1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1175d22b69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1175d22b69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g11662c99fe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4" name="Google Shape;2064;g11662c99fe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4" name="Shape 2124"/>
        <p:cNvGrpSpPr/>
        <p:nvPr/>
      </p:nvGrpSpPr>
      <p:grpSpPr>
        <a:xfrm>
          <a:off x="0" y="0"/>
          <a:ext cx="0" cy="0"/>
          <a:chOff x="0" y="0"/>
          <a:chExt cx="0" cy="0"/>
        </a:xfrm>
      </p:grpSpPr>
      <p:sp>
        <p:nvSpPr>
          <p:cNvPr id="2125" name="Google Shape;2125;g11760d4d99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6" name="Google Shape;2126;g11760d4d99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114b4d9a8d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114b4d9a8d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root word for conditionals is just conditions. </a:t>
            </a:r>
            <a:r>
              <a:rPr lang="en"/>
              <a:t>Conditions</a:t>
            </a:r>
            <a:r>
              <a:rPr lang="en"/>
              <a:t> are like, for example, …</a:t>
            </a:r>
            <a:endParaRPr/>
          </a:p>
          <a:p>
            <a:pPr indent="0" lvl="0" marL="0" rtl="0" algn="l">
              <a:spcBef>
                <a:spcPts val="0"/>
              </a:spcBef>
              <a:spcAft>
                <a:spcPts val="0"/>
              </a:spcAft>
              <a:buNone/>
            </a:pPr>
            <a:r>
              <a:rPr lang="en"/>
              <a:t>These are conditions. So before I teach you how to implement these conditions into C++, let’s talk about some useful operations for conditionals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1175d22b69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1175d22b69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have … which means is equals to or equivalent to</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An important thing to take note of is that all of these conditionals returns Boolean values, so either True or False. Very important when coming to conditionals, we’ll see more of this later</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1175d22b69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1175d22b69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Gives TRUE if the condition on the left AND the condition on the right is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we have this long chunk of code here. so lets break it down. we have this left condition and this right condition which are both seperated by brackets. similarly to maths, whatever in the brackets takes priority, so the computer will process the brackets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alright so lets see, is ….. and is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Important</a:t>
            </a:r>
            <a:r>
              <a:rPr lang="en"/>
              <a:t> note again is that these are </a:t>
            </a:r>
            <a:r>
              <a:rPr lang="en"/>
              <a:t>always</a:t>
            </a:r>
            <a:r>
              <a:rPr lang="en"/>
              <a:t> boolean values, which </a:t>
            </a:r>
            <a:r>
              <a:rPr lang="en"/>
              <a:t>either</a:t>
            </a:r>
            <a:r>
              <a:rPr lang="en"/>
              <a:t> true or false.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1175d22b69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1175d22b69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the basic syntax for an IF statement in C++.</a:t>
            </a:r>
            <a:endParaRPr/>
          </a:p>
          <a:p>
            <a:pPr indent="0" lvl="0" marL="0" rtl="0" algn="l">
              <a:spcBef>
                <a:spcPts val="0"/>
              </a:spcBef>
              <a:spcAft>
                <a:spcPts val="0"/>
              </a:spcAft>
              <a:buNone/>
            </a:pPr>
            <a:r>
              <a:rPr lang="en"/>
              <a:t>This is p self explanatory because it’ls just seeing if this particular condition is being met. If it is true, it wil process the code. If not, it will ignore it and move on.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g119954ad06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3" name="Google Shape;2293;g119954ad06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we’ve talked about IF statements, let’s talk about ELSE</a:t>
            </a:r>
            <a:endParaRPr/>
          </a:p>
          <a:p>
            <a:pPr indent="0" lvl="0" marL="0" rtl="0" algn="l">
              <a:spcBef>
                <a:spcPts val="0"/>
              </a:spcBef>
              <a:spcAft>
                <a:spcPts val="0"/>
              </a:spcAft>
              <a:buNone/>
            </a:pPr>
            <a:r>
              <a:rPr lang="en"/>
              <a:t>As mentioned before, must be boolean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Concept o ELSE is simple. Means the flipside/opposite of whatever condtions are above it. so if </a:t>
            </a:r>
            <a:r>
              <a:rPr lang="en"/>
              <a:t>this means true, then else is the opposite which is false.</a:t>
            </a:r>
            <a:endParaRPr/>
          </a:p>
          <a:p>
            <a:pPr indent="0" lvl="0" marL="0" rtl="0" algn="l">
              <a:spcBef>
                <a:spcPts val="0"/>
              </a:spcBef>
              <a:spcAft>
                <a:spcPts val="0"/>
              </a:spcAft>
              <a:buNone/>
            </a:pPr>
            <a:r>
              <a:rPr lang="en"/>
              <a:t>For example..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g119954ad06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3" name="Google Shape;2333;g119954ad06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look at these 2 codes side by side. On the left we do not use ELSE but on the right we do. What’s the difference?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analyse the code, we realise that these two portions of the code are quite similar and do basically the same things.</a:t>
            </a:r>
            <a:endParaRPr/>
          </a:p>
          <a:p>
            <a:pPr indent="0" lvl="0" marL="0" rtl="0" algn="l">
              <a:spcBef>
                <a:spcPts val="0"/>
              </a:spcBef>
              <a:spcAft>
                <a:spcPts val="0"/>
              </a:spcAft>
              <a:buNone/>
            </a:pPr>
            <a:r>
              <a:rPr lang="en"/>
              <a:t>However, let’s see how the computer would process these different code.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So why would we choose 1 over the other?</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119954ad06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119954ad06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1760d4d99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1760d4d99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1" name="Shape 2411"/>
        <p:cNvGrpSpPr/>
        <p:nvPr/>
      </p:nvGrpSpPr>
      <p:grpSpPr>
        <a:xfrm>
          <a:off x="0" y="0"/>
          <a:ext cx="0" cy="0"/>
          <a:chOff x="0" y="0"/>
          <a:chExt cx="0" cy="0"/>
        </a:xfrm>
      </p:grpSpPr>
      <p:sp>
        <p:nvSpPr>
          <p:cNvPr id="2412" name="Google Shape;2412;g119954ad06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3" name="Google Shape;2413;g119954ad06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Usually use ELSE to have less </a:t>
            </a:r>
            <a:r>
              <a:rPr lang="en"/>
              <a:t>redundant</a:t>
            </a:r>
            <a:r>
              <a:rPr lang="en"/>
              <a:t> code</a:t>
            </a:r>
            <a:endParaRPr/>
          </a:p>
          <a:p>
            <a:pPr indent="0" lvl="0" marL="0" rtl="0" algn="l">
              <a:spcBef>
                <a:spcPts val="0"/>
              </a:spcBef>
              <a:spcAft>
                <a:spcPts val="0"/>
              </a:spcAft>
              <a:buNone/>
            </a:pPr>
            <a:r>
              <a:rPr lang="en"/>
              <a:t>Reduce unnecessary processing, altho doesnt affect efficiency that much</a:t>
            </a:r>
            <a:endParaRPr/>
          </a:p>
          <a:p>
            <a:pPr indent="0" lvl="0" marL="0" rtl="0" algn="l">
              <a:spcBef>
                <a:spcPts val="0"/>
              </a:spcBef>
              <a:spcAft>
                <a:spcPts val="0"/>
              </a:spcAft>
              <a:buNone/>
            </a:pPr>
            <a:r>
              <a:rPr lang="en"/>
              <a:t>Overall has a neater look to ur code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1" name="Shape 2441"/>
        <p:cNvGrpSpPr/>
        <p:nvPr/>
      </p:nvGrpSpPr>
      <p:grpSpPr>
        <a:xfrm>
          <a:off x="0" y="0"/>
          <a:ext cx="0" cy="0"/>
          <a:chOff x="0" y="0"/>
          <a:chExt cx="0" cy="0"/>
        </a:xfrm>
      </p:grpSpPr>
      <p:sp>
        <p:nvSpPr>
          <p:cNvPr id="2442" name="Google Shape;2442;g119954ad06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119954ad06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119954ad06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119954ad06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g119954ad06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0" name="Google Shape;2500;g119954ad06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5" name="Shape 2535"/>
        <p:cNvGrpSpPr/>
        <p:nvPr/>
      </p:nvGrpSpPr>
      <p:grpSpPr>
        <a:xfrm>
          <a:off x="0" y="0"/>
          <a:ext cx="0" cy="0"/>
          <a:chOff x="0" y="0"/>
          <a:chExt cx="0" cy="0"/>
        </a:xfrm>
      </p:grpSpPr>
      <p:sp>
        <p:nvSpPr>
          <p:cNvPr id="2536" name="Google Shape;2536;g119954ad06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7" name="Google Shape;2537;g119954ad06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3" name="Shape 2573"/>
        <p:cNvGrpSpPr/>
        <p:nvPr/>
      </p:nvGrpSpPr>
      <p:grpSpPr>
        <a:xfrm>
          <a:off x="0" y="0"/>
          <a:ext cx="0" cy="0"/>
          <a:chOff x="0" y="0"/>
          <a:chExt cx="0" cy="0"/>
        </a:xfrm>
      </p:grpSpPr>
      <p:sp>
        <p:nvSpPr>
          <p:cNvPr id="2574" name="Google Shape;2574;g119954ad062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5" name="Google Shape;2575;g119954ad062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119954ad06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119954ad06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g119954ad06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2" name="Google Shape;2662;g119954ad06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2" name="Shape 2712"/>
        <p:cNvGrpSpPr/>
        <p:nvPr/>
      </p:nvGrpSpPr>
      <p:grpSpPr>
        <a:xfrm>
          <a:off x="0" y="0"/>
          <a:ext cx="0" cy="0"/>
          <a:chOff x="0" y="0"/>
          <a:chExt cx="0" cy="0"/>
        </a:xfrm>
      </p:grpSpPr>
      <p:sp>
        <p:nvSpPr>
          <p:cNvPr id="2713" name="Google Shape;2713;g119954ad062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4" name="Google Shape;2714;g119954ad062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8" name="Shape 2768"/>
        <p:cNvGrpSpPr/>
        <p:nvPr/>
      </p:nvGrpSpPr>
      <p:grpSpPr>
        <a:xfrm>
          <a:off x="0" y="0"/>
          <a:ext cx="0" cy="0"/>
          <a:chOff x="0" y="0"/>
          <a:chExt cx="0" cy="0"/>
        </a:xfrm>
      </p:grpSpPr>
      <p:sp>
        <p:nvSpPr>
          <p:cNvPr id="2769" name="Google Shape;2769;g119954ad062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0" name="Google Shape;2770;g119954ad062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170117a49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170117a49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119954ad062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119954ad062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3" name="Shape 2883"/>
        <p:cNvGrpSpPr/>
        <p:nvPr/>
      </p:nvGrpSpPr>
      <p:grpSpPr>
        <a:xfrm>
          <a:off x="0" y="0"/>
          <a:ext cx="0" cy="0"/>
          <a:chOff x="0" y="0"/>
          <a:chExt cx="0" cy="0"/>
        </a:xfrm>
      </p:grpSpPr>
      <p:sp>
        <p:nvSpPr>
          <p:cNvPr id="2884" name="Google Shape;2884;g119954ad062_0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5" name="Google Shape;2885;g119954ad062_0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4" name="Shape 2944"/>
        <p:cNvGrpSpPr/>
        <p:nvPr/>
      </p:nvGrpSpPr>
      <p:grpSpPr>
        <a:xfrm>
          <a:off x="0" y="0"/>
          <a:ext cx="0" cy="0"/>
          <a:chOff x="0" y="0"/>
          <a:chExt cx="0" cy="0"/>
        </a:xfrm>
      </p:grpSpPr>
      <p:sp>
        <p:nvSpPr>
          <p:cNvPr id="2945" name="Google Shape;2945;g119954ad062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6" name="Google Shape;2946;g119954ad062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6" name="Shape 3006"/>
        <p:cNvGrpSpPr/>
        <p:nvPr/>
      </p:nvGrpSpPr>
      <p:grpSpPr>
        <a:xfrm>
          <a:off x="0" y="0"/>
          <a:ext cx="0" cy="0"/>
          <a:chOff x="0" y="0"/>
          <a:chExt cx="0" cy="0"/>
        </a:xfrm>
      </p:grpSpPr>
      <p:sp>
        <p:nvSpPr>
          <p:cNvPr id="3007" name="Google Shape;3007;g119954ad062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8" name="Google Shape;3008;g119954ad062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9" name="Shape 3069"/>
        <p:cNvGrpSpPr/>
        <p:nvPr/>
      </p:nvGrpSpPr>
      <p:grpSpPr>
        <a:xfrm>
          <a:off x="0" y="0"/>
          <a:ext cx="0" cy="0"/>
          <a:chOff x="0" y="0"/>
          <a:chExt cx="0" cy="0"/>
        </a:xfrm>
      </p:grpSpPr>
      <p:sp>
        <p:nvSpPr>
          <p:cNvPr id="3070" name="Google Shape;3070;g119954ad062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1" name="Google Shape;3071;g119954ad062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119954ad062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5" name="Google Shape;3135;g119954ad062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4" name="Shape 3164"/>
        <p:cNvGrpSpPr/>
        <p:nvPr/>
      </p:nvGrpSpPr>
      <p:grpSpPr>
        <a:xfrm>
          <a:off x="0" y="0"/>
          <a:ext cx="0" cy="0"/>
          <a:chOff x="0" y="0"/>
          <a:chExt cx="0" cy="0"/>
        </a:xfrm>
      </p:grpSpPr>
      <p:sp>
        <p:nvSpPr>
          <p:cNvPr id="3165" name="Google Shape;3165;g119954ad062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6" name="Google Shape;3166;g119954ad062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g119954ad062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3" name="Google Shape;3223;g119954ad062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7" name="Shape 3277"/>
        <p:cNvGrpSpPr/>
        <p:nvPr/>
      </p:nvGrpSpPr>
      <p:grpSpPr>
        <a:xfrm>
          <a:off x="0" y="0"/>
          <a:ext cx="0" cy="0"/>
          <a:chOff x="0" y="0"/>
          <a:chExt cx="0" cy="0"/>
        </a:xfrm>
      </p:grpSpPr>
      <p:sp>
        <p:nvSpPr>
          <p:cNvPr id="3278" name="Google Shape;3278;g119954ad062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9" name="Google Shape;3279;g119954ad062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0" name="Shape 3330"/>
        <p:cNvGrpSpPr/>
        <p:nvPr/>
      </p:nvGrpSpPr>
      <p:grpSpPr>
        <a:xfrm>
          <a:off x="0" y="0"/>
          <a:ext cx="0" cy="0"/>
          <a:chOff x="0" y="0"/>
          <a:chExt cx="0" cy="0"/>
        </a:xfrm>
      </p:grpSpPr>
      <p:sp>
        <p:nvSpPr>
          <p:cNvPr id="3331" name="Google Shape;3331;g114b4d9a8d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2" name="Google Shape;3332;g114b4d9a8d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170117a49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170117a49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Fira Code"/>
                <a:ea typeface="Fira Code"/>
                <a:cs typeface="Fira Code"/>
                <a:sym typeface="Fira Code"/>
              </a:rPr>
              <a:t>First, let’s get to know some definitions.</a:t>
            </a:r>
            <a:endParaRPr sz="20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2000">
                <a:solidFill>
                  <a:schemeClr val="dk1"/>
                </a:solidFill>
                <a:latin typeface="Fira Code"/>
                <a:ea typeface="Fira Code"/>
                <a:cs typeface="Fira Code"/>
                <a:sym typeface="Fira Code"/>
              </a:rPr>
              <a:t>The first one is compiler, which is …</a:t>
            </a:r>
            <a:endParaRPr sz="20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2000">
                <a:solidFill>
                  <a:schemeClr val="dk1"/>
                </a:solidFill>
                <a:latin typeface="Fira Code"/>
                <a:ea typeface="Fira Code"/>
                <a:cs typeface="Fira Code"/>
                <a:sym typeface="Fira Code"/>
              </a:rPr>
              <a:t>This basically means that the program will TRANSLATE whatever code you write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7" name="Shape 3357"/>
        <p:cNvGrpSpPr/>
        <p:nvPr/>
      </p:nvGrpSpPr>
      <p:grpSpPr>
        <a:xfrm>
          <a:off x="0" y="0"/>
          <a:ext cx="0" cy="0"/>
          <a:chOff x="0" y="0"/>
          <a:chExt cx="0" cy="0"/>
        </a:xfrm>
      </p:grpSpPr>
      <p:sp>
        <p:nvSpPr>
          <p:cNvPr id="3358" name="Google Shape;3358;g119c2ad3c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9" name="Google Shape;3359;g119c2ad3c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Fira Code"/>
                <a:ea typeface="Fira Code"/>
                <a:cs typeface="Fira Code"/>
                <a:sym typeface="Fira Code"/>
              </a:rPr>
              <a:t>Allows you to repeatedly execute a block of statements until a given condition is met</a:t>
            </a:r>
            <a:endParaRPr sz="14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7" name="Shape 3387"/>
        <p:cNvGrpSpPr/>
        <p:nvPr/>
      </p:nvGrpSpPr>
      <p:grpSpPr>
        <a:xfrm>
          <a:off x="0" y="0"/>
          <a:ext cx="0" cy="0"/>
          <a:chOff x="0" y="0"/>
          <a:chExt cx="0" cy="0"/>
        </a:xfrm>
      </p:grpSpPr>
      <p:sp>
        <p:nvSpPr>
          <p:cNvPr id="3388" name="Google Shape;3388;g119c2ad3c5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9" name="Google Shape;3389;g119c2ad3c5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2" name="Shape 3422"/>
        <p:cNvGrpSpPr/>
        <p:nvPr/>
      </p:nvGrpSpPr>
      <p:grpSpPr>
        <a:xfrm>
          <a:off x="0" y="0"/>
          <a:ext cx="0" cy="0"/>
          <a:chOff x="0" y="0"/>
          <a:chExt cx="0" cy="0"/>
        </a:xfrm>
      </p:grpSpPr>
      <p:sp>
        <p:nvSpPr>
          <p:cNvPr id="3423" name="Google Shape;3423;g119c2ad3c5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4" name="Google Shape;3424;g119c2ad3c5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5" name="Shape 3455"/>
        <p:cNvGrpSpPr/>
        <p:nvPr/>
      </p:nvGrpSpPr>
      <p:grpSpPr>
        <a:xfrm>
          <a:off x="0" y="0"/>
          <a:ext cx="0" cy="0"/>
          <a:chOff x="0" y="0"/>
          <a:chExt cx="0" cy="0"/>
        </a:xfrm>
      </p:grpSpPr>
      <p:sp>
        <p:nvSpPr>
          <p:cNvPr id="3456" name="Google Shape;3456;g119c2ad3c5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7" name="Google Shape;3457;g119c2ad3c5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9" name="Shape 3489"/>
        <p:cNvGrpSpPr/>
        <p:nvPr/>
      </p:nvGrpSpPr>
      <p:grpSpPr>
        <a:xfrm>
          <a:off x="0" y="0"/>
          <a:ext cx="0" cy="0"/>
          <a:chOff x="0" y="0"/>
          <a:chExt cx="0" cy="0"/>
        </a:xfrm>
      </p:grpSpPr>
      <p:sp>
        <p:nvSpPr>
          <p:cNvPr id="3490" name="Google Shape;3490;g1175ed953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1" name="Google Shape;3491;g1175ed953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ENSURE YOU HAVE A TERMINATING CONDITION</a:t>
            </a:r>
            <a:endParaRPr/>
          </a:p>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5" name="Shape 3525"/>
        <p:cNvGrpSpPr/>
        <p:nvPr/>
      </p:nvGrpSpPr>
      <p:grpSpPr>
        <a:xfrm>
          <a:off x="0" y="0"/>
          <a:ext cx="0" cy="0"/>
          <a:chOff x="0" y="0"/>
          <a:chExt cx="0" cy="0"/>
        </a:xfrm>
      </p:grpSpPr>
      <p:sp>
        <p:nvSpPr>
          <p:cNvPr id="3526" name="Google Shape;3526;g119c2ad3c50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7" name="Google Shape;3527;g119c2ad3c50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8" name="Shape 3558"/>
        <p:cNvGrpSpPr/>
        <p:nvPr/>
      </p:nvGrpSpPr>
      <p:grpSpPr>
        <a:xfrm>
          <a:off x="0" y="0"/>
          <a:ext cx="0" cy="0"/>
          <a:chOff x="0" y="0"/>
          <a:chExt cx="0" cy="0"/>
        </a:xfrm>
      </p:grpSpPr>
      <p:sp>
        <p:nvSpPr>
          <p:cNvPr id="3559" name="Google Shape;3559;g119c2ad3c5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0" name="Google Shape;3560;g119c2ad3c5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Fira Code"/>
                <a:ea typeface="Fira Code"/>
                <a:cs typeface="Fira Code"/>
                <a:sym typeface="Fira Code"/>
              </a:rPr>
              <a:t>The for loop is divided into 3 portions. SO lets break them down</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3" name="Shape 3593"/>
        <p:cNvGrpSpPr/>
        <p:nvPr/>
      </p:nvGrpSpPr>
      <p:grpSpPr>
        <a:xfrm>
          <a:off x="0" y="0"/>
          <a:ext cx="0" cy="0"/>
          <a:chOff x="0" y="0"/>
          <a:chExt cx="0" cy="0"/>
        </a:xfrm>
      </p:grpSpPr>
      <p:sp>
        <p:nvSpPr>
          <p:cNvPr id="3594" name="Google Shape;3594;g119c2ad3c5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5" name="Google Shape;3595;g119c2ad3c5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Similar to the while loop, we have a counter </a:t>
            </a:r>
            <a:r>
              <a:rPr lang="en" sz="1500">
                <a:solidFill>
                  <a:schemeClr val="dk1"/>
                </a:solidFill>
              </a:rPr>
              <a:t>initiated. So when the </a:t>
            </a:r>
            <a:r>
              <a:rPr b="1" lang="en" sz="1500">
                <a:solidFill>
                  <a:schemeClr val="dk1"/>
                </a:solidFill>
              </a:rPr>
              <a:t>FOR </a:t>
            </a:r>
            <a:r>
              <a:rPr lang="en" sz="1500">
                <a:solidFill>
                  <a:schemeClr val="dk1"/>
                </a:solidFill>
              </a:rPr>
              <a:t>loop starts, we have a variable called counter, which is initialized as 0. So this part of the for loop is only run once, at the beginning of the for loop.</a:t>
            </a:r>
            <a:endParaRPr sz="1500">
              <a:solidFill>
                <a:schemeClr val="dk1"/>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5" name="Shape 3625"/>
        <p:cNvGrpSpPr/>
        <p:nvPr/>
      </p:nvGrpSpPr>
      <p:grpSpPr>
        <a:xfrm>
          <a:off x="0" y="0"/>
          <a:ext cx="0" cy="0"/>
          <a:chOff x="0" y="0"/>
          <a:chExt cx="0" cy="0"/>
        </a:xfrm>
      </p:grpSpPr>
      <p:sp>
        <p:nvSpPr>
          <p:cNvPr id="3626" name="Google Shape;3626;g119c2ad3c5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7" name="Google Shape;3627;g119c2ad3c5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Next, </a:t>
            </a:r>
            <a:r>
              <a:rPr lang="en" sz="1300">
                <a:solidFill>
                  <a:schemeClr val="dk1"/>
                </a:solidFill>
                <a:latin typeface="Fira Code"/>
                <a:ea typeface="Fira Code"/>
                <a:cs typeface="Fira Code"/>
                <a:sym typeface="Fira Code"/>
              </a:rPr>
              <a:t>this is our condition, whether or not our counter is less than 5.</a:t>
            </a:r>
            <a:endParaRPr sz="13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In other words, this value is our end limit for counter and to ensure we don't have an infinite loop.</a:t>
            </a:r>
            <a:endParaRPr sz="13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300">
              <a:solidFill>
                <a:schemeClr val="dk1"/>
              </a:solidFill>
              <a:latin typeface="Fira Code"/>
              <a:ea typeface="Fira Code"/>
              <a:cs typeface="Fira Code"/>
              <a:sym typeface="Fira Code"/>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7" name="Shape 3657"/>
        <p:cNvGrpSpPr/>
        <p:nvPr/>
      </p:nvGrpSpPr>
      <p:grpSpPr>
        <a:xfrm>
          <a:off x="0" y="0"/>
          <a:ext cx="0" cy="0"/>
          <a:chOff x="0" y="0"/>
          <a:chExt cx="0" cy="0"/>
        </a:xfrm>
      </p:grpSpPr>
      <p:sp>
        <p:nvSpPr>
          <p:cNvPr id="3658" name="Google Shape;3658;g119c2ad3c50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9" name="Google Shape;3659;g119c2ad3c5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Fira Code"/>
                <a:ea typeface="Fira Code"/>
                <a:cs typeface="Fira Code"/>
                <a:sym typeface="Fira Code"/>
              </a:rPr>
              <a:t>Lastly, we have this counter++ over here. As we recall from what ling song had gone through before, ++ simply means += 1. So hence, this </a:t>
            </a:r>
            <a:r>
              <a:rPr lang="en" sz="1400">
                <a:solidFill>
                  <a:schemeClr val="dk1"/>
                </a:solidFill>
                <a:latin typeface="Fira Code"/>
                <a:ea typeface="Fira Code"/>
                <a:cs typeface="Fira Code"/>
                <a:sym typeface="Fira Code"/>
              </a:rPr>
              <a:t>portion</a:t>
            </a:r>
            <a:r>
              <a:rPr lang="en" sz="1400">
                <a:solidFill>
                  <a:schemeClr val="dk1"/>
                </a:solidFill>
                <a:latin typeface="Fira Code"/>
                <a:ea typeface="Fira Code"/>
                <a:cs typeface="Fira Code"/>
                <a:sym typeface="Fira Code"/>
              </a:rPr>
              <a:t> is basically the incrementing of the counter. So ++ just repeatedly increments </a:t>
            </a:r>
            <a:r>
              <a:rPr lang="en" sz="1400">
                <a:solidFill>
                  <a:schemeClr val="dk1"/>
                </a:solidFill>
                <a:latin typeface="Fira Code"/>
                <a:ea typeface="Fira Code"/>
                <a:cs typeface="Fira Code"/>
                <a:sym typeface="Fira Code"/>
              </a:rPr>
              <a:t>counter</a:t>
            </a:r>
            <a:r>
              <a:rPr lang="en" sz="1400">
                <a:solidFill>
                  <a:schemeClr val="dk1"/>
                </a:solidFill>
                <a:latin typeface="Fira Code"/>
                <a:ea typeface="Fira Code"/>
                <a:cs typeface="Fira Code"/>
                <a:sym typeface="Fira Code"/>
              </a:rPr>
              <a:t> by 1, and this portion of the code is always run at the </a:t>
            </a:r>
            <a:r>
              <a:rPr b="1" lang="en" sz="1400">
                <a:solidFill>
                  <a:schemeClr val="dk1"/>
                </a:solidFill>
                <a:latin typeface="Fira Code"/>
                <a:ea typeface="Fira Code"/>
                <a:cs typeface="Fira Code"/>
                <a:sym typeface="Fira Code"/>
              </a:rPr>
              <a:t>end </a:t>
            </a:r>
            <a:r>
              <a:rPr lang="en" sz="1400">
                <a:solidFill>
                  <a:schemeClr val="dk1"/>
                </a:solidFill>
                <a:latin typeface="Fira Code"/>
                <a:ea typeface="Fira Code"/>
                <a:cs typeface="Fira Code"/>
                <a:sym typeface="Fira Code"/>
              </a:rPr>
              <a:t>of loop. </a:t>
            </a:r>
            <a:endParaRPr sz="1400">
              <a:solidFill>
                <a:schemeClr val="dk1"/>
              </a:solidFill>
              <a:latin typeface="Fira Code"/>
              <a:ea typeface="Fira Code"/>
              <a:cs typeface="Fira Code"/>
              <a:sym typeface="Fira Cod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170117a49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170117a49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Normally its better to code and run C++ programs locally by downloading an IDE and compiler, but its also possible to do it online </a:t>
            </a:r>
            <a:endParaRPr>
              <a:solidFill>
                <a:schemeClr val="dk1"/>
              </a:solidFill>
            </a:endParaRPr>
          </a:p>
          <a:p>
            <a:pPr indent="0" lvl="0" marL="0" rtl="0" algn="l">
              <a:spcBef>
                <a:spcPts val="0"/>
              </a:spcBef>
              <a:spcAft>
                <a:spcPts val="0"/>
              </a:spcAft>
              <a:buNone/>
            </a:pPr>
            <a:r>
              <a:rPr lang="en">
                <a:solidFill>
                  <a:schemeClr val="dk1"/>
                </a:solidFill>
              </a:rPr>
              <a:t>IDE helps with Syntax Highlighting, autocomplete, debugging</a:t>
            </a:r>
            <a:endParaRPr>
              <a:solidFill>
                <a:schemeClr val="dk1"/>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2" name="Shape 3692"/>
        <p:cNvGrpSpPr/>
        <p:nvPr/>
      </p:nvGrpSpPr>
      <p:grpSpPr>
        <a:xfrm>
          <a:off x="0" y="0"/>
          <a:ext cx="0" cy="0"/>
          <a:chOff x="0" y="0"/>
          <a:chExt cx="0" cy="0"/>
        </a:xfrm>
      </p:grpSpPr>
      <p:sp>
        <p:nvSpPr>
          <p:cNvPr id="3693" name="Google Shape;3693;g119c2ad3c5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4" name="Google Shape;3694;g119c2ad3c5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5" name="Shape 3725"/>
        <p:cNvGrpSpPr/>
        <p:nvPr/>
      </p:nvGrpSpPr>
      <p:grpSpPr>
        <a:xfrm>
          <a:off x="0" y="0"/>
          <a:ext cx="0" cy="0"/>
          <a:chOff x="0" y="0"/>
          <a:chExt cx="0" cy="0"/>
        </a:xfrm>
      </p:grpSpPr>
      <p:sp>
        <p:nvSpPr>
          <p:cNvPr id="3726" name="Google Shape;3726;g119c2ad3c5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7" name="Google Shape;3727;g119c2ad3c5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6" name="Shape 3756"/>
        <p:cNvGrpSpPr/>
        <p:nvPr/>
      </p:nvGrpSpPr>
      <p:grpSpPr>
        <a:xfrm>
          <a:off x="0" y="0"/>
          <a:ext cx="0" cy="0"/>
          <a:chOff x="0" y="0"/>
          <a:chExt cx="0" cy="0"/>
        </a:xfrm>
      </p:grpSpPr>
      <p:sp>
        <p:nvSpPr>
          <p:cNvPr id="3757" name="Google Shape;3757;g114b4d9a8d9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8" name="Google Shape;3758;g114b4d9a8d9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3" name="Shape 3783"/>
        <p:cNvGrpSpPr/>
        <p:nvPr/>
      </p:nvGrpSpPr>
      <p:grpSpPr>
        <a:xfrm>
          <a:off x="0" y="0"/>
          <a:ext cx="0" cy="0"/>
          <a:chOff x="0" y="0"/>
          <a:chExt cx="0" cy="0"/>
        </a:xfrm>
      </p:grpSpPr>
      <p:sp>
        <p:nvSpPr>
          <p:cNvPr id="3784" name="Google Shape;3784;g119c2ad3c50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5" name="Google Shape;3785;g119c2ad3c50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rgbClr val="FFFFFF"/>
                </a:highlight>
              </a:rPr>
              <a:t>A function is simply </a:t>
            </a:r>
            <a:r>
              <a:rPr b="1" lang="en" sz="1200">
                <a:solidFill>
                  <a:srgbClr val="202124"/>
                </a:solidFill>
                <a:highlight>
                  <a:srgbClr val="FFFFFF"/>
                </a:highlight>
              </a:rPr>
              <a:t>a “chunk” of code that you can use over and over again, rather than writing it out multiple times</a:t>
            </a:r>
            <a:r>
              <a:rPr lang="en"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202124"/>
                </a:solidFill>
                <a:highlight>
                  <a:srgbClr val="FFFFFF"/>
                </a:highlight>
              </a:rPr>
              <a:t>Functions enable programmers to break down or decompose a problem into smaller chunks, each of which performs a particular task.</a:t>
            </a:r>
            <a:endParaRPr sz="1400">
              <a:solidFill>
                <a:schemeClr val="dk1"/>
              </a:solidFill>
              <a:latin typeface="Fira Code"/>
              <a:ea typeface="Fira Code"/>
              <a:cs typeface="Fira Code"/>
              <a:sym typeface="Fira Code"/>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3" name="Shape 3813"/>
        <p:cNvGrpSpPr/>
        <p:nvPr/>
      </p:nvGrpSpPr>
      <p:grpSpPr>
        <a:xfrm>
          <a:off x="0" y="0"/>
          <a:ext cx="0" cy="0"/>
          <a:chOff x="0" y="0"/>
          <a:chExt cx="0" cy="0"/>
        </a:xfrm>
      </p:grpSpPr>
      <p:sp>
        <p:nvSpPr>
          <p:cNvPr id="3814" name="Google Shape;3814;g119c2ad3c50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5" name="Google Shape;3815;g119c2ad3c50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So first you may wonder, why is is this sample function, OUTSIDE of the main function? Didn’t ling song say the main part of the code has to be inside the main function? </a:t>
            </a:r>
            <a:endParaRPr sz="12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Well, as I mentioned before, functions are the broken down subproblems of the entire main problem. So hence i want to </a:t>
            </a:r>
            <a:r>
              <a:rPr lang="en" sz="1200">
                <a:solidFill>
                  <a:schemeClr val="dk1"/>
                </a:solidFill>
                <a:latin typeface="Fira Code"/>
                <a:ea typeface="Fira Code"/>
                <a:cs typeface="Fira Code"/>
                <a:sym typeface="Fira Code"/>
              </a:rPr>
              <a:t>separate</a:t>
            </a:r>
            <a:r>
              <a:rPr lang="en" sz="1200">
                <a:solidFill>
                  <a:schemeClr val="dk1"/>
                </a:solidFill>
                <a:latin typeface="Fira Code"/>
                <a:ea typeface="Fira Code"/>
                <a:cs typeface="Fira Code"/>
                <a:sym typeface="Fira Code"/>
              </a:rPr>
              <a:t> these smaller subproblems away from the main function. I’ll show you guys how to use these functions later on. But first, let’s learn the syntax of how to write functions first</a:t>
            </a:r>
            <a:endParaRPr sz="1200">
              <a:solidFill>
                <a:schemeClr val="dk1"/>
              </a:solidFill>
              <a:latin typeface="Fira Code"/>
              <a:ea typeface="Fira Code"/>
              <a:cs typeface="Fira Code"/>
              <a:sym typeface="Fira Code"/>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5" name="Shape 3845"/>
        <p:cNvGrpSpPr/>
        <p:nvPr/>
      </p:nvGrpSpPr>
      <p:grpSpPr>
        <a:xfrm>
          <a:off x="0" y="0"/>
          <a:ext cx="0" cy="0"/>
          <a:chOff x="0" y="0"/>
          <a:chExt cx="0" cy="0"/>
        </a:xfrm>
      </p:grpSpPr>
      <p:sp>
        <p:nvSpPr>
          <p:cNvPr id="3846" name="Google Shape;3846;g119d545b792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7" name="Google Shape;3847;g119d545b792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Fira Code"/>
              <a:ea typeface="Fira Code"/>
              <a:cs typeface="Fira Code"/>
              <a:sym typeface="Fira Code"/>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7" name="Shape 3877"/>
        <p:cNvGrpSpPr/>
        <p:nvPr/>
      </p:nvGrpSpPr>
      <p:grpSpPr>
        <a:xfrm>
          <a:off x="0" y="0"/>
          <a:ext cx="0" cy="0"/>
          <a:chOff x="0" y="0"/>
          <a:chExt cx="0" cy="0"/>
        </a:xfrm>
      </p:grpSpPr>
      <p:sp>
        <p:nvSpPr>
          <p:cNvPr id="3878" name="Google Shape;3878;g119d545b792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9" name="Google Shape;3879;g119d545b792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First</a:t>
            </a:r>
            <a:r>
              <a:rPr lang="en" sz="1300">
                <a:solidFill>
                  <a:schemeClr val="dk1"/>
                </a:solidFill>
                <a:latin typeface="Fira Code"/>
                <a:ea typeface="Fira Code"/>
                <a:cs typeface="Fira Code"/>
                <a:sym typeface="Fira Code"/>
              </a:rPr>
              <a:t>, we have the return type. So return type is very simple to understand. It is basically the data type of the output u want your function to return.</a:t>
            </a:r>
            <a:endParaRPr sz="13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3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For example if I want to find out a phone number of someone, I want the function to return an integer, right? Since a phone number is an integer. So thus the return type is an integer.</a:t>
            </a:r>
            <a:endParaRPr sz="1300">
              <a:solidFill>
                <a:schemeClr val="dk1"/>
              </a:solidFill>
              <a:latin typeface="Fira Code"/>
              <a:ea typeface="Fira Code"/>
              <a:cs typeface="Fira Code"/>
              <a:sym typeface="Fira Code"/>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9" name="Shape 3909"/>
        <p:cNvGrpSpPr/>
        <p:nvPr/>
      </p:nvGrpSpPr>
      <p:grpSpPr>
        <a:xfrm>
          <a:off x="0" y="0"/>
          <a:ext cx="0" cy="0"/>
          <a:chOff x="0" y="0"/>
          <a:chExt cx="0" cy="0"/>
        </a:xfrm>
      </p:grpSpPr>
      <p:sp>
        <p:nvSpPr>
          <p:cNvPr id="3910" name="Google Shape;3910;g119d545b792_2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1" name="Google Shape;3911;g119d545b792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Next, this is just the name of your function, it can be anything you want.</a:t>
            </a:r>
            <a:endParaRPr sz="1300">
              <a:solidFill>
                <a:schemeClr val="dk1"/>
              </a:solidFill>
              <a:latin typeface="Fira Code"/>
              <a:ea typeface="Fira Code"/>
              <a:cs typeface="Fira Code"/>
              <a:sym typeface="Fira Code"/>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1" name="Shape 3941"/>
        <p:cNvGrpSpPr/>
        <p:nvPr/>
      </p:nvGrpSpPr>
      <p:grpSpPr>
        <a:xfrm>
          <a:off x="0" y="0"/>
          <a:ext cx="0" cy="0"/>
          <a:chOff x="0" y="0"/>
          <a:chExt cx="0" cy="0"/>
        </a:xfrm>
      </p:grpSpPr>
      <p:sp>
        <p:nvSpPr>
          <p:cNvPr id="3942" name="Google Shape;3942;g119d545b792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3" name="Google Shape;3943;g119d545b792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Finally, we have the variables part over here. In technical terms, these are </a:t>
            </a:r>
            <a:r>
              <a:rPr lang="en" sz="1200">
                <a:solidFill>
                  <a:schemeClr val="dk1"/>
                </a:solidFill>
                <a:latin typeface="Fira Code"/>
                <a:ea typeface="Fira Code"/>
                <a:cs typeface="Fira Code"/>
                <a:sym typeface="Fira Code"/>
              </a:rPr>
              <a:t>called</a:t>
            </a:r>
            <a:r>
              <a:rPr lang="en" sz="1200">
                <a:solidFill>
                  <a:schemeClr val="dk1"/>
                </a:solidFill>
                <a:latin typeface="Fira Code"/>
                <a:ea typeface="Fira Code"/>
                <a:cs typeface="Fira Code"/>
                <a:sym typeface="Fira Code"/>
              </a:rPr>
              <a:t> “Arguments”, but i labelled them </a:t>
            </a:r>
            <a:r>
              <a:rPr lang="en" sz="1200">
                <a:solidFill>
                  <a:schemeClr val="dk1"/>
                </a:solidFill>
                <a:latin typeface="Fira Code"/>
                <a:ea typeface="Fira Code"/>
                <a:cs typeface="Fira Code"/>
                <a:sym typeface="Fira Code"/>
              </a:rPr>
              <a:t>variables</a:t>
            </a:r>
            <a:r>
              <a:rPr lang="en" sz="1200">
                <a:solidFill>
                  <a:schemeClr val="dk1"/>
                </a:solidFill>
                <a:latin typeface="Fira Code"/>
                <a:ea typeface="Fira Code"/>
                <a:cs typeface="Fira Code"/>
                <a:sym typeface="Fira Code"/>
              </a:rPr>
              <a:t> here for simplicity. So what these variables are, are the </a:t>
            </a:r>
            <a:r>
              <a:rPr lang="en" sz="1200">
                <a:solidFill>
                  <a:schemeClr val="dk1"/>
                </a:solidFill>
                <a:latin typeface="Fira Code"/>
                <a:ea typeface="Fira Code"/>
                <a:cs typeface="Fira Code"/>
                <a:sym typeface="Fira Code"/>
              </a:rPr>
              <a:t>information</a:t>
            </a:r>
            <a:r>
              <a:rPr lang="en" sz="1200">
                <a:solidFill>
                  <a:schemeClr val="dk1"/>
                </a:solidFill>
                <a:latin typeface="Fira Code"/>
                <a:ea typeface="Fira Code"/>
                <a:cs typeface="Fira Code"/>
                <a:sym typeface="Fira Code"/>
              </a:rPr>
              <a:t> the function needs to run.</a:t>
            </a:r>
            <a:endParaRPr sz="12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t/>
            </a:r>
            <a:endParaRPr sz="1200">
              <a:solidFill>
                <a:schemeClr val="dk1"/>
              </a:solidFill>
              <a:latin typeface="Fira Code"/>
              <a:ea typeface="Fira Code"/>
              <a:cs typeface="Fira Code"/>
              <a:sym typeface="Fira Code"/>
            </a:endParaRPr>
          </a:p>
          <a:p>
            <a:pPr indent="0" lvl="0" marL="0" rtl="0" algn="l">
              <a:spcBef>
                <a:spcPts val="0"/>
              </a:spcBef>
              <a:spcAft>
                <a:spcPts val="0"/>
              </a:spcAft>
              <a:buClr>
                <a:schemeClr val="dk1"/>
              </a:buClr>
              <a:buSzPts val="1100"/>
              <a:buFont typeface="Arial"/>
              <a:buNone/>
            </a:pPr>
            <a:r>
              <a:rPr lang="en" sz="1200">
                <a:solidFill>
                  <a:schemeClr val="dk1"/>
                </a:solidFill>
                <a:latin typeface="Fira Code"/>
                <a:ea typeface="Fira Code"/>
                <a:cs typeface="Fira Code"/>
                <a:sym typeface="Fira Code"/>
              </a:rPr>
              <a:t>For example if I want this function to give me the sum of 2 numbers, the information I would have to give the function ARE the two numbers. Let’s take a look at an example.</a:t>
            </a:r>
            <a:endParaRPr sz="1200">
              <a:solidFill>
                <a:schemeClr val="dk1"/>
              </a:solidFill>
              <a:latin typeface="Fira Code"/>
              <a:ea typeface="Fira Code"/>
              <a:cs typeface="Fira Code"/>
              <a:sym typeface="Fira Code"/>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3" name="Shape 3973"/>
        <p:cNvGrpSpPr/>
        <p:nvPr/>
      </p:nvGrpSpPr>
      <p:grpSpPr>
        <a:xfrm>
          <a:off x="0" y="0"/>
          <a:ext cx="0" cy="0"/>
          <a:chOff x="0" y="0"/>
          <a:chExt cx="0" cy="0"/>
        </a:xfrm>
      </p:grpSpPr>
      <p:sp>
        <p:nvSpPr>
          <p:cNvPr id="3974" name="Google Shape;3974;g119c2ad3c50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5" name="Google Shape;3975;g119c2ad3c50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00">
              <a:solidFill>
                <a:schemeClr val="dk1"/>
              </a:solidFill>
              <a:latin typeface="Fira Code"/>
              <a:ea typeface="Fira Code"/>
              <a:cs typeface="Fira Code"/>
              <a:sym typeface="Fira Cod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26425" y="1317325"/>
            <a:ext cx="4087800" cy="1607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91919"/>
              </a:buClr>
              <a:buSzPts val="5200"/>
              <a:buNone/>
              <a:defRPr b="1" sz="5000">
                <a:solidFill>
                  <a:schemeClr val="dk2"/>
                </a:solidFill>
                <a:latin typeface="Oswald"/>
                <a:ea typeface="Oswald"/>
                <a:cs typeface="Oswald"/>
                <a:sym typeface="Oswa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926425" y="3090600"/>
            <a:ext cx="2966400" cy="424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 name="Google Shape;14;p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 name="Google Shape;17;p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ph hasCustomPrompt="1" type="title"/>
          </p:nvPr>
        </p:nvSpPr>
        <p:spPr>
          <a:xfrm>
            <a:off x="1728163" y="1390038"/>
            <a:ext cx="5382000" cy="14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11"/>
          <p:cNvSpPr txBox="1"/>
          <p:nvPr>
            <p:ph idx="1" type="subTitle"/>
          </p:nvPr>
        </p:nvSpPr>
        <p:spPr>
          <a:xfrm>
            <a:off x="2959222" y="2998425"/>
            <a:ext cx="2919900" cy="594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05" name="Google Shape;105;p1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08" name="Google Shape;108;p1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9"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0"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213862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p:nvPr>
            <p:ph hasCustomPrompt="1" idx="2" type="title"/>
          </p:nvPr>
        </p:nvSpPr>
        <p:spPr>
          <a:xfrm>
            <a:off x="123562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 type="subTitle"/>
          </p:nvPr>
        </p:nvSpPr>
        <p:spPr>
          <a:xfrm>
            <a:off x="213862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3"/>
          <p:cNvSpPr txBox="1"/>
          <p:nvPr>
            <p:ph idx="3" type="title"/>
          </p:nvPr>
        </p:nvSpPr>
        <p:spPr>
          <a:xfrm>
            <a:off x="557197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3"/>
          <p:cNvSpPr txBox="1"/>
          <p:nvPr>
            <p:ph hasCustomPrompt="1" idx="4" type="title"/>
          </p:nvPr>
        </p:nvSpPr>
        <p:spPr>
          <a:xfrm>
            <a:off x="473557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5" type="subTitle"/>
          </p:nvPr>
        </p:nvSpPr>
        <p:spPr>
          <a:xfrm>
            <a:off x="557197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3"/>
          <p:cNvSpPr txBox="1"/>
          <p:nvPr>
            <p:ph idx="6" type="title"/>
          </p:nvPr>
        </p:nvSpPr>
        <p:spPr>
          <a:xfrm>
            <a:off x="213862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7" type="title"/>
          </p:nvPr>
        </p:nvSpPr>
        <p:spPr>
          <a:xfrm>
            <a:off x="123562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8" type="subTitle"/>
          </p:nvPr>
        </p:nvSpPr>
        <p:spPr>
          <a:xfrm>
            <a:off x="213862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3"/>
          <p:cNvSpPr txBox="1"/>
          <p:nvPr>
            <p:ph idx="9" type="title"/>
          </p:nvPr>
        </p:nvSpPr>
        <p:spPr>
          <a:xfrm>
            <a:off x="557197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13" type="title"/>
          </p:nvPr>
        </p:nvSpPr>
        <p:spPr>
          <a:xfrm>
            <a:off x="473557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4" type="subTitle"/>
          </p:nvPr>
        </p:nvSpPr>
        <p:spPr>
          <a:xfrm>
            <a:off x="557197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13"/>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27" name="Google Shape;127;p1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30" name="Google Shape;130;p1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1" name="Shape 131"/>
        <p:cNvGrpSpPr/>
        <p:nvPr/>
      </p:nvGrpSpPr>
      <p:grpSpPr>
        <a:xfrm>
          <a:off x="0" y="0"/>
          <a:ext cx="0" cy="0"/>
          <a:chOff x="0" y="0"/>
          <a:chExt cx="0" cy="0"/>
        </a:xfrm>
      </p:grpSpPr>
      <p:sp>
        <p:nvSpPr>
          <p:cNvPr id="132" name="Google Shape;132;p1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ph type="title"/>
          </p:nvPr>
        </p:nvSpPr>
        <p:spPr>
          <a:xfrm>
            <a:off x="2143500" y="3457200"/>
            <a:ext cx="4857000" cy="41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4" name="Google Shape;134;p14"/>
          <p:cNvSpPr txBox="1"/>
          <p:nvPr>
            <p:ph idx="1" type="subTitle"/>
          </p:nvPr>
        </p:nvSpPr>
        <p:spPr>
          <a:xfrm>
            <a:off x="2143500" y="1743588"/>
            <a:ext cx="4857000" cy="171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35" name="Google Shape;135;p14"/>
          <p:cNvGrpSpPr/>
          <p:nvPr/>
        </p:nvGrpSpPr>
        <p:grpSpPr>
          <a:xfrm>
            <a:off x="8424000" y="209250"/>
            <a:ext cx="433550" cy="78899"/>
            <a:chOff x="8424000" y="285450"/>
            <a:chExt cx="433550" cy="78899"/>
          </a:xfrm>
        </p:grpSpPr>
        <p:cxnSp>
          <p:nvCxnSpPr>
            <p:cNvPr id="136" name="Google Shape;136;p1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37" name="Google Shape;137;p1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4"/>
            <p:cNvGrpSpPr/>
            <p:nvPr/>
          </p:nvGrpSpPr>
          <p:grpSpPr>
            <a:xfrm>
              <a:off x="8785929" y="285450"/>
              <a:ext cx="71621" cy="78899"/>
              <a:chOff x="3621700" y="273825"/>
              <a:chExt cx="100875" cy="111125"/>
            </a:xfrm>
          </p:grpSpPr>
          <p:cxnSp>
            <p:nvCxnSpPr>
              <p:cNvPr id="139" name="Google Shape;139;p1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40" name="Google Shape;140;p1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idx="1" type="subTitle"/>
          </p:nvPr>
        </p:nvSpPr>
        <p:spPr>
          <a:xfrm>
            <a:off x="1308288" y="3356450"/>
            <a:ext cx="36015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5"/>
          <p:cNvSpPr txBox="1"/>
          <p:nvPr>
            <p:ph type="title"/>
          </p:nvPr>
        </p:nvSpPr>
        <p:spPr>
          <a:xfrm>
            <a:off x="1308288" y="768350"/>
            <a:ext cx="3601500" cy="2588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7" name="Google Shape;147;p1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50" name="Google Shape;150;p1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5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 type="subTitle"/>
          </p:nvPr>
        </p:nvSpPr>
        <p:spPr>
          <a:xfrm>
            <a:off x="4512026" y="2815650"/>
            <a:ext cx="37920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6"/>
          <p:cNvSpPr txBox="1"/>
          <p:nvPr>
            <p:ph type="title"/>
          </p:nvPr>
        </p:nvSpPr>
        <p:spPr>
          <a:xfrm>
            <a:off x="4512025" y="1294325"/>
            <a:ext cx="3792000" cy="1521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57" name="Google Shape;157;p1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60" name="Google Shape;160;p1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6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 type="subTitle"/>
          </p:nvPr>
        </p:nvSpPr>
        <p:spPr>
          <a:xfrm>
            <a:off x="2450700" y="2569350"/>
            <a:ext cx="4242600" cy="89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7"/>
          <p:cNvSpPr txBox="1"/>
          <p:nvPr>
            <p:ph type="title"/>
          </p:nvPr>
        </p:nvSpPr>
        <p:spPr>
          <a:xfrm>
            <a:off x="1796250" y="1266475"/>
            <a:ext cx="5551500" cy="130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67" name="Google Shape;167;p1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0" name="Google Shape;170;p1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71" name="Shape 171"/>
        <p:cNvGrpSpPr/>
        <p:nvPr/>
      </p:nvGrpSpPr>
      <p:grpSpPr>
        <a:xfrm>
          <a:off x="0" y="0"/>
          <a:ext cx="0" cy="0"/>
          <a:chOff x="0" y="0"/>
          <a:chExt cx="0" cy="0"/>
        </a:xfrm>
      </p:grpSpPr>
      <p:sp>
        <p:nvSpPr>
          <p:cNvPr id="172" name="Google Shape;172;p18"/>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ph idx="1" type="subTitle"/>
          </p:nvPr>
        </p:nvSpPr>
        <p:spPr>
          <a:xfrm>
            <a:off x="720000" y="1265088"/>
            <a:ext cx="49662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18"/>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18"/>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18"/>
          <p:cNvSpPr txBox="1"/>
          <p:nvPr>
            <p:ph idx="3" type="subTitle"/>
          </p:nvPr>
        </p:nvSpPr>
        <p:spPr>
          <a:xfrm>
            <a:off x="719975" y="2497429"/>
            <a:ext cx="4966200" cy="8520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7" name="Google Shape;177;p18"/>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18"/>
          <p:cNvSpPr txBox="1"/>
          <p:nvPr>
            <p:ph idx="5" type="subTitle"/>
          </p:nvPr>
        </p:nvSpPr>
        <p:spPr>
          <a:xfrm>
            <a:off x="719963"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9" name="Google Shape;179;p18"/>
          <p:cNvSpPr txBox="1"/>
          <p:nvPr>
            <p:ph idx="6" type="subTitle"/>
          </p:nvPr>
        </p:nvSpPr>
        <p:spPr>
          <a:xfrm>
            <a:off x="5686250" y="2080938"/>
            <a:ext cx="27381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0" name="Google Shape;180;p18"/>
          <p:cNvSpPr txBox="1"/>
          <p:nvPr>
            <p:ph idx="7" type="subTitle"/>
          </p:nvPr>
        </p:nvSpPr>
        <p:spPr>
          <a:xfrm>
            <a:off x="5686200" y="2497412"/>
            <a:ext cx="2738100" cy="60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81" name="Google Shape;181;p18"/>
          <p:cNvGrpSpPr/>
          <p:nvPr/>
        </p:nvGrpSpPr>
        <p:grpSpPr>
          <a:xfrm>
            <a:off x="8424000" y="209250"/>
            <a:ext cx="433550" cy="78899"/>
            <a:chOff x="8424000" y="285450"/>
            <a:chExt cx="433550" cy="78899"/>
          </a:xfrm>
        </p:grpSpPr>
        <p:cxnSp>
          <p:nvCxnSpPr>
            <p:cNvPr id="182" name="Google Shape;182;p1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83" name="Google Shape;183;p1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8"/>
            <p:cNvGrpSpPr/>
            <p:nvPr/>
          </p:nvGrpSpPr>
          <p:grpSpPr>
            <a:xfrm>
              <a:off x="8785929" y="285450"/>
              <a:ext cx="71621" cy="78899"/>
              <a:chOff x="3621700" y="273825"/>
              <a:chExt cx="100875" cy="111125"/>
            </a:xfrm>
          </p:grpSpPr>
          <p:cxnSp>
            <p:nvCxnSpPr>
              <p:cNvPr id="185" name="Google Shape;185;p1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86" name="Google Shape;186;p1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87"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ph idx="1" type="subTitle"/>
          </p:nvPr>
        </p:nvSpPr>
        <p:spPr>
          <a:xfrm>
            <a:off x="720000" y="1265100"/>
            <a:ext cx="51471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19"/>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9"/>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9"/>
          <p:cNvSpPr txBox="1"/>
          <p:nvPr>
            <p:ph idx="3" type="subTitle"/>
          </p:nvPr>
        </p:nvSpPr>
        <p:spPr>
          <a:xfrm>
            <a:off x="719988" y="2497413"/>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93" name="Google Shape;193;p19"/>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19"/>
          <p:cNvSpPr txBox="1"/>
          <p:nvPr>
            <p:ph idx="5" type="subTitle"/>
          </p:nvPr>
        </p:nvSpPr>
        <p:spPr>
          <a:xfrm>
            <a:off x="719988"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97" name="Google Shape;197;p1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00" name="Google Shape;200;p1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0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3319693"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915724"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txBox="1"/>
          <p:nvPr>
            <p:ph type="title"/>
          </p:nvPr>
        </p:nvSpPr>
        <p:spPr>
          <a:xfrm>
            <a:off x="891995"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0"/>
          <p:cNvSpPr txBox="1"/>
          <p:nvPr>
            <p:ph idx="1" type="subTitle"/>
          </p:nvPr>
        </p:nvSpPr>
        <p:spPr>
          <a:xfrm>
            <a:off x="891995" y="3023144"/>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0"/>
          <p:cNvSpPr txBox="1"/>
          <p:nvPr>
            <p:ph idx="2" type="title"/>
          </p:nvPr>
        </p:nvSpPr>
        <p:spPr>
          <a:xfrm>
            <a:off x="3483900"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0"/>
          <p:cNvSpPr txBox="1"/>
          <p:nvPr>
            <p:ph idx="3" type="subTitle"/>
          </p:nvPr>
        </p:nvSpPr>
        <p:spPr>
          <a:xfrm>
            <a:off x="3483900" y="3023137"/>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0"/>
          <p:cNvSpPr txBox="1"/>
          <p:nvPr>
            <p:ph idx="4" type="title"/>
          </p:nvPr>
        </p:nvSpPr>
        <p:spPr>
          <a:xfrm>
            <a:off x="6071355" y="2553300"/>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0"/>
          <p:cNvSpPr txBox="1"/>
          <p:nvPr>
            <p:ph idx="5" type="subTitle"/>
          </p:nvPr>
        </p:nvSpPr>
        <p:spPr>
          <a:xfrm>
            <a:off x="6071355" y="3023162"/>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0"/>
          <p:cNvSpPr txBox="1"/>
          <p:nvPr>
            <p:ph idx="6" type="title"/>
          </p:nvPr>
        </p:nvSpPr>
        <p:spPr>
          <a:xfrm>
            <a:off x="720000" y="540000"/>
            <a:ext cx="4541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14" name="Google Shape;214;p2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17" name="Google Shape;217;p2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948600" y="1052000"/>
            <a:ext cx="162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948600" y="3392900"/>
            <a:ext cx="3652200" cy="71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 name="Google Shape;25;p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 name="Google Shape;28;p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18" name="Shape 218"/>
        <p:cNvGrpSpPr/>
        <p:nvPr/>
      </p:nvGrpSpPr>
      <p:grpSpPr>
        <a:xfrm>
          <a:off x="0" y="0"/>
          <a:ext cx="0" cy="0"/>
          <a:chOff x="0" y="0"/>
          <a:chExt cx="0" cy="0"/>
        </a:xfrm>
      </p:grpSpPr>
      <p:sp>
        <p:nvSpPr>
          <p:cNvPr id="219" name="Google Shape;219;p21"/>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2027700" y="1671304"/>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1"/>
          <p:cNvSpPr txBox="1"/>
          <p:nvPr>
            <p:ph idx="1" type="subTitle"/>
          </p:nvPr>
        </p:nvSpPr>
        <p:spPr>
          <a:xfrm>
            <a:off x="20277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1"/>
          <p:cNvSpPr txBox="1"/>
          <p:nvPr>
            <p:ph idx="2" type="title"/>
          </p:nvPr>
        </p:nvSpPr>
        <p:spPr>
          <a:xfrm>
            <a:off x="5546300" y="1654912"/>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1"/>
          <p:cNvSpPr txBox="1"/>
          <p:nvPr>
            <p:ph idx="3" type="subTitle"/>
          </p:nvPr>
        </p:nvSpPr>
        <p:spPr>
          <a:xfrm>
            <a:off x="55463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1"/>
          <p:cNvSpPr txBox="1"/>
          <p:nvPr>
            <p:ph idx="4" type="title"/>
          </p:nvPr>
        </p:nvSpPr>
        <p:spPr>
          <a:xfrm>
            <a:off x="2027700" y="3214335"/>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1"/>
          <p:cNvSpPr txBox="1"/>
          <p:nvPr>
            <p:ph idx="5" type="subTitle"/>
          </p:nvPr>
        </p:nvSpPr>
        <p:spPr>
          <a:xfrm>
            <a:off x="20277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1"/>
          <p:cNvSpPr txBox="1"/>
          <p:nvPr>
            <p:ph idx="6" type="title"/>
          </p:nvPr>
        </p:nvSpPr>
        <p:spPr>
          <a:xfrm>
            <a:off x="5546300" y="3214347"/>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1"/>
          <p:cNvSpPr txBox="1"/>
          <p:nvPr>
            <p:ph idx="7" type="subTitle"/>
          </p:nvPr>
        </p:nvSpPr>
        <p:spPr>
          <a:xfrm>
            <a:off x="55463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1"/>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9" name="Google Shape;229;p21"/>
          <p:cNvGrpSpPr/>
          <p:nvPr/>
        </p:nvGrpSpPr>
        <p:grpSpPr>
          <a:xfrm>
            <a:off x="8424000" y="209250"/>
            <a:ext cx="433550" cy="78899"/>
            <a:chOff x="8424000" y="285450"/>
            <a:chExt cx="433550" cy="78899"/>
          </a:xfrm>
        </p:grpSpPr>
        <p:cxnSp>
          <p:nvCxnSpPr>
            <p:cNvPr id="230" name="Google Shape;230;p2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31" name="Google Shape;231;p2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1"/>
            <p:cNvGrpSpPr/>
            <p:nvPr/>
          </p:nvGrpSpPr>
          <p:grpSpPr>
            <a:xfrm>
              <a:off x="8785929" y="285450"/>
              <a:ext cx="71621" cy="78899"/>
              <a:chOff x="3621700" y="273825"/>
              <a:chExt cx="100875" cy="111125"/>
            </a:xfrm>
          </p:grpSpPr>
          <p:cxnSp>
            <p:nvCxnSpPr>
              <p:cNvPr id="233" name="Google Shape;233;p2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34" name="Google Shape;234;p2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35"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ph type="title"/>
          </p:nvPr>
        </p:nvSpPr>
        <p:spPr>
          <a:xfrm>
            <a:off x="1257538"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22"/>
          <p:cNvSpPr txBox="1"/>
          <p:nvPr>
            <p:ph idx="1" type="subTitle"/>
          </p:nvPr>
        </p:nvSpPr>
        <p:spPr>
          <a:xfrm>
            <a:off x="1257513"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2"/>
          <p:cNvSpPr txBox="1"/>
          <p:nvPr>
            <p:ph idx="2" type="title"/>
          </p:nvPr>
        </p:nvSpPr>
        <p:spPr>
          <a:xfrm>
            <a:off x="3755775"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22"/>
          <p:cNvSpPr txBox="1"/>
          <p:nvPr>
            <p:ph idx="3" type="subTitle"/>
          </p:nvPr>
        </p:nvSpPr>
        <p:spPr>
          <a:xfrm>
            <a:off x="3755782"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2"/>
          <p:cNvSpPr txBox="1"/>
          <p:nvPr>
            <p:ph idx="4" type="title"/>
          </p:nvPr>
        </p:nvSpPr>
        <p:spPr>
          <a:xfrm>
            <a:off x="1257538"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22"/>
          <p:cNvSpPr txBox="1"/>
          <p:nvPr>
            <p:ph idx="5" type="subTitle"/>
          </p:nvPr>
        </p:nvSpPr>
        <p:spPr>
          <a:xfrm>
            <a:off x="1257513"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22"/>
          <p:cNvSpPr txBox="1"/>
          <p:nvPr>
            <p:ph idx="6" type="title"/>
          </p:nvPr>
        </p:nvSpPr>
        <p:spPr>
          <a:xfrm>
            <a:off x="3755775"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22"/>
          <p:cNvSpPr txBox="1"/>
          <p:nvPr>
            <p:ph idx="7" type="subTitle"/>
          </p:nvPr>
        </p:nvSpPr>
        <p:spPr>
          <a:xfrm>
            <a:off x="3755741"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2"/>
          <p:cNvSpPr txBox="1"/>
          <p:nvPr>
            <p:ph idx="8" type="title"/>
          </p:nvPr>
        </p:nvSpPr>
        <p:spPr>
          <a:xfrm>
            <a:off x="6254050"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22"/>
          <p:cNvSpPr txBox="1"/>
          <p:nvPr>
            <p:ph idx="9" type="subTitle"/>
          </p:nvPr>
        </p:nvSpPr>
        <p:spPr>
          <a:xfrm>
            <a:off x="6254051"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2"/>
          <p:cNvSpPr txBox="1"/>
          <p:nvPr>
            <p:ph idx="13" type="title"/>
          </p:nvPr>
        </p:nvSpPr>
        <p:spPr>
          <a:xfrm>
            <a:off x="6254050"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2"/>
          <p:cNvSpPr txBox="1"/>
          <p:nvPr>
            <p:ph idx="14" type="subTitle"/>
          </p:nvPr>
        </p:nvSpPr>
        <p:spPr>
          <a:xfrm>
            <a:off x="6254006"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2"/>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2" name="Google Shape;252;p2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55" name="Google Shape;255;p2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56" name="Shape 256"/>
        <p:cNvGrpSpPr/>
        <p:nvPr/>
      </p:nvGrpSpPr>
      <p:grpSpPr>
        <a:xfrm>
          <a:off x="0" y="0"/>
          <a:ext cx="0" cy="0"/>
          <a:chOff x="0" y="0"/>
          <a:chExt cx="0" cy="0"/>
        </a:xfrm>
      </p:grpSpPr>
      <p:sp>
        <p:nvSpPr>
          <p:cNvPr id="257" name="Google Shape;257;p2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txBox="1"/>
          <p:nvPr>
            <p:ph hasCustomPrompt="1" type="title"/>
          </p:nvPr>
        </p:nvSpPr>
        <p:spPr>
          <a:xfrm>
            <a:off x="1024800" y="976100"/>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9" name="Google Shape;259;p23"/>
          <p:cNvSpPr txBox="1"/>
          <p:nvPr>
            <p:ph idx="1" type="subTitle"/>
          </p:nvPr>
        </p:nvSpPr>
        <p:spPr>
          <a:xfrm>
            <a:off x="1024800" y="1627026"/>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3"/>
          <p:cNvSpPr txBox="1"/>
          <p:nvPr>
            <p:ph hasCustomPrompt="1" idx="2" type="title"/>
          </p:nvPr>
        </p:nvSpPr>
        <p:spPr>
          <a:xfrm>
            <a:off x="2138250" y="2114836"/>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1" name="Google Shape;261;p23"/>
          <p:cNvSpPr txBox="1"/>
          <p:nvPr>
            <p:ph idx="3" type="subTitle"/>
          </p:nvPr>
        </p:nvSpPr>
        <p:spPr>
          <a:xfrm>
            <a:off x="2138250" y="2765660"/>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3"/>
          <p:cNvSpPr txBox="1"/>
          <p:nvPr>
            <p:ph hasCustomPrompt="1" idx="4" type="title"/>
          </p:nvPr>
        </p:nvSpPr>
        <p:spPr>
          <a:xfrm>
            <a:off x="3251700" y="3278901"/>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3" name="Google Shape;263;p23"/>
          <p:cNvSpPr txBox="1"/>
          <p:nvPr>
            <p:ph idx="5" type="subTitle"/>
          </p:nvPr>
        </p:nvSpPr>
        <p:spPr>
          <a:xfrm>
            <a:off x="3251700" y="3929725"/>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4" name="Google Shape;264;p23"/>
          <p:cNvGrpSpPr/>
          <p:nvPr/>
        </p:nvGrpSpPr>
        <p:grpSpPr>
          <a:xfrm>
            <a:off x="8424000" y="209250"/>
            <a:ext cx="433550" cy="78899"/>
            <a:chOff x="8424000" y="285450"/>
            <a:chExt cx="433550" cy="78899"/>
          </a:xfrm>
        </p:grpSpPr>
        <p:cxnSp>
          <p:nvCxnSpPr>
            <p:cNvPr id="265" name="Google Shape;265;p2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66" name="Google Shape;266;p2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3"/>
            <p:cNvGrpSpPr/>
            <p:nvPr/>
          </p:nvGrpSpPr>
          <p:grpSpPr>
            <a:xfrm>
              <a:off x="8785929" y="285450"/>
              <a:ext cx="71621" cy="78899"/>
              <a:chOff x="3621700" y="273825"/>
              <a:chExt cx="100875" cy="111125"/>
            </a:xfrm>
          </p:grpSpPr>
          <p:cxnSp>
            <p:nvCxnSpPr>
              <p:cNvPr id="268" name="Google Shape;268;p2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69" name="Google Shape;269;p2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70"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txBox="1"/>
          <p:nvPr>
            <p:ph type="ctrTitle"/>
          </p:nvPr>
        </p:nvSpPr>
        <p:spPr>
          <a:xfrm>
            <a:off x="948600" y="947473"/>
            <a:ext cx="42840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3" name="Google Shape;273;p24"/>
          <p:cNvSpPr txBox="1"/>
          <p:nvPr>
            <p:ph idx="1" type="subTitle"/>
          </p:nvPr>
        </p:nvSpPr>
        <p:spPr>
          <a:xfrm>
            <a:off x="948600" y="1806966"/>
            <a:ext cx="4293900" cy="45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4" name="Google Shape;274;p24"/>
          <p:cNvSpPr txBox="1"/>
          <p:nvPr>
            <p:ph idx="2" type="subTitle"/>
          </p:nvPr>
        </p:nvSpPr>
        <p:spPr>
          <a:xfrm>
            <a:off x="948600" y="2264775"/>
            <a:ext cx="2698800" cy="606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5" name="Google Shape;275;p24"/>
          <p:cNvSpPr txBox="1"/>
          <p:nvPr/>
        </p:nvSpPr>
        <p:spPr>
          <a:xfrm>
            <a:off x="948600" y="3511225"/>
            <a:ext cx="6139500" cy="554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b="1" lang="en" sz="1200">
                <a:solidFill>
                  <a:schemeClr val="dk2"/>
                </a:solidFill>
                <a:uFill>
                  <a:noFill/>
                </a:uFill>
                <a:latin typeface="Fira Code"/>
                <a:ea typeface="Fira Code"/>
                <a:cs typeface="Fira Code"/>
                <a:sym typeface="Fira Code"/>
                <a:hlinkClick r:id="rId2">
                  <a:extLst>
                    <a:ext uri="{A12FA001-AC4F-418D-AE19-62706E023703}">
                      <ahyp:hlinkClr val="tx"/>
                    </a:ext>
                  </a:extLst>
                </a:hlinkClick>
              </a:rPr>
              <a:t>Slidesgo</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including icons by </a:t>
            </a:r>
            <a:r>
              <a:rPr b="1" lang="en" sz="1200">
                <a:solidFill>
                  <a:schemeClr val="dk2"/>
                </a:solidFill>
                <a:uFill>
                  <a:noFill/>
                </a:uFill>
                <a:latin typeface="Fira Code"/>
                <a:ea typeface="Fira Code"/>
                <a:cs typeface="Fira Code"/>
                <a:sym typeface="Fira Code"/>
                <a:hlinkClick r:id="rId3">
                  <a:extLst>
                    <a:ext uri="{A12FA001-AC4F-418D-AE19-62706E023703}">
                      <ahyp:hlinkClr val="tx"/>
                    </a:ext>
                  </a:extLst>
                </a:hlinkClick>
              </a:rPr>
              <a:t>Flaticon</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b="1" lang="en" sz="1200">
                <a:solidFill>
                  <a:schemeClr val="dk2"/>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78" name="Google Shape;278;p2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1" name="Google Shape;281;p2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2"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25">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BUILDINGBLOCS</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98" name="Google Shape;298;p2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01" name="Google Shape;301;p2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4" name="Google Shape;304;p2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5" name="Google Shape;305;p2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06"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2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26">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BUILDINGBLOCS</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21" name="Google Shape;321;p2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24" name="Google Shape;324;p2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7" name="Google Shape;327;p2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8" name="Google Shape;328;p2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29"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2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1" name="Google Shape;341;p27">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BUILDINGBLOCS</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45" name="Google Shape;345;p2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48" name="Google Shape;348;p2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1" name="Google Shape;351;p2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2" name="Google Shape;352;p2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fmla="val 0" name="adj"/>
              </a:avLst>
            </a:prstGeom>
            <a:solidFill>
              <a:schemeClr val="accent3"/>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6298575" y="1546875"/>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6298575" y="2078800"/>
              <a:ext cx="1066200" cy="999900"/>
            </a:xfrm>
            <a:prstGeom prst="roundRect">
              <a:avLst>
                <a:gd fmla="val 7939"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6298575" y="3140800"/>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b="50%" l="50%" r="50%" t="50%"/>
                </a:path>
                <a:tileRect/>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188900"/>
            <a:ext cx="7704000" cy="33801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Anaheim"/>
              <a:buAutoNum type="arabicPeriod"/>
              <a:defRPr sz="11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5" name="Google Shape;35;p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8" name="Google Shape;38;p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46209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idx="1" type="subTitle"/>
          </p:nvPr>
        </p:nvSpPr>
        <p:spPr>
          <a:xfrm>
            <a:off x="1149300" y="2465950"/>
            <a:ext cx="2944500" cy="462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3" name="Google Shape;43;p5"/>
          <p:cNvSpPr txBox="1"/>
          <p:nvPr>
            <p:ph idx="2" type="subTitle"/>
          </p:nvPr>
        </p:nvSpPr>
        <p:spPr>
          <a:xfrm>
            <a:off x="5126400" y="2558050"/>
            <a:ext cx="2944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 name="Google Shape;44;p5"/>
          <p:cNvSpPr txBox="1"/>
          <p:nvPr>
            <p:ph idx="3" type="subTitle"/>
          </p:nvPr>
        </p:nvSpPr>
        <p:spPr>
          <a:xfrm>
            <a:off x="11493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4" type="subTitle"/>
          </p:nvPr>
        </p:nvSpPr>
        <p:spPr>
          <a:xfrm>
            <a:off x="50502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49" name="Google Shape;49;p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52" name="Google Shape;52;p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ph type="title"/>
          </p:nvPr>
        </p:nvSpPr>
        <p:spPr>
          <a:xfrm>
            <a:off x="720000" y="540000"/>
            <a:ext cx="7203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58" name="Google Shape;58;p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61" name="Google Shape;61;p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7"/>
          <p:cNvSpPr txBox="1"/>
          <p:nvPr>
            <p:ph idx="1" type="body"/>
          </p:nvPr>
        </p:nvSpPr>
        <p:spPr>
          <a:xfrm>
            <a:off x="1056600" y="1598400"/>
            <a:ext cx="3492000" cy="2595600"/>
          </a:xfrm>
          <a:prstGeom prst="rect">
            <a:avLst/>
          </a:prstGeom>
        </p:spPr>
        <p:txBody>
          <a:bodyPr anchorCtr="0" anchor="ctr" bIns="91425" lIns="91425" spcFirstLastPara="1" rIns="91425" wrap="square" tIns="91425">
            <a:noAutofit/>
          </a:bodyPr>
          <a:lstStyle>
            <a:lvl1pPr indent="-279400" lvl="0" marL="457200" rtl="0">
              <a:lnSpc>
                <a:spcPct val="100000"/>
              </a:lnSpc>
              <a:spcBef>
                <a:spcPts val="0"/>
              </a:spcBef>
              <a:spcAft>
                <a:spcPts val="0"/>
              </a:spcAft>
              <a:buSzPts val="800"/>
              <a:buFont typeface="Open Sans"/>
              <a:buChar char="●"/>
              <a:defRPr sz="14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68" name="Google Shape;68;p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71" name="Google Shape;71;p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txBox="1"/>
          <p:nvPr>
            <p:ph type="title"/>
          </p:nvPr>
        </p:nvSpPr>
        <p:spPr>
          <a:xfrm>
            <a:off x="948600" y="1214800"/>
            <a:ext cx="5883600" cy="2728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77" name="Google Shape;77;p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80" name="Google Shape;80;p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4437900" y="1321100"/>
            <a:ext cx="3617700" cy="797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9"/>
          <p:cNvSpPr txBox="1"/>
          <p:nvPr>
            <p:ph idx="1" type="subTitle"/>
          </p:nvPr>
        </p:nvSpPr>
        <p:spPr>
          <a:xfrm>
            <a:off x="4437900" y="2183600"/>
            <a:ext cx="3617700" cy="1588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87" name="Google Shape;87;p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0" name="Google Shape;90;p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0"/>
          <p:cNvSpPr txBox="1"/>
          <p:nvPr>
            <p:ph type="title"/>
          </p:nvPr>
        </p:nvSpPr>
        <p:spPr>
          <a:xfrm>
            <a:off x="1342450" y="1242525"/>
            <a:ext cx="2920800" cy="2658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95" name="Google Shape;95;p1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8" name="Google Shape;98;p1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616200"/>
            <a:ext cx="77040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image" Target="../media/image16.png"/><Relationship Id="rId6"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 Id="rId3" Type="http://schemas.openxmlformats.org/officeDocument/2006/relationships/slide" Target="/ppt/slides/slide100.xml"/><Relationship Id="rId4" Type="http://schemas.openxmlformats.org/officeDocument/2006/relationships/slide" Target="/ppt/slides/slide100.xml"/><Relationship Id="rId5" Type="http://schemas.openxmlformats.org/officeDocument/2006/relationships/slide" Target="/ppt/slides/slide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 Id="rId3" Type="http://schemas.openxmlformats.org/officeDocument/2006/relationships/slide" Target="/ppt/slides/slide101.xml"/><Relationship Id="rId4" Type="http://schemas.openxmlformats.org/officeDocument/2006/relationships/slide" Target="/ppt/slides/slide101.xml"/><Relationship Id="rId5" Type="http://schemas.openxmlformats.org/officeDocument/2006/relationships/slide" Target="/ppt/slides/slide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 Id="rId3" Type="http://schemas.openxmlformats.org/officeDocument/2006/relationships/slide" Target="/ppt/slides/slide102.xml"/><Relationship Id="rId4" Type="http://schemas.openxmlformats.org/officeDocument/2006/relationships/slide" Target="/ppt/slides/slide102.xml"/><Relationship Id="rId5" Type="http://schemas.openxmlformats.org/officeDocument/2006/relationships/slide" Target="/ppt/slides/slide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 Id="rId3" Type="http://schemas.openxmlformats.org/officeDocument/2006/relationships/slide" Target="/ppt/slides/slide103.xml"/><Relationship Id="rId4" Type="http://schemas.openxmlformats.org/officeDocument/2006/relationships/slide" Target="/ppt/slides/slide103.xml"/><Relationship Id="rId5" Type="http://schemas.openxmlformats.org/officeDocument/2006/relationships/slide" Target="/ppt/slides/slide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 Id="rId3" Type="http://schemas.openxmlformats.org/officeDocument/2006/relationships/slide" Target="/ppt/slides/slide104.xml"/><Relationship Id="rId4" Type="http://schemas.openxmlformats.org/officeDocument/2006/relationships/slide" Target="/ppt/slides/slide104.xml"/><Relationship Id="rId5" Type="http://schemas.openxmlformats.org/officeDocument/2006/relationships/slide" Target="/ppt/slides/slide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 Id="rId3" Type="http://schemas.openxmlformats.org/officeDocument/2006/relationships/slide" Target="/ppt/slides/slide105.xml"/><Relationship Id="rId4" Type="http://schemas.openxmlformats.org/officeDocument/2006/relationships/slide" Target="/ppt/slides/slide105.xml"/><Relationship Id="rId5" Type="http://schemas.openxmlformats.org/officeDocument/2006/relationships/slide" Target="/ppt/slides/slide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 Id="rId3" Type="http://schemas.openxmlformats.org/officeDocument/2006/relationships/slide" Target="/ppt/slides/slide106.xml"/><Relationship Id="rId4" Type="http://schemas.openxmlformats.org/officeDocument/2006/relationships/slide" Target="/ppt/slides/slide106.xml"/><Relationship Id="rId5" Type="http://schemas.openxmlformats.org/officeDocument/2006/relationships/slide" Target="/ppt/slides/slide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 Id="rId3" Type="http://schemas.openxmlformats.org/officeDocument/2006/relationships/slide" Target="/ppt/slides/slide107.xml"/><Relationship Id="rId4" Type="http://schemas.openxmlformats.org/officeDocument/2006/relationships/slide" Target="/ppt/slides/slide107.xml"/><Relationship Id="rId5" Type="http://schemas.openxmlformats.org/officeDocument/2006/relationships/slide" Target="/ppt/slides/slide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 Id="rId3" Type="http://schemas.openxmlformats.org/officeDocument/2006/relationships/slide" Target="/ppt/slides/slide108.xml"/><Relationship Id="rId4" Type="http://schemas.openxmlformats.org/officeDocument/2006/relationships/slide" Target="/ppt/slides/slide108.xml"/><Relationship Id="rId5" Type="http://schemas.openxmlformats.org/officeDocument/2006/relationships/slide" Target="/ppt/slides/slide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 Id="rId3" Type="http://schemas.openxmlformats.org/officeDocument/2006/relationships/slide" Target="/ppt/slides/slide109.xml"/><Relationship Id="rId4" Type="http://schemas.openxmlformats.org/officeDocument/2006/relationships/slide" Target="/ppt/slides/slide109.xml"/><Relationship Id="rId5" Type="http://schemas.openxmlformats.org/officeDocument/2006/relationships/slide" Target="/ppt/slid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hyperlink" Target="http://drive.google.com/file/d/1VvdxBai5c7NxkFRj7rT28XWpkr6LD4DL/view" TargetMode="External"/><Relationship Id="rId7"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 Id="rId3" Type="http://schemas.openxmlformats.org/officeDocument/2006/relationships/slide" Target="/ppt/slides/slide110.xml"/><Relationship Id="rId4" Type="http://schemas.openxmlformats.org/officeDocument/2006/relationships/slide" Target="/ppt/slides/slide110.xml"/><Relationship Id="rId5" Type="http://schemas.openxmlformats.org/officeDocument/2006/relationships/slide" Target="/ppt/slides/slide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1.xml"/><Relationship Id="rId3" Type="http://schemas.openxmlformats.org/officeDocument/2006/relationships/slide" Target="/ppt/slides/slide111.xml"/><Relationship Id="rId4" Type="http://schemas.openxmlformats.org/officeDocument/2006/relationships/slide" Target="/ppt/slides/slide111.xml"/><Relationship Id="rId5" Type="http://schemas.openxmlformats.org/officeDocument/2006/relationships/slide" Target="/ppt/slides/slide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 Id="rId3" Type="http://schemas.openxmlformats.org/officeDocument/2006/relationships/slide" Target="/ppt/slides/slide112.xml"/><Relationship Id="rId4" Type="http://schemas.openxmlformats.org/officeDocument/2006/relationships/slide" Target="/ppt/slides/slide112.xml"/><Relationship Id="rId5" Type="http://schemas.openxmlformats.org/officeDocument/2006/relationships/slide" Target="/ppt/slides/slide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 Id="rId3" Type="http://schemas.openxmlformats.org/officeDocument/2006/relationships/slide" Target="/ppt/slides/slide113.xml"/><Relationship Id="rId4" Type="http://schemas.openxmlformats.org/officeDocument/2006/relationships/slide" Target="/ppt/slides/slide113.xml"/><Relationship Id="rId5" Type="http://schemas.openxmlformats.org/officeDocument/2006/relationships/slide" Target="/ppt/slides/slide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 Id="rId3" Type="http://schemas.openxmlformats.org/officeDocument/2006/relationships/slide" Target="/ppt/slides/slide115.xml"/><Relationship Id="rId4" Type="http://schemas.openxmlformats.org/officeDocument/2006/relationships/slide" Target="/ppt/slides/slide115.xml"/><Relationship Id="rId5" Type="http://schemas.openxmlformats.org/officeDocument/2006/relationships/slide" Target="/ppt/slides/slide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8.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9.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0.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1.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2.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 Id="rId3" Type="http://schemas.openxmlformats.org/officeDocument/2006/relationships/slide" Target="/ppt/slides/slide125.xml"/><Relationship Id="rId4" Type="http://schemas.openxmlformats.org/officeDocument/2006/relationships/slide" Target="/ppt/slides/slide125.xml"/><Relationship Id="rId5" Type="http://schemas.openxmlformats.org/officeDocument/2006/relationships/slide" Target="/ppt/slides/slide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 Id="rId3" Type="http://schemas.openxmlformats.org/officeDocument/2006/relationships/slide" Target="/ppt/slides/slide127.xml"/><Relationship Id="rId4" Type="http://schemas.openxmlformats.org/officeDocument/2006/relationships/slide" Target="/ppt/slides/slide127.xml"/><Relationship Id="rId5" Type="http://schemas.openxmlformats.org/officeDocument/2006/relationships/slide" Target="/ppt/slides/slide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9.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2.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5.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6.xml"/><Relationship Id="rId3" Type="http://schemas.openxmlformats.org/officeDocument/2006/relationships/slide" Target="/ppt/slides/slide136.xml"/><Relationship Id="rId4" Type="http://schemas.openxmlformats.org/officeDocument/2006/relationships/slide" Target="/ppt/slides/slide136.xml"/><Relationship Id="rId5" Type="http://schemas.openxmlformats.org/officeDocument/2006/relationships/slide" Target="/ppt/slides/slide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 Id="rId3" Type="http://schemas.openxmlformats.org/officeDocument/2006/relationships/slide" Target="/ppt/slides/slide137.xml"/><Relationship Id="rId4" Type="http://schemas.openxmlformats.org/officeDocument/2006/relationships/slide" Target="/ppt/slides/slide137.xml"/><Relationship Id="rId5" Type="http://schemas.openxmlformats.org/officeDocument/2006/relationships/slide" Target="/ppt/slides/slide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 Id="rId3" Type="http://schemas.openxmlformats.org/officeDocument/2006/relationships/slide" Target="/ppt/slides/slide138.xml"/><Relationship Id="rId4" Type="http://schemas.openxmlformats.org/officeDocument/2006/relationships/slide" Target="/ppt/slides/slide138.xml"/><Relationship Id="rId5" Type="http://schemas.openxmlformats.org/officeDocument/2006/relationships/slide" Target="/ppt/slides/slide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 Id="rId3" Type="http://schemas.openxmlformats.org/officeDocument/2006/relationships/slide" Target="/ppt/slides/slide139.xml"/><Relationship Id="rId4" Type="http://schemas.openxmlformats.org/officeDocument/2006/relationships/slide" Target="/ppt/slides/slide139.xml"/><Relationship Id="rId5" Type="http://schemas.openxmlformats.org/officeDocument/2006/relationships/slide" Target="/ppt/slid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 Id="rId3" Type="http://schemas.openxmlformats.org/officeDocument/2006/relationships/slide" Target="/ppt/slides/slide140.xml"/><Relationship Id="rId4" Type="http://schemas.openxmlformats.org/officeDocument/2006/relationships/slide" Target="/ppt/slides/slide140.xml"/><Relationship Id="rId5" Type="http://schemas.openxmlformats.org/officeDocument/2006/relationships/slide" Target="/ppt/slides/slide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1.xml"/><Relationship Id="rId3" Type="http://schemas.openxmlformats.org/officeDocument/2006/relationships/slide" Target="/ppt/slides/slide141.xml"/><Relationship Id="rId4" Type="http://schemas.openxmlformats.org/officeDocument/2006/relationships/slide" Target="/ppt/slides/slide141.xml"/><Relationship Id="rId5" Type="http://schemas.openxmlformats.org/officeDocument/2006/relationships/slide" Target="/ppt/slides/slide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2.xml"/><Relationship Id="rId3" Type="http://schemas.openxmlformats.org/officeDocument/2006/relationships/slide" Target="/ppt/slides/slide142.xml"/><Relationship Id="rId4" Type="http://schemas.openxmlformats.org/officeDocument/2006/relationships/slide" Target="/ppt/slides/slide142.xml"/><Relationship Id="rId5" Type="http://schemas.openxmlformats.org/officeDocument/2006/relationships/slide" Target="/ppt/slides/slide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5.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8.xml"/><Relationship Id="rId3" Type="http://schemas.openxmlformats.org/officeDocument/2006/relationships/slide" Target="/ppt/slides/slide148.xml"/><Relationship Id="rId4" Type="http://schemas.openxmlformats.org/officeDocument/2006/relationships/slide" Target="/ppt/slides/slide148.xml"/><Relationship Id="rId5" Type="http://schemas.openxmlformats.org/officeDocument/2006/relationships/slide" Target="/ppt/slides/slide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 Id="rId3" Type="http://schemas.openxmlformats.org/officeDocument/2006/relationships/slide" Target="/ppt/slides/slide149.xml"/><Relationship Id="rId4" Type="http://schemas.openxmlformats.org/officeDocument/2006/relationships/slide" Target="/ppt/slides/slide149.xml"/><Relationship Id="rId5" Type="http://schemas.openxmlformats.org/officeDocument/2006/relationships/slide" Target="/ppt/slid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slide" Target="/ppt/slides/slide29.xml"/><Relationship Id="rId4" Type="http://schemas.openxmlformats.org/officeDocument/2006/relationships/slide" Target="/ppt/slides/slide29.xml"/><Relationship Id="rId9" Type="http://schemas.openxmlformats.org/officeDocument/2006/relationships/image" Target="../media/image6.png"/><Relationship Id="rId5" Type="http://schemas.openxmlformats.org/officeDocument/2006/relationships/slide" Target="/ppt/slides/slide1.xml"/><Relationship Id="rId6" Type="http://schemas.openxmlformats.org/officeDocument/2006/relationships/image" Target="../media/image16.png"/><Relationship Id="rId7" Type="http://schemas.openxmlformats.org/officeDocument/2006/relationships/image" Target="../media/image3.png"/><Relationship Id="rId8" Type="http://schemas.openxmlformats.org/officeDocument/2006/relationships/image" Target="../media/image5.png"/><Relationship Id="rId11" Type="http://schemas.openxmlformats.org/officeDocument/2006/relationships/image" Target="../media/image11.png"/><Relationship Id="rId10" Type="http://schemas.openxmlformats.org/officeDocument/2006/relationships/image" Target="../media/image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29.xml"/><Relationship Id="rId4" Type="http://schemas.openxmlformats.org/officeDocument/2006/relationships/slide" Target="/ppt/slides/slide29.xml"/><Relationship Id="rId9" Type="http://schemas.openxmlformats.org/officeDocument/2006/relationships/image" Target="../media/image6.png"/><Relationship Id="rId5" Type="http://schemas.openxmlformats.org/officeDocument/2006/relationships/slide" Target="/ppt/slides/slide1.xml"/><Relationship Id="rId6" Type="http://schemas.openxmlformats.org/officeDocument/2006/relationships/image" Target="../media/image16.png"/><Relationship Id="rId7" Type="http://schemas.openxmlformats.org/officeDocument/2006/relationships/image" Target="../media/image3.png"/><Relationship Id="rId8" Type="http://schemas.openxmlformats.org/officeDocument/2006/relationships/image" Target="../media/image5.png"/><Relationship Id="rId11" Type="http://schemas.openxmlformats.org/officeDocument/2006/relationships/image" Target="../media/image11.png"/><Relationship Id="rId10"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slide" Target="/ppt/slides/slide1.xml"/><Relationship Id="rId4" Type="http://schemas.openxmlformats.org/officeDocument/2006/relationships/slide" Target="/ppt/slides/slide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23.png"/><Relationship Id="rId7"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24.png"/><Relationship Id="rId7"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26.png"/><Relationship Id="rId7"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0.png"/><Relationship Id="rId4" Type="http://schemas.openxmlformats.org/officeDocument/2006/relationships/slide" Target="/ppt/slides/slide1.xml"/><Relationship Id="rId5" Type="http://schemas.openxmlformats.org/officeDocument/2006/relationships/slide" Target="/ppt/slides/slide29.xml"/><Relationship Id="rId6" Type="http://schemas.openxmlformats.org/officeDocument/2006/relationships/slide" Target="/ppt/slid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slide" Target="/ppt/slides/slide43.xml"/><Relationship Id="rId4" Type="http://schemas.openxmlformats.org/officeDocument/2006/relationships/slide" Target="/ppt/slides/slide43.xml"/><Relationship Id="rId5" Type="http://schemas.openxmlformats.org/officeDocument/2006/relationships/slide" Target="/ppt/slid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9.png"/><Relationship Id="rId4" Type="http://schemas.openxmlformats.org/officeDocument/2006/relationships/slide" Target="/ppt/slides/slide1.xml"/><Relationship Id="rId5" Type="http://schemas.openxmlformats.org/officeDocument/2006/relationships/slide" Target="/ppt/slides/slide29.xml"/><Relationship Id="rId6" Type="http://schemas.openxmlformats.org/officeDocument/2006/relationships/slide" Target="/ppt/slid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slide" Target="/ppt/slides/slide52.xml"/><Relationship Id="rId4" Type="http://schemas.openxmlformats.org/officeDocument/2006/relationships/slide" Target="/ppt/slides/slide52.xml"/><Relationship Id="rId5" Type="http://schemas.openxmlformats.org/officeDocument/2006/relationships/slide" Target="/ppt/slides/slide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27.png"/><Relationship Id="rId7"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slide" Target="/ppt/slides/slide60.xml"/><Relationship Id="rId4" Type="http://schemas.openxmlformats.org/officeDocument/2006/relationships/slide" Target="/ppt/slides/slide60.xml"/><Relationship Id="rId5" Type="http://schemas.openxmlformats.org/officeDocument/2006/relationships/slide" Target="/ppt/slides/slide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slide" Target="/ppt/slides/slide61.xml"/><Relationship Id="rId4" Type="http://schemas.openxmlformats.org/officeDocument/2006/relationships/slide" Target="/ppt/slides/slide61.xml"/><Relationship Id="rId5" Type="http://schemas.openxmlformats.org/officeDocument/2006/relationships/slide" Target="/ppt/slides/slide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slide" Target="/ppt/slides/slide68.xml"/><Relationship Id="rId4" Type="http://schemas.openxmlformats.org/officeDocument/2006/relationships/slide" Target="/ppt/slides/slide68.xml"/><Relationship Id="rId5" Type="http://schemas.openxmlformats.org/officeDocument/2006/relationships/slide" Target="/ppt/slides/slide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slide" Target="/ppt/slides/slide69.xml"/><Relationship Id="rId4" Type="http://schemas.openxmlformats.org/officeDocument/2006/relationships/slide" Target="/ppt/slides/slide69.xml"/><Relationship Id="rId5" Type="http://schemas.openxmlformats.org/officeDocument/2006/relationships/slide" Target="/ppt/slid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 Id="rId6"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slide" Target="/ppt/slides/slide70.xml"/><Relationship Id="rId4" Type="http://schemas.openxmlformats.org/officeDocument/2006/relationships/slide" Target="/ppt/slides/slide70.xml"/><Relationship Id="rId5" Type="http://schemas.openxmlformats.org/officeDocument/2006/relationships/slide" Target="/ppt/slides/slide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slide" Target="/ppt/slides/slide71.xml"/><Relationship Id="rId4" Type="http://schemas.openxmlformats.org/officeDocument/2006/relationships/slide" Target="/ppt/slides/slide71.xml"/><Relationship Id="rId5" Type="http://schemas.openxmlformats.org/officeDocument/2006/relationships/slide" Target="/ppt/slides/slide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slide" Target="/ppt/slides/slide72.xml"/><Relationship Id="rId4" Type="http://schemas.openxmlformats.org/officeDocument/2006/relationships/slide" Target="/ppt/slides/slide72.xml"/><Relationship Id="rId5" Type="http://schemas.openxmlformats.org/officeDocument/2006/relationships/slide" Target="/ppt/slides/slide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slide" Target="/ppt/slides/slide73.xml"/><Relationship Id="rId4" Type="http://schemas.openxmlformats.org/officeDocument/2006/relationships/slide" Target="/ppt/slides/slide73.xml"/><Relationship Id="rId5" Type="http://schemas.openxmlformats.org/officeDocument/2006/relationships/slide" Target="/ppt/slides/slide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slide" Target="/ppt/slides/slide74.xml"/><Relationship Id="rId4" Type="http://schemas.openxmlformats.org/officeDocument/2006/relationships/slide" Target="/ppt/slides/slide74.xml"/><Relationship Id="rId5" Type="http://schemas.openxmlformats.org/officeDocument/2006/relationships/slide" Target="/ppt/slides/slide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 Id="rId3" Type="http://schemas.openxmlformats.org/officeDocument/2006/relationships/slide" Target="/ppt/slides/slide75.xml"/><Relationship Id="rId4" Type="http://schemas.openxmlformats.org/officeDocument/2006/relationships/slide" Target="/ppt/slides/slide75.xml"/><Relationship Id="rId5" Type="http://schemas.openxmlformats.org/officeDocument/2006/relationships/slide" Target="/ppt/slides/slid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 Id="rId3" Type="http://schemas.openxmlformats.org/officeDocument/2006/relationships/slide" Target="/ppt/slides/slide76.xml"/><Relationship Id="rId4" Type="http://schemas.openxmlformats.org/officeDocument/2006/relationships/slide" Target="/ppt/slides/slide76.xml"/><Relationship Id="rId5" Type="http://schemas.openxmlformats.org/officeDocument/2006/relationships/slide" Target="/ppt/slides/slid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slide" Target="/ppt/slides/slide77.xml"/><Relationship Id="rId4" Type="http://schemas.openxmlformats.org/officeDocument/2006/relationships/slide" Target="/ppt/slides/slide77.xml"/><Relationship Id="rId5" Type="http://schemas.openxmlformats.org/officeDocument/2006/relationships/slide" Target="/ppt/slides/slide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 Id="rId3" Type="http://schemas.openxmlformats.org/officeDocument/2006/relationships/slide" Target="/ppt/slides/slide78.xml"/><Relationship Id="rId4" Type="http://schemas.openxmlformats.org/officeDocument/2006/relationships/slide" Target="/ppt/slides/slide78.xml"/><Relationship Id="rId5" Type="http://schemas.openxmlformats.org/officeDocument/2006/relationships/slide" Target="/ppt/slides/slide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image" Target="../media/image31.png"/><Relationship Id="rId6" Type="http://schemas.openxmlformats.org/officeDocument/2006/relationships/slide" Target="/ppt/slides/slide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 Id="rId6" Type="http://schemas.openxmlformats.org/officeDocument/2006/relationships/image" Target="../media/image34.png"/><Relationship Id="rId7"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image" Target="../media/image32.png"/><Relationship Id="rId6" Type="http://schemas.openxmlformats.org/officeDocument/2006/relationships/slide" Target="/ppt/slides/slide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 Id="rId3" Type="http://schemas.openxmlformats.org/officeDocument/2006/relationships/slide" Target="/ppt/slides/slide91.xml"/><Relationship Id="rId4" Type="http://schemas.openxmlformats.org/officeDocument/2006/relationships/slide" Target="/ppt/slides/slide91.xml"/><Relationship Id="rId5" Type="http://schemas.openxmlformats.org/officeDocument/2006/relationships/slide" Target="/ppt/slides/slide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slide" Target="/ppt/slides/slide1.xml"/><Relationship Id="rId4" Type="http://schemas.openxmlformats.org/officeDocument/2006/relationships/slide" Target="/ppt/slides/slide29.xml"/><Relationship Id="rId5" Type="http://schemas.openxmlformats.org/officeDocument/2006/relationships/slide" Target="/ppt/slides/slide2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slide" Target="/ppt/slides/slide29.xml"/><Relationship Id="rId4" Type="http://schemas.openxmlformats.org/officeDocument/2006/relationships/slide" Target="/ppt/slides/slide29.xml"/><Relationship Id="rId5" Type="http://schemas.openxmlformats.org/officeDocument/2006/relationships/slide" Target="/ppt/slid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2C"/>
        </a:solidFill>
      </p:bgPr>
    </p:bg>
    <p:spTree>
      <p:nvGrpSpPr>
        <p:cNvPr id="390" name="Shape 390"/>
        <p:cNvGrpSpPr/>
        <p:nvPr/>
      </p:nvGrpSpPr>
      <p:grpSpPr>
        <a:xfrm>
          <a:off x="0" y="0"/>
          <a:ext cx="0" cy="0"/>
          <a:chOff x="0" y="0"/>
          <a:chExt cx="0" cy="0"/>
        </a:xfrm>
      </p:grpSpPr>
      <p:sp>
        <p:nvSpPr>
          <p:cNvPr id="391" name="Google Shape;391;p28"/>
          <p:cNvSpPr txBox="1"/>
          <p:nvPr>
            <p:ph idx="1" type="subTitle"/>
          </p:nvPr>
        </p:nvSpPr>
        <p:spPr>
          <a:xfrm>
            <a:off x="926425" y="3516550"/>
            <a:ext cx="2966400" cy="42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ACJC Tech Council</a:t>
            </a:r>
            <a:endParaRPr/>
          </a:p>
        </p:txBody>
      </p:sp>
      <p:sp>
        <p:nvSpPr>
          <p:cNvPr id="392" name="Google Shape;392;p28"/>
          <p:cNvSpPr txBox="1"/>
          <p:nvPr>
            <p:ph idx="1" type="subTitle"/>
          </p:nvPr>
        </p:nvSpPr>
        <p:spPr>
          <a:xfrm>
            <a:off x="796200" y="109800"/>
            <a:ext cx="10662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sz="1000">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93" name="Google Shape;393;p28"/>
          <p:cNvSpPr txBox="1"/>
          <p:nvPr>
            <p:ph type="ctrTitle"/>
          </p:nvPr>
        </p:nvSpPr>
        <p:spPr>
          <a:xfrm>
            <a:off x="872025" y="1548088"/>
            <a:ext cx="5581800" cy="19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WELCOME TO</a:t>
            </a:r>
            <a:endParaRPr/>
          </a:p>
          <a:p>
            <a:pPr indent="0" lvl="0" marL="0" rtl="0" algn="l">
              <a:spcBef>
                <a:spcPts val="0"/>
              </a:spcBef>
              <a:spcAft>
                <a:spcPts val="0"/>
              </a:spcAft>
              <a:buNone/>
            </a:pPr>
            <a:r>
              <a:rPr lang="en"/>
              <a:t>C++ FOR NEWBIES</a:t>
            </a:r>
            <a:endParaRPr/>
          </a:p>
        </p:txBody>
      </p:sp>
      <p:grpSp>
        <p:nvGrpSpPr>
          <p:cNvPr id="394" name="Google Shape;394;p28"/>
          <p:cNvGrpSpPr/>
          <p:nvPr/>
        </p:nvGrpSpPr>
        <p:grpSpPr>
          <a:xfrm>
            <a:off x="299286" y="189025"/>
            <a:ext cx="133205" cy="119344"/>
            <a:chOff x="222150" y="185025"/>
            <a:chExt cx="170100" cy="152400"/>
          </a:xfrm>
        </p:grpSpPr>
        <p:cxnSp>
          <p:nvCxnSpPr>
            <p:cNvPr id="395" name="Google Shape;395;p2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6" name="Google Shape;396;p2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7" name="Google Shape;397;p2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98" name="Google Shape;398;p28"/>
          <p:cNvGrpSpPr/>
          <p:nvPr/>
        </p:nvGrpSpPr>
        <p:grpSpPr>
          <a:xfrm>
            <a:off x="286617" y="3999999"/>
            <a:ext cx="145867" cy="958251"/>
            <a:chOff x="286625" y="3923799"/>
            <a:chExt cx="145867" cy="958251"/>
          </a:xfrm>
        </p:grpSpPr>
        <p:sp>
          <p:nvSpPr>
            <p:cNvPr id="399" name="Google Shape;399;p2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28"/>
            <p:cNvGrpSpPr/>
            <p:nvPr/>
          </p:nvGrpSpPr>
          <p:grpSpPr>
            <a:xfrm>
              <a:off x="298112" y="4342643"/>
              <a:ext cx="110182" cy="126862"/>
              <a:chOff x="281100" y="2027800"/>
              <a:chExt cx="140700" cy="162000"/>
            </a:xfrm>
          </p:grpSpPr>
          <p:sp>
            <p:nvSpPr>
              <p:cNvPr id="401" name="Google Shape;401;p2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8"/>
              <p:cNvGrpSpPr/>
              <p:nvPr/>
            </p:nvGrpSpPr>
            <p:grpSpPr>
              <a:xfrm>
                <a:off x="308875" y="2088450"/>
                <a:ext cx="85200" cy="40700"/>
                <a:chOff x="308875" y="2087000"/>
                <a:chExt cx="85200" cy="40700"/>
              </a:xfrm>
            </p:grpSpPr>
            <p:cxnSp>
              <p:nvCxnSpPr>
                <p:cNvPr id="403" name="Google Shape;403;p2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2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5" name="Google Shape;405;p28"/>
            <p:cNvGrpSpPr/>
            <p:nvPr/>
          </p:nvGrpSpPr>
          <p:grpSpPr>
            <a:xfrm>
              <a:off x="286625" y="3923799"/>
              <a:ext cx="133200" cy="133200"/>
              <a:chOff x="286625" y="3648899"/>
              <a:chExt cx="133200" cy="133200"/>
            </a:xfrm>
          </p:grpSpPr>
          <p:sp>
            <p:nvSpPr>
              <p:cNvPr id="406" name="Google Shape;406;p2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08" name="Google Shape;408;p28">
            <a:hlinkClick action="ppaction://hlinkshowjump?jump=nextslide"/>
          </p:cNvPr>
          <p:cNvCxnSpPr/>
          <p:nvPr/>
        </p:nvCxnSpPr>
        <p:spPr>
          <a:xfrm>
            <a:off x="1046100" y="4007188"/>
            <a:ext cx="2485800" cy="0"/>
          </a:xfrm>
          <a:prstGeom prst="straightConnector1">
            <a:avLst/>
          </a:prstGeom>
          <a:noFill/>
          <a:ln cap="flat" cmpd="sng" w="9525">
            <a:solidFill>
              <a:schemeClr val="dk2"/>
            </a:solidFill>
            <a:prstDash val="solid"/>
            <a:round/>
            <a:headEnd len="med" w="med" type="none"/>
            <a:tailEnd len="med" w="med" type="stealth"/>
          </a:ln>
        </p:spPr>
      </p:cxnSp>
      <p:sp>
        <p:nvSpPr>
          <p:cNvPr id="409" name="Google Shape;409;p2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28"/>
          <p:cNvPicPr preferRelativeResize="0"/>
          <p:nvPr/>
        </p:nvPicPr>
        <p:blipFill>
          <a:blip r:embed="rId5">
            <a:alphaModFix/>
          </a:blip>
          <a:stretch>
            <a:fillRect/>
          </a:stretch>
        </p:blipFill>
        <p:spPr>
          <a:xfrm>
            <a:off x="5837625" y="1194274"/>
            <a:ext cx="2321374" cy="2609626"/>
          </a:xfrm>
          <a:prstGeom prst="rect">
            <a:avLst/>
          </a:prstGeom>
          <a:noFill/>
          <a:ln>
            <a:noFill/>
          </a:ln>
        </p:spPr>
      </p:pic>
      <p:sp>
        <p:nvSpPr>
          <p:cNvPr id="414" name="Google Shape;414;p28">
            <a:hlinkClick action="ppaction://hlinksldjump" r:id="rId6"/>
          </p:cNvPr>
          <p:cNvSpPr txBox="1"/>
          <p:nvPr>
            <p:ph idx="1"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sz="1000">
                <a:latin typeface="Oswald"/>
                <a:ea typeface="Oswald"/>
                <a:cs typeface="Oswald"/>
                <a:sym typeface="Oswald"/>
              </a:rPr>
              <a:t>WELCOME</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708" name="Google Shape;708;p37"/>
          <p:cNvGrpSpPr/>
          <p:nvPr/>
        </p:nvGrpSpPr>
        <p:grpSpPr>
          <a:xfrm>
            <a:off x="299286" y="189025"/>
            <a:ext cx="133205" cy="119344"/>
            <a:chOff x="222150" y="185025"/>
            <a:chExt cx="170100" cy="152400"/>
          </a:xfrm>
        </p:grpSpPr>
        <p:cxnSp>
          <p:nvCxnSpPr>
            <p:cNvPr id="709" name="Google Shape;709;p3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10" name="Google Shape;710;p3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11" name="Google Shape;711;p3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12" name="Google Shape;712;p37"/>
          <p:cNvGrpSpPr/>
          <p:nvPr/>
        </p:nvGrpSpPr>
        <p:grpSpPr>
          <a:xfrm>
            <a:off x="286625" y="3999999"/>
            <a:ext cx="145867" cy="958251"/>
            <a:chOff x="286625" y="3923799"/>
            <a:chExt cx="145867" cy="958251"/>
          </a:xfrm>
        </p:grpSpPr>
        <p:sp>
          <p:nvSpPr>
            <p:cNvPr id="713" name="Google Shape;713;p3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37"/>
            <p:cNvGrpSpPr/>
            <p:nvPr/>
          </p:nvGrpSpPr>
          <p:grpSpPr>
            <a:xfrm>
              <a:off x="298112" y="4342643"/>
              <a:ext cx="110182" cy="126862"/>
              <a:chOff x="281100" y="2027800"/>
              <a:chExt cx="140700" cy="162000"/>
            </a:xfrm>
          </p:grpSpPr>
          <p:sp>
            <p:nvSpPr>
              <p:cNvPr id="715" name="Google Shape;715;p3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37"/>
              <p:cNvGrpSpPr/>
              <p:nvPr/>
            </p:nvGrpSpPr>
            <p:grpSpPr>
              <a:xfrm>
                <a:off x="308875" y="2088450"/>
                <a:ext cx="85200" cy="40700"/>
                <a:chOff x="308875" y="2087000"/>
                <a:chExt cx="85200" cy="40700"/>
              </a:xfrm>
            </p:grpSpPr>
            <p:cxnSp>
              <p:nvCxnSpPr>
                <p:cNvPr id="717" name="Google Shape;717;p3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3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19" name="Google Shape;719;p37"/>
            <p:cNvGrpSpPr/>
            <p:nvPr/>
          </p:nvGrpSpPr>
          <p:grpSpPr>
            <a:xfrm>
              <a:off x="286625" y="3923799"/>
              <a:ext cx="133200" cy="133200"/>
              <a:chOff x="286625" y="3648899"/>
              <a:chExt cx="133200" cy="133200"/>
            </a:xfrm>
          </p:grpSpPr>
          <p:sp>
            <p:nvSpPr>
              <p:cNvPr id="720" name="Google Shape;720;p3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2" name="Google Shape;722;p37"/>
          <p:cNvSpPr txBox="1"/>
          <p:nvPr>
            <p:ph type="title"/>
          </p:nvPr>
        </p:nvSpPr>
        <p:spPr>
          <a:xfrm>
            <a:off x="954975" y="5503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Online</a:t>
            </a:r>
            <a:endParaRPr sz="4400"/>
          </a:p>
        </p:txBody>
      </p:sp>
      <p:sp>
        <p:nvSpPr>
          <p:cNvPr id="723" name="Google Shape;723;p37"/>
          <p:cNvSpPr txBox="1"/>
          <p:nvPr>
            <p:ph idx="1" type="body"/>
          </p:nvPr>
        </p:nvSpPr>
        <p:spPr>
          <a:xfrm>
            <a:off x="635250" y="1198813"/>
            <a:ext cx="7873500" cy="1240200"/>
          </a:xfrm>
          <a:prstGeom prst="rect">
            <a:avLst/>
          </a:prstGeom>
        </p:spPr>
        <p:txBody>
          <a:bodyPr anchorCtr="0" anchor="ctr" bIns="91425" lIns="91425" spcFirstLastPara="1" rIns="91425" wrap="square" tIns="91425">
            <a:noAutofit/>
          </a:bodyPr>
          <a:lstStyle/>
          <a:p>
            <a:pPr indent="-431800" lvl="0" marL="914400" rtl="0" algn="l">
              <a:spcBef>
                <a:spcPts val="0"/>
              </a:spcBef>
              <a:spcAft>
                <a:spcPts val="0"/>
              </a:spcAft>
              <a:buSzPts val="3200"/>
              <a:buChar char="❖"/>
            </a:pPr>
            <a:r>
              <a:rPr b="1" lang="en" sz="3200"/>
              <a:t>CodeCollab</a:t>
            </a:r>
            <a:endParaRPr b="1" sz="3200"/>
          </a:p>
          <a:p>
            <a:pPr indent="-406400" lvl="0" marL="914400" rtl="0" algn="l">
              <a:spcBef>
                <a:spcPts val="0"/>
              </a:spcBef>
              <a:spcAft>
                <a:spcPts val="0"/>
              </a:spcAft>
              <a:buSzPts val="2800"/>
              <a:buChar char="❖"/>
            </a:pPr>
            <a:r>
              <a:rPr lang="en" sz="2800" u="sng"/>
              <a:t>https://codecollab.io</a:t>
            </a:r>
            <a:endParaRPr sz="2800" u="sng"/>
          </a:p>
        </p:txBody>
      </p:sp>
      <p:sp>
        <p:nvSpPr>
          <p:cNvPr id="724" name="Google Shape;724;p3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7"/>
          <p:cNvGrpSpPr/>
          <p:nvPr/>
        </p:nvGrpSpPr>
        <p:grpSpPr>
          <a:xfrm>
            <a:off x="7819199" y="752550"/>
            <a:ext cx="604800" cy="147600"/>
            <a:chOff x="7688649" y="828750"/>
            <a:chExt cx="604800" cy="147600"/>
          </a:xfrm>
        </p:grpSpPr>
        <p:sp>
          <p:nvSpPr>
            <p:cNvPr id="729" name="Google Shape;729;p3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3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pic>
        <p:nvPicPr>
          <p:cNvPr id="733" name="Google Shape;733;p37"/>
          <p:cNvPicPr preferRelativeResize="0"/>
          <p:nvPr/>
        </p:nvPicPr>
        <p:blipFill>
          <a:blip r:embed="rId6">
            <a:alphaModFix/>
          </a:blip>
          <a:stretch>
            <a:fillRect/>
          </a:stretch>
        </p:blipFill>
        <p:spPr>
          <a:xfrm>
            <a:off x="6121675" y="2644950"/>
            <a:ext cx="1905000" cy="19050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8" name="Shape 4018"/>
        <p:cNvGrpSpPr/>
        <p:nvPr/>
      </p:nvGrpSpPr>
      <p:grpSpPr>
        <a:xfrm>
          <a:off x="0" y="0"/>
          <a:ext cx="0" cy="0"/>
          <a:chOff x="0" y="0"/>
          <a:chExt cx="0" cy="0"/>
        </a:xfrm>
      </p:grpSpPr>
      <p:grpSp>
        <p:nvGrpSpPr>
          <p:cNvPr id="4019" name="Google Shape;4019;p127"/>
          <p:cNvGrpSpPr/>
          <p:nvPr/>
        </p:nvGrpSpPr>
        <p:grpSpPr>
          <a:xfrm>
            <a:off x="299286" y="189025"/>
            <a:ext cx="133205" cy="119344"/>
            <a:chOff x="222150" y="185025"/>
            <a:chExt cx="170100" cy="152400"/>
          </a:xfrm>
        </p:grpSpPr>
        <p:cxnSp>
          <p:nvCxnSpPr>
            <p:cNvPr id="4020" name="Google Shape;4020;p12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021" name="Google Shape;4021;p12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022" name="Google Shape;4022;p12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023" name="Google Shape;4023;p127"/>
          <p:cNvGrpSpPr/>
          <p:nvPr/>
        </p:nvGrpSpPr>
        <p:grpSpPr>
          <a:xfrm>
            <a:off x="286625" y="3999999"/>
            <a:ext cx="145867" cy="958251"/>
            <a:chOff x="286625" y="3923799"/>
            <a:chExt cx="145867" cy="958251"/>
          </a:xfrm>
        </p:grpSpPr>
        <p:sp>
          <p:nvSpPr>
            <p:cNvPr id="4024" name="Google Shape;4024;p12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5" name="Google Shape;4025;p127"/>
            <p:cNvGrpSpPr/>
            <p:nvPr/>
          </p:nvGrpSpPr>
          <p:grpSpPr>
            <a:xfrm>
              <a:off x="298112" y="4342643"/>
              <a:ext cx="110182" cy="126862"/>
              <a:chOff x="281100" y="2027800"/>
              <a:chExt cx="140700" cy="162000"/>
            </a:xfrm>
          </p:grpSpPr>
          <p:sp>
            <p:nvSpPr>
              <p:cNvPr id="4026" name="Google Shape;4026;p12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7" name="Google Shape;4027;p127"/>
              <p:cNvGrpSpPr/>
              <p:nvPr/>
            </p:nvGrpSpPr>
            <p:grpSpPr>
              <a:xfrm>
                <a:off x="308875" y="2088450"/>
                <a:ext cx="85200" cy="40700"/>
                <a:chOff x="308875" y="2087000"/>
                <a:chExt cx="85200" cy="40700"/>
              </a:xfrm>
            </p:grpSpPr>
            <p:cxnSp>
              <p:nvCxnSpPr>
                <p:cNvPr id="4028" name="Google Shape;4028;p12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029" name="Google Shape;4029;p12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30" name="Google Shape;4030;p127"/>
            <p:cNvGrpSpPr/>
            <p:nvPr/>
          </p:nvGrpSpPr>
          <p:grpSpPr>
            <a:xfrm>
              <a:off x="286625" y="3923799"/>
              <a:ext cx="133200" cy="133200"/>
              <a:chOff x="286625" y="3648899"/>
              <a:chExt cx="133200" cy="133200"/>
            </a:xfrm>
          </p:grpSpPr>
          <p:sp>
            <p:nvSpPr>
              <p:cNvPr id="4031" name="Google Shape;4031;p12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12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33" name="Google Shape;4033;p12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12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12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12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7" name="Google Shape;4037;p127"/>
          <p:cNvGrpSpPr/>
          <p:nvPr/>
        </p:nvGrpSpPr>
        <p:grpSpPr>
          <a:xfrm>
            <a:off x="7819199" y="752550"/>
            <a:ext cx="604800" cy="147600"/>
            <a:chOff x="7688649" y="828750"/>
            <a:chExt cx="604800" cy="147600"/>
          </a:xfrm>
        </p:grpSpPr>
        <p:sp>
          <p:nvSpPr>
            <p:cNvPr id="4038" name="Google Shape;4038;p12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12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12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1" name="Google Shape;4041;p12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042" name="Google Shape;4042;p12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043" name="Google Shape;4043;p127"/>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SzPts val="2500"/>
              <a:buFont typeface="Fira Code"/>
              <a:buChar char="❖"/>
            </a:pPr>
            <a:r>
              <a:rPr b="0" lang="en" sz="2500">
                <a:latin typeface="Fira Code"/>
                <a:ea typeface="Fira Code"/>
                <a:cs typeface="Fira Code"/>
                <a:sym typeface="Fira Code"/>
              </a:rPr>
              <a:t>Take in an integer, </a:t>
            </a:r>
            <a:r>
              <a:rPr i="1" lang="en" sz="2500">
                <a:latin typeface="Fira Code"/>
                <a:ea typeface="Fira Code"/>
                <a:cs typeface="Fira Code"/>
                <a:sym typeface="Fira Code"/>
              </a:rPr>
              <a:t>n</a:t>
            </a:r>
            <a:r>
              <a:rPr b="0" lang="en" sz="2500">
                <a:latin typeface="Fira Code"/>
                <a:ea typeface="Fira Code"/>
                <a:cs typeface="Fira Code"/>
                <a:sym typeface="Fira Code"/>
              </a:rPr>
              <a:t>.</a:t>
            </a:r>
            <a:endParaRPr b="0" sz="2500">
              <a:latin typeface="Fira Code"/>
              <a:ea typeface="Fira Code"/>
              <a:cs typeface="Fira Code"/>
              <a:sym typeface="Fira Code"/>
            </a:endParaRPr>
          </a:p>
          <a:p>
            <a:pPr indent="-387350" lvl="0" marL="457200" rtl="0" algn="l">
              <a:lnSpc>
                <a:spcPct val="115000"/>
              </a:lnSpc>
              <a:spcBef>
                <a:spcPts val="0"/>
              </a:spcBef>
              <a:spcAft>
                <a:spcPts val="0"/>
              </a:spcAft>
              <a:buSzPts val="2500"/>
              <a:buFont typeface="Fira Code"/>
              <a:buChar char="❖"/>
            </a:pPr>
            <a:r>
              <a:rPr b="0" lang="en" sz="2500">
                <a:latin typeface="Fira Code"/>
                <a:ea typeface="Fira Code"/>
                <a:cs typeface="Fira Code"/>
                <a:sym typeface="Fira Code"/>
              </a:rPr>
              <a:t>Using a </a:t>
            </a:r>
            <a:r>
              <a:rPr lang="en" sz="2500">
                <a:latin typeface="Fira Code"/>
                <a:ea typeface="Fira Code"/>
                <a:cs typeface="Fira Code"/>
                <a:sym typeface="Fira Code"/>
              </a:rPr>
              <a:t>for loop</a:t>
            </a:r>
            <a:r>
              <a:rPr b="0" lang="en" sz="2500">
                <a:latin typeface="Fira Code"/>
                <a:ea typeface="Fira Code"/>
                <a:cs typeface="Fira Code"/>
                <a:sym typeface="Fira Code"/>
              </a:rPr>
              <a:t>, add each iteration from </a:t>
            </a:r>
            <a:r>
              <a:rPr lang="en" sz="2500">
                <a:latin typeface="Fira Code"/>
                <a:ea typeface="Fira Code"/>
                <a:cs typeface="Fira Code"/>
                <a:sym typeface="Fira Code"/>
              </a:rPr>
              <a:t>1 to n</a:t>
            </a:r>
            <a:r>
              <a:rPr b="0" lang="en" sz="2500">
                <a:latin typeface="Fira Code"/>
                <a:ea typeface="Fira Code"/>
                <a:cs typeface="Fira Code"/>
                <a:sym typeface="Fira Code"/>
              </a:rPr>
              <a:t> while processing the following:</a:t>
            </a:r>
            <a:endParaRPr b="0" sz="2500">
              <a:latin typeface="Fira Code"/>
              <a:ea typeface="Fira Code"/>
              <a:cs typeface="Fira Code"/>
              <a:sym typeface="Fira Code"/>
            </a:endParaRPr>
          </a:p>
          <a:p>
            <a:pPr indent="-330200" lvl="1" marL="914400" rtl="0" algn="l">
              <a:lnSpc>
                <a:spcPct val="115000"/>
              </a:lnSpc>
              <a:spcBef>
                <a:spcPts val="0"/>
              </a:spcBef>
              <a:spcAft>
                <a:spcPts val="0"/>
              </a:spcAft>
              <a:buSzPts val="1600"/>
              <a:buFont typeface="Fira Code"/>
              <a:buChar char="➢"/>
            </a:pPr>
            <a:r>
              <a:rPr b="0" lang="en" sz="1600">
                <a:latin typeface="Fira Code"/>
                <a:ea typeface="Fira Code"/>
                <a:cs typeface="Fira Code"/>
                <a:sym typeface="Fira Code"/>
              </a:rPr>
              <a:t>If the number is a multiple of 3, </a:t>
            </a:r>
            <a:r>
              <a:rPr lang="en" sz="1600">
                <a:solidFill>
                  <a:srgbClr val="93C47D"/>
                </a:solidFill>
                <a:latin typeface="Fira Code"/>
                <a:ea typeface="Fira Code"/>
                <a:cs typeface="Fira Code"/>
                <a:sym typeface="Fira Code"/>
              </a:rPr>
              <a:t>times 2</a:t>
            </a:r>
            <a:endParaRPr sz="1600">
              <a:solidFill>
                <a:srgbClr val="93C47D"/>
              </a:solidFill>
              <a:latin typeface="Fira Code"/>
              <a:ea typeface="Fira Code"/>
              <a:cs typeface="Fira Code"/>
              <a:sym typeface="Fira Code"/>
            </a:endParaRPr>
          </a:p>
          <a:p>
            <a:pPr indent="-330200" lvl="1" marL="914400" rtl="0" algn="l">
              <a:lnSpc>
                <a:spcPct val="115000"/>
              </a:lnSpc>
              <a:spcBef>
                <a:spcPts val="0"/>
              </a:spcBef>
              <a:spcAft>
                <a:spcPts val="0"/>
              </a:spcAft>
              <a:buSzPts val="1600"/>
              <a:buFont typeface="Fira Code"/>
              <a:buChar char="➢"/>
            </a:pPr>
            <a:r>
              <a:rPr b="0" lang="en" sz="1600">
                <a:latin typeface="Fira Code"/>
                <a:ea typeface="Fira Code"/>
                <a:cs typeface="Fira Code"/>
                <a:sym typeface="Fira Code"/>
              </a:rPr>
              <a:t>If the number is a multiple of 2, </a:t>
            </a:r>
            <a:r>
              <a:rPr lang="en" sz="1600">
                <a:solidFill>
                  <a:srgbClr val="F1C232"/>
                </a:solidFill>
                <a:latin typeface="Fira Code"/>
                <a:ea typeface="Fira Code"/>
                <a:cs typeface="Fira Code"/>
                <a:sym typeface="Fira Code"/>
              </a:rPr>
              <a:t>add 3</a:t>
            </a:r>
            <a:endParaRPr sz="1600">
              <a:solidFill>
                <a:srgbClr val="F1C232"/>
              </a:solidFill>
              <a:latin typeface="Fira Code"/>
              <a:ea typeface="Fira Code"/>
              <a:cs typeface="Fira Code"/>
              <a:sym typeface="Fira Code"/>
            </a:endParaRPr>
          </a:p>
          <a:p>
            <a:pPr indent="-330200" lvl="1" marL="914400" rtl="0" algn="l">
              <a:lnSpc>
                <a:spcPct val="115000"/>
              </a:lnSpc>
              <a:spcBef>
                <a:spcPts val="0"/>
              </a:spcBef>
              <a:spcAft>
                <a:spcPts val="0"/>
              </a:spcAft>
              <a:buSzPts val="1600"/>
              <a:buFont typeface="Fira Code"/>
              <a:buChar char="➢"/>
            </a:pPr>
            <a:r>
              <a:rPr b="0" lang="en" sz="1600">
                <a:latin typeface="Fira Code"/>
                <a:ea typeface="Fira Code"/>
                <a:cs typeface="Fira Code"/>
                <a:sym typeface="Fira Code"/>
              </a:rPr>
              <a:t>If both,</a:t>
            </a:r>
            <a:r>
              <a:rPr b="0" lang="en" sz="1600">
                <a:solidFill>
                  <a:srgbClr val="3C78D8"/>
                </a:solidFill>
                <a:latin typeface="Fira Code"/>
                <a:ea typeface="Fira Code"/>
                <a:cs typeface="Fira Code"/>
                <a:sym typeface="Fira Code"/>
              </a:rPr>
              <a:t> </a:t>
            </a:r>
            <a:r>
              <a:rPr lang="en" sz="1600">
                <a:solidFill>
                  <a:srgbClr val="6D9EEB"/>
                </a:solidFill>
                <a:latin typeface="Fira Code"/>
                <a:ea typeface="Fira Code"/>
                <a:cs typeface="Fira Code"/>
                <a:sym typeface="Fira Code"/>
              </a:rPr>
              <a:t>minus 5</a:t>
            </a:r>
            <a:endParaRPr sz="1600">
              <a:solidFill>
                <a:srgbClr val="6D9EEB"/>
              </a:solidFill>
              <a:latin typeface="Fira Code"/>
              <a:ea typeface="Fira Code"/>
              <a:cs typeface="Fira Code"/>
              <a:sym typeface="Fira Code"/>
            </a:endParaRPr>
          </a:p>
          <a:p>
            <a:pPr indent="-330200" lvl="1" marL="914400" rtl="0" algn="l">
              <a:lnSpc>
                <a:spcPct val="115000"/>
              </a:lnSpc>
              <a:spcBef>
                <a:spcPts val="0"/>
              </a:spcBef>
              <a:spcAft>
                <a:spcPts val="0"/>
              </a:spcAft>
              <a:buSzPts val="1600"/>
              <a:buFont typeface="Fira Code"/>
              <a:buChar char="➢"/>
            </a:pPr>
            <a:r>
              <a:rPr b="0" lang="en" sz="1600">
                <a:latin typeface="Fira Code"/>
                <a:ea typeface="Fira Code"/>
                <a:cs typeface="Fira Code"/>
                <a:sym typeface="Fira Code"/>
              </a:rPr>
              <a:t>If neither, </a:t>
            </a:r>
            <a:r>
              <a:rPr lang="en" sz="1600">
                <a:solidFill>
                  <a:srgbClr val="E06666"/>
                </a:solidFill>
                <a:latin typeface="Fira Code"/>
                <a:ea typeface="Fira Code"/>
                <a:cs typeface="Fira Code"/>
                <a:sym typeface="Fira Code"/>
              </a:rPr>
              <a:t>add 10</a:t>
            </a:r>
            <a:endParaRPr b="0" sz="2700">
              <a:solidFill>
                <a:srgbClr val="E2E2E2"/>
              </a:solidFill>
              <a:latin typeface="Fira Code"/>
              <a:ea typeface="Fira Code"/>
              <a:cs typeface="Fira Code"/>
              <a:sym typeface="Fira Code"/>
            </a:endParaRPr>
          </a:p>
        </p:txBody>
      </p:sp>
      <p:sp>
        <p:nvSpPr>
          <p:cNvPr id="4044" name="Google Shape;4044;p127"/>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43">
                                            <p:txEl>
                                              <p:pRg end="0" st="0"/>
                                            </p:txEl>
                                          </p:spTgt>
                                        </p:tgtEl>
                                        <p:attrNameLst>
                                          <p:attrName>style.visibility</p:attrName>
                                        </p:attrNameLst>
                                      </p:cBhvr>
                                      <p:to>
                                        <p:strVal val="visible"/>
                                      </p:to>
                                    </p:set>
                                    <p:animEffect filter="fade" transition="in">
                                      <p:cBhvr>
                                        <p:cTn dur="400"/>
                                        <p:tgtEl>
                                          <p:spTgt spid="4043">
                                            <p:txEl>
                                              <p:pRg end="0" st="0"/>
                                            </p:txEl>
                                          </p:spTgt>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043">
                                            <p:txEl>
                                              <p:pRg end="1" st="1"/>
                                            </p:txEl>
                                          </p:spTgt>
                                        </p:tgtEl>
                                        <p:attrNameLst>
                                          <p:attrName>style.visibility</p:attrName>
                                        </p:attrNameLst>
                                      </p:cBhvr>
                                      <p:to>
                                        <p:strVal val="visible"/>
                                      </p:to>
                                    </p:set>
                                    <p:animEffect filter="fade" transition="in">
                                      <p:cBhvr>
                                        <p:cTn dur="400"/>
                                        <p:tgtEl>
                                          <p:spTgt spid="4043">
                                            <p:txEl>
                                              <p:pRg end="1" st="1"/>
                                            </p:txEl>
                                          </p:spTgt>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4043">
                                            <p:txEl>
                                              <p:pRg end="2" st="2"/>
                                            </p:txEl>
                                          </p:spTgt>
                                        </p:tgtEl>
                                        <p:attrNameLst>
                                          <p:attrName>style.visibility</p:attrName>
                                        </p:attrNameLst>
                                      </p:cBhvr>
                                      <p:to>
                                        <p:strVal val="visible"/>
                                      </p:to>
                                    </p:set>
                                    <p:animEffect filter="fade" transition="in">
                                      <p:cBhvr>
                                        <p:cTn dur="400"/>
                                        <p:tgtEl>
                                          <p:spTgt spid="4043">
                                            <p:txEl>
                                              <p:pRg end="2" st="2"/>
                                            </p:txEl>
                                          </p:spTgt>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4043">
                                            <p:txEl>
                                              <p:pRg end="3" st="3"/>
                                            </p:txEl>
                                          </p:spTgt>
                                        </p:tgtEl>
                                        <p:attrNameLst>
                                          <p:attrName>style.visibility</p:attrName>
                                        </p:attrNameLst>
                                      </p:cBhvr>
                                      <p:to>
                                        <p:strVal val="visible"/>
                                      </p:to>
                                    </p:set>
                                    <p:animEffect filter="fade" transition="in">
                                      <p:cBhvr>
                                        <p:cTn dur="400"/>
                                        <p:tgtEl>
                                          <p:spTgt spid="4043">
                                            <p:txEl>
                                              <p:pRg end="3" st="3"/>
                                            </p:txEl>
                                          </p:spTgt>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4043">
                                            <p:txEl>
                                              <p:pRg end="4" st="4"/>
                                            </p:txEl>
                                          </p:spTgt>
                                        </p:tgtEl>
                                        <p:attrNameLst>
                                          <p:attrName>style.visibility</p:attrName>
                                        </p:attrNameLst>
                                      </p:cBhvr>
                                      <p:to>
                                        <p:strVal val="visible"/>
                                      </p:to>
                                    </p:set>
                                    <p:animEffect filter="fade" transition="in">
                                      <p:cBhvr>
                                        <p:cTn dur="400"/>
                                        <p:tgtEl>
                                          <p:spTgt spid="4043">
                                            <p:txEl>
                                              <p:pRg end="4" st="4"/>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43">
                                            <p:txEl>
                                              <p:pRg end="5" st="5"/>
                                            </p:txEl>
                                          </p:spTgt>
                                        </p:tgtEl>
                                        <p:attrNameLst>
                                          <p:attrName>style.visibility</p:attrName>
                                        </p:attrNameLst>
                                      </p:cBhvr>
                                      <p:to>
                                        <p:strVal val="visible"/>
                                      </p:to>
                                    </p:set>
                                    <p:animEffect filter="fade" transition="in">
                                      <p:cBhvr>
                                        <p:cTn dur="400"/>
                                        <p:tgtEl>
                                          <p:spTgt spid="40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8" name="Shape 4048"/>
        <p:cNvGrpSpPr/>
        <p:nvPr/>
      </p:nvGrpSpPr>
      <p:grpSpPr>
        <a:xfrm>
          <a:off x="0" y="0"/>
          <a:ext cx="0" cy="0"/>
          <a:chOff x="0" y="0"/>
          <a:chExt cx="0" cy="0"/>
        </a:xfrm>
      </p:grpSpPr>
      <p:grpSp>
        <p:nvGrpSpPr>
          <p:cNvPr id="4049" name="Google Shape;4049;p128"/>
          <p:cNvGrpSpPr/>
          <p:nvPr/>
        </p:nvGrpSpPr>
        <p:grpSpPr>
          <a:xfrm>
            <a:off x="299286" y="189025"/>
            <a:ext cx="133205" cy="119344"/>
            <a:chOff x="222150" y="185025"/>
            <a:chExt cx="170100" cy="152400"/>
          </a:xfrm>
        </p:grpSpPr>
        <p:cxnSp>
          <p:nvCxnSpPr>
            <p:cNvPr id="4050" name="Google Shape;4050;p12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051" name="Google Shape;4051;p12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052" name="Google Shape;4052;p12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053" name="Google Shape;4053;p128"/>
          <p:cNvGrpSpPr/>
          <p:nvPr/>
        </p:nvGrpSpPr>
        <p:grpSpPr>
          <a:xfrm>
            <a:off x="286625" y="3999999"/>
            <a:ext cx="145867" cy="958251"/>
            <a:chOff x="286625" y="3923799"/>
            <a:chExt cx="145867" cy="958251"/>
          </a:xfrm>
        </p:grpSpPr>
        <p:sp>
          <p:nvSpPr>
            <p:cNvPr id="4054" name="Google Shape;4054;p12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5" name="Google Shape;4055;p128"/>
            <p:cNvGrpSpPr/>
            <p:nvPr/>
          </p:nvGrpSpPr>
          <p:grpSpPr>
            <a:xfrm>
              <a:off x="298112" y="4342643"/>
              <a:ext cx="110182" cy="126862"/>
              <a:chOff x="281100" y="2027800"/>
              <a:chExt cx="140700" cy="162000"/>
            </a:xfrm>
          </p:grpSpPr>
          <p:sp>
            <p:nvSpPr>
              <p:cNvPr id="4056" name="Google Shape;4056;p12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7" name="Google Shape;4057;p128"/>
              <p:cNvGrpSpPr/>
              <p:nvPr/>
            </p:nvGrpSpPr>
            <p:grpSpPr>
              <a:xfrm>
                <a:off x="308875" y="2088450"/>
                <a:ext cx="85200" cy="40700"/>
                <a:chOff x="308875" y="2087000"/>
                <a:chExt cx="85200" cy="40700"/>
              </a:xfrm>
            </p:grpSpPr>
            <p:cxnSp>
              <p:nvCxnSpPr>
                <p:cNvPr id="4058" name="Google Shape;4058;p12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059" name="Google Shape;4059;p12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60" name="Google Shape;4060;p128"/>
            <p:cNvGrpSpPr/>
            <p:nvPr/>
          </p:nvGrpSpPr>
          <p:grpSpPr>
            <a:xfrm>
              <a:off x="286625" y="3923799"/>
              <a:ext cx="133200" cy="133200"/>
              <a:chOff x="286625" y="3648899"/>
              <a:chExt cx="133200" cy="133200"/>
            </a:xfrm>
          </p:grpSpPr>
          <p:sp>
            <p:nvSpPr>
              <p:cNvPr id="4061" name="Google Shape;4061;p12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12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63" name="Google Shape;4063;p12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12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12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12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7" name="Google Shape;4067;p128"/>
          <p:cNvGrpSpPr/>
          <p:nvPr/>
        </p:nvGrpSpPr>
        <p:grpSpPr>
          <a:xfrm>
            <a:off x="7819199" y="752550"/>
            <a:ext cx="604800" cy="147600"/>
            <a:chOff x="7688649" y="828750"/>
            <a:chExt cx="604800" cy="147600"/>
          </a:xfrm>
        </p:grpSpPr>
        <p:sp>
          <p:nvSpPr>
            <p:cNvPr id="4068" name="Google Shape;4068;p12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12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12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1" name="Google Shape;4071;p12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072" name="Google Shape;4072;p12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073" name="Google Shape;4073;p128"/>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a:t>
            </a:r>
            <a:r>
              <a:rPr b="0" lang="en" sz="3000">
                <a:solidFill>
                  <a:srgbClr val="E2E2E2"/>
                </a:solidFill>
                <a:latin typeface="Fira Code"/>
                <a:ea typeface="Fira Code"/>
                <a:cs typeface="Fira Code"/>
                <a:sym typeface="Fira Code"/>
              </a:rPr>
              <a:t> </a:t>
            </a:r>
            <a:endParaRPr sz="3000">
              <a:solidFill>
                <a:srgbClr val="E2E2E2"/>
              </a:solidFill>
              <a:latin typeface="Fira Code"/>
              <a:ea typeface="Fira Code"/>
              <a:cs typeface="Fira Code"/>
              <a:sym typeface="Fira Code"/>
            </a:endParaRPr>
          </a:p>
        </p:txBody>
      </p:sp>
      <p:sp>
        <p:nvSpPr>
          <p:cNvPr id="4074" name="Google Shape;4074;p128"/>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73">
                                            <p:txEl>
                                              <p:pRg end="0" st="0"/>
                                            </p:txEl>
                                          </p:spTgt>
                                        </p:tgtEl>
                                        <p:attrNameLst>
                                          <p:attrName>style.visibility</p:attrName>
                                        </p:attrNameLst>
                                      </p:cBhvr>
                                      <p:to>
                                        <p:strVal val="visible"/>
                                      </p:to>
                                    </p:set>
                                    <p:animEffect filter="fade" transition="in">
                                      <p:cBhvr>
                                        <p:cTn dur="400"/>
                                        <p:tgtEl>
                                          <p:spTgt spid="4073">
                                            <p:txEl>
                                              <p:pRg end="0" st="0"/>
                                            </p:txEl>
                                          </p:spTgt>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073">
                                            <p:txEl>
                                              <p:pRg end="1" st="1"/>
                                            </p:txEl>
                                          </p:spTgt>
                                        </p:tgtEl>
                                        <p:attrNameLst>
                                          <p:attrName>style.visibility</p:attrName>
                                        </p:attrNameLst>
                                      </p:cBhvr>
                                      <p:to>
                                        <p:strVal val="visible"/>
                                      </p:to>
                                    </p:set>
                                    <p:animEffect filter="fade" transition="in">
                                      <p:cBhvr>
                                        <p:cTn dur="400"/>
                                        <p:tgtEl>
                                          <p:spTgt spid="40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8" name="Shape 4078"/>
        <p:cNvGrpSpPr/>
        <p:nvPr/>
      </p:nvGrpSpPr>
      <p:grpSpPr>
        <a:xfrm>
          <a:off x="0" y="0"/>
          <a:ext cx="0" cy="0"/>
          <a:chOff x="0" y="0"/>
          <a:chExt cx="0" cy="0"/>
        </a:xfrm>
      </p:grpSpPr>
      <p:grpSp>
        <p:nvGrpSpPr>
          <p:cNvPr id="4079" name="Google Shape;4079;p129"/>
          <p:cNvGrpSpPr/>
          <p:nvPr/>
        </p:nvGrpSpPr>
        <p:grpSpPr>
          <a:xfrm>
            <a:off x="299286" y="189025"/>
            <a:ext cx="133205" cy="119344"/>
            <a:chOff x="222150" y="185025"/>
            <a:chExt cx="170100" cy="152400"/>
          </a:xfrm>
        </p:grpSpPr>
        <p:cxnSp>
          <p:nvCxnSpPr>
            <p:cNvPr id="4080" name="Google Shape;4080;p12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081" name="Google Shape;4081;p12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082" name="Google Shape;4082;p12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083" name="Google Shape;4083;p129"/>
          <p:cNvGrpSpPr/>
          <p:nvPr/>
        </p:nvGrpSpPr>
        <p:grpSpPr>
          <a:xfrm>
            <a:off x="286625" y="3999999"/>
            <a:ext cx="145867" cy="958251"/>
            <a:chOff x="286625" y="3923799"/>
            <a:chExt cx="145867" cy="958251"/>
          </a:xfrm>
        </p:grpSpPr>
        <p:sp>
          <p:nvSpPr>
            <p:cNvPr id="4084" name="Google Shape;4084;p12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5" name="Google Shape;4085;p129"/>
            <p:cNvGrpSpPr/>
            <p:nvPr/>
          </p:nvGrpSpPr>
          <p:grpSpPr>
            <a:xfrm>
              <a:off x="298112" y="4342643"/>
              <a:ext cx="110182" cy="126862"/>
              <a:chOff x="281100" y="2027800"/>
              <a:chExt cx="140700" cy="162000"/>
            </a:xfrm>
          </p:grpSpPr>
          <p:sp>
            <p:nvSpPr>
              <p:cNvPr id="4086" name="Google Shape;4086;p12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7" name="Google Shape;4087;p129"/>
              <p:cNvGrpSpPr/>
              <p:nvPr/>
            </p:nvGrpSpPr>
            <p:grpSpPr>
              <a:xfrm>
                <a:off x="308875" y="2088450"/>
                <a:ext cx="85200" cy="40700"/>
                <a:chOff x="308875" y="2087000"/>
                <a:chExt cx="85200" cy="40700"/>
              </a:xfrm>
            </p:grpSpPr>
            <p:cxnSp>
              <p:nvCxnSpPr>
                <p:cNvPr id="4088" name="Google Shape;4088;p12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089" name="Google Shape;4089;p12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090" name="Google Shape;4090;p129"/>
            <p:cNvGrpSpPr/>
            <p:nvPr/>
          </p:nvGrpSpPr>
          <p:grpSpPr>
            <a:xfrm>
              <a:off x="286625" y="3923799"/>
              <a:ext cx="133200" cy="133200"/>
              <a:chOff x="286625" y="3648899"/>
              <a:chExt cx="133200" cy="133200"/>
            </a:xfrm>
          </p:grpSpPr>
          <p:sp>
            <p:nvSpPr>
              <p:cNvPr id="4091" name="Google Shape;4091;p12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12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93" name="Google Shape;4093;p12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12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12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12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7" name="Google Shape;4097;p129"/>
          <p:cNvGrpSpPr/>
          <p:nvPr/>
        </p:nvGrpSpPr>
        <p:grpSpPr>
          <a:xfrm>
            <a:off x="7819199" y="752550"/>
            <a:ext cx="604800" cy="147600"/>
            <a:chOff x="7688649" y="828750"/>
            <a:chExt cx="604800" cy="147600"/>
          </a:xfrm>
        </p:grpSpPr>
        <p:sp>
          <p:nvSpPr>
            <p:cNvPr id="4098" name="Google Shape;4098;p12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12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12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1" name="Google Shape;4101;p12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102" name="Google Shape;4102;p12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103" name="Google Shape;4103;p129"/>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104" name="Google Shape;4104;p129"/>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105" name="Google Shape;4105;p129"/>
          <p:cNvSpPr txBox="1"/>
          <p:nvPr/>
        </p:nvSpPr>
        <p:spPr>
          <a:xfrm>
            <a:off x="764375" y="2418483"/>
            <a:ext cx="77040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9" name="Shape 4109"/>
        <p:cNvGrpSpPr/>
        <p:nvPr/>
      </p:nvGrpSpPr>
      <p:grpSpPr>
        <a:xfrm>
          <a:off x="0" y="0"/>
          <a:ext cx="0" cy="0"/>
          <a:chOff x="0" y="0"/>
          <a:chExt cx="0" cy="0"/>
        </a:xfrm>
      </p:grpSpPr>
      <p:grpSp>
        <p:nvGrpSpPr>
          <p:cNvPr id="4110" name="Google Shape;4110;p130"/>
          <p:cNvGrpSpPr/>
          <p:nvPr/>
        </p:nvGrpSpPr>
        <p:grpSpPr>
          <a:xfrm>
            <a:off x="299286" y="189025"/>
            <a:ext cx="133205" cy="119344"/>
            <a:chOff x="222150" y="185025"/>
            <a:chExt cx="170100" cy="152400"/>
          </a:xfrm>
        </p:grpSpPr>
        <p:cxnSp>
          <p:nvCxnSpPr>
            <p:cNvPr id="4111" name="Google Shape;4111;p13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12" name="Google Shape;4112;p13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13" name="Google Shape;4113;p13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114" name="Google Shape;4114;p130"/>
          <p:cNvGrpSpPr/>
          <p:nvPr/>
        </p:nvGrpSpPr>
        <p:grpSpPr>
          <a:xfrm>
            <a:off x="286625" y="3999999"/>
            <a:ext cx="145867" cy="958251"/>
            <a:chOff x="286625" y="3923799"/>
            <a:chExt cx="145867" cy="958251"/>
          </a:xfrm>
        </p:grpSpPr>
        <p:sp>
          <p:nvSpPr>
            <p:cNvPr id="4115" name="Google Shape;4115;p13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6" name="Google Shape;4116;p130"/>
            <p:cNvGrpSpPr/>
            <p:nvPr/>
          </p:nvGrpSpPr>
          <p:grpSpPr>
            <a:xfrm>
              <a:off x="298112" y="4342643"/>
              <a:ext cx="110182" cy="126862"/>
              <a:chOff x="281100" y="2027800"/>
              <a:chExt cx="140700" cy="162000"/>
            </a:xfrm>
          </p:grpSpPr>
          <p:sp>
            <p:nvSpPr>
              <p:cNvPr id="4117" name="Google Shape;4117;p13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8" name="Google Shape;4118;p130"/>
              <p:cNvGrpSpPr/>
              <p:nvPr/>
            </p:nvGrpSpPr>
            <p:grpSpPr>
              <a:xfrm>
                <a:off x="308875" y="2088450"/>
                <a:ext cx="85200" cy="40700"/>
                <a:chOff x="308875" y="2087000"/>
                <a:chExt cx="85200" cy="40700"/>
              </a:xfrm>
            </p:grpSpPr>
            <p:cxnSp>
              <p:nvCxnSpPr>
                <p:cNvPr id="4119" name="Google Shape;4119;p13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120" name="Google Shape;4120;p13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21" name="Google Shape;4121;p130"/>
            <p:cNvGrpSpPr/>
            <p:nvPr/>
          </p:nvGrpSpPr>
          <p:grpSpPr>
            <a:xfrm>
              <a:off x="286625" y="3923799"/>
              <a:ext cx="133200" cy="133200"/>
              <a:chOff x="286625" y="3648899"/>
              <a:chExt cx="133200" cy="133200"/>
            </a:xfrm>
          </p:grpSpPr>
          <p:sp>
            <p:nvSpPr>
              <p:cNvPr id="4122" name="Google Shape;4122;p13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13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24" name="Google Shape;4124;p13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13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13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13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8" name="Google Shape;4128;p130"/>
          <p:cNvGrpSpPr/>
          <p:nvPr/>
        </p:nvGrpSpPr>
        <p:grpSpPr>
          <a:xfrm>
            <a:off x="7819199" y="752550"/>
            <a:ext cx="604800" cy="147600"/>
            <a:chOff x="7688649" y="828750"/>
            <a:chExt cx="604800" cy="147600"/>
          </a:xfrm>
        </p:grpSpPr>
        <p:sp>
          <p:nvSpPr>
            <p:cNvPr id="4129" name="Google Shape;4129;p13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13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13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2" name="Google Shape;4132;p13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133" name="Google Shape;4133;p13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134" name="Google Shape;4134;p130"/>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135" name="Google Shape;4135;p130"/>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136" name="Google Shape;4136;p130"/>
          <p:cNvSpPr txBox="1"/>
          <p:nvPr/>
        </p:nvSpPr>
        <p:spPr>
          <a:xfrm>
            <a:off x="764375" y="2418483"/>
            <a:ext cx="77040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a:t>
            </a:r>
            <a:endParaRPr b="1" sz="3000">
              <a:solidFill>
                <a:schemeClr val="dk2"/>
              </a:solidFill>
              <a:latin typeface="Fira Code"/>
              <a:ea typeface="Fira Code"/>
              <a:cs typeface="Fira Code"/>
              <a:sym typeface="Fira Code"/>
            </a:endParaRPr>
          </a:p>
        </p:txBody>
      </p:sp>
    </p:spTree>
  </p:cSld>
  <p:clrMapOvr>
    <a:masterClrMapping/>
  </p:clrMapOvr>
  <p:transition spd="med">
    <p:fade/>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0" name="Shape 4140"/>
        <p:cNvGrpSpPr/>
        <p:nvPr/>
      </p:nvGrpSpPr>
      <p:grpSpPr>
        <a:xfrm>
          <a:off x="0" y="0"/>
          <a:ext cx="0" cy="0"/>
          <a:chOff x="0" y="0"/>
          <a:chExt cx="0" cy="0"/>
        </a:xfrm>
      </p:grpSpPr>
      <p:grpSp>
        <p:nvGrpSpPr>
          <p:cNvPr id="4141" name="Google Shape;4141;p131"/>
          <p:cNvGrpSpPr/>
          <p:nvPr/>
        </p:nvGrpSpPr>
        <p:grpSpPr>
          <a:xfrm>
            <a:off x="299286" y="189025"/>
            <a:ext cx="133205" cy="119344"/>
            <a:chOff x="222150" y="185025"/>
            <a:chExt cx="170100" cy="152400"/>
          </a:xfrm>
        </p:grpSpPr>
        <p:cxnSp>
          <p:nvCxnSpPr>
            <p:cNvPr id="4142" name="Google Shape;4142;p13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43" name="Google Shape;4143;p13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44" name="Google Shape;4144;p13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145" name="Google Shape;4145;p131"/>
          <p:cNvGrpSpPr/>
          <p:nvPr/>
        </p:nvGrpSpPr>
        <p:grpSpPr>
          <a:xfrm>
            <a:off x="286625" y="3999999"/>
            <a:ext cx="145867" cy="958251"/>
            <a:chOff x="286625" y="3923799"/>
            <a:chExt cx="145867" cy="958251"/>
          </a:xfrm>
        </p:grpSpPr>
        <p:sp>
          <p:nvSpPr>
            <p:cNvPr id="4146" name="Google Shape;4146;p13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7" name="Google Shape;4147;p131"/>
            <p:cNvGrpSpPr/>
            <p:nvPr/>
          </p:nvGrpSpPr>
          <p:grpSpPr>
            <a:xfrm>
              <a:off x="298112" y="4342643"/>
              <a:ext cx="110182" cy="126862"/>
              <a:chOff x="281100" y="2027800"/>
              <a:chExt cx="140700" cy="162000"/>
            </a:xfrm>
          </p:grpSpPr>
          <p:sp>
            <p:nvSpPr>
              <p:cNvPr id="4148" name="Google Shape;4148;p13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9" name="Google Shape;4149;p131"/>
              <p:cNvGrpSpPr/>
              <p:nvPr/>
            </p:nvGrpSpPr>
            <p:grpSpPr>
              <a:xfrm>
                <a:off x="308875" y="2088450"/>
                <a:ext cx="85200" cy="40700"/>
                <a:chOff x="308875" y="2087000"/>
                <a:chExt cx="85200" cy="40700"/>
              </a:xfrm>
            </p:grpSpPr>
            <p:cxnSp>
              <p:nvCxnSpPr>
                <p:cNvPr id="4150" name="Google Shape;4150;p13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151" name="Google Shape;4151;p13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52" name="Google Shape;4152;p131"/>
            <p:cNvGrpSpPr/>
            <p:nvPr/>
          </p:nvGrpSpPr>
          <p:grpSpPr>
            <a:xfrm>
              <a:off x="286625" y="3923799"/>
              <a:ext cx="133200" cy="133200"/>
              <a:chOff x="286625" y="3648899"/>
              <a:chExt cx="133200" cy="133200"/>
            </a:xfrm>
          </p:grpSpPr>
          <p:sp>
            <p:nvSpPr>
              <p:cNvPr id="4153" name="Google Shape;4153;p13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13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55" name="Google Shape;4155;p13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13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13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13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9" name="Google Shape;4159;p131"/>
          <p:cNvGrpSpPr/>
          <p:nvPr/>
        </p:nvGrpSpPr>
        <p:grpSpPr>
          <a:xfrm>
            <a:off x="7819199" y="752550"/>
            <a:ext cx="604800" cy="147600"/>
            <a:chOff x="7688649" y="828750"/>
            <a:chExt cx="604800" cy="147600"/>
          </a:xfrm>
        </p:grpSpPr>
        <p:sp>
          <p:nvSpPr>
            <p:cNvPr id="4160" name="Google Shape;4160;p13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13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13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3" name="Google Shape;4163;p13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164" name="Google Shape;4164;p131">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165" name="Google Shape;4165;p131"/>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166" name="Google Shape;4166;p131"/>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167" name="Google Shape;4167;p131"/>
          <p:cNvSpPr txBox="1"/>
          <p:nvPr/>
        </p:nvSpPr>
        <p:spPr>
          <a:xfrm>
            <a:off x="764375" y="2418483"/>
            <a:ext cx="77040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1" name="Shape 4171"/>
        <p:cNvGrpSpPr/>
        <p:nvPr/>
      </p:nvGrpSpPr>
      <p:grpSpPr>
        <a:xfrm>
          <a:off x="0" y="0"/>
          <a:ext cx="0" cy="0"/>
          <a:chOff x="0" y="0"/>
          <a:chExt cx="0" cy="0"/>
        </a:xfrm>
      </p:grpSpPr>
      <p:grpSp>
        <p:nvGrpSpPr>
          <p:cNvPr id="4172" name="Google Shape;4172;p132"/>
          <p:cNvGrpSpPr/>
          <p:nvPr/>
        </p:nvGrpSpPr>
        <p:grpSpPr>
          <a:xfrm>
            <a:off x="299286" y="189025"/>
            <a:ext cx="133205" cy="119344"/>
            <a:chOff x="222150" y="185025"/>
            <a:chExt cx="170100" cy="152400"/>
          </a:xfrm>
        </p:grpSpPr>
        <p:cxnSp>
          <p:nvCxnSpPr>
            <p:cNvPr id="4173" name="Google Shape;4173;p13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74" name="Google Shape;4174;p13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175" name="Google Shape;4175;p13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176" name="Google Shape;4176;p132"/>
          <p:cNvGrpSpPr/>
          <p:nvPr/>
        </p:nvGrpSpPr>
        <p:grpSpPr>
          <a:xfrm>
            <a:off x="286625" y="3999999"/>
            <a:ext cx="145867" cy="958251"/>
            <a:chOff x="286625" y="3923799"/>
            <a:chExt cx="145867" cy="958251"/>
          </a:xfrm>
        </p:grpSpPr>
        <p:sp>
          <p:nvSpPr>
            <p:cNvPr id="4177" name="Google Shape;4177;p13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8" name="Google Shape;4178;p132"/>
            <p:cNvGrpSpPr/>
            <p:nvPr/>
          </p:nvGrpSpPr>
          <p:grpSpPr>
            <a:xfrm>
              <a:off x="298112" y="4342643"/>
              <a:ext cx="110182" cy="126862"/>
              <a:chOff x="281100" y="2027800"/>
              <a:chExt cx="140700" cy="162000"/>
            </a:xfrm>
          </p:grpSpPr>
          <p:sp>
            <p:nvSpPr>
              <p:cNvPr id="4179" name="Google Shape;4179;p13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0" name="Google Shape;4180;p132"/>
              <p:cNvGrpSpPr/>
              <p:nvPr/>
            </p:nvGrpSpPr>
            <p:grpSpPr>
              <a:xfrm>
                <a:off x="308875" y="2088450"/>
                <a:ext cx="85200" cy="40700"/>
                <a:chOff x="308875" y="2087000"/>
                <a:chExt cx="85200" cy="40700"/>
              </a:xfrm>
            </p:grpSpPr>
            <p:cxnSp>
              <p:nvCxnSpPr>
                <p:cNvPr id="4181" name="Google Shape;4181;p13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182" name="Google Shape;4182;p13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183" name="Google Shape;4183;p132"/>
            <p:cNvGrpSpPr/>
            <p:nvPr/>
          </p:nvGrpSpPr>
          <p:grpSpPr>
            <a:xfrm>
              <a:off x="286625" y="3923799"/>
              <a:ext cx="133200" cy="133200"/>
              <a:chOff x="286625" y="3648899"/>
              <a:chExt cx="133200" cy="133200"/>
            </a:xfrm>
          </p:grpSpPr>
          <p:sp>
            <p:nvSpPr>
              <p:cNvPr id="4184" name="Google Shape;4184;p13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13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86" name="Google Shape;4186;p13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13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13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13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0" name="Google Shape;4190;p132"/>
          <p:cNvGrpSpPr/>
          <p:nvPr/>
        </p:nvGrpSpPr>
        <p:grpSpPr>
          <a:xfrm>
            <a:off x="7819199" y="752550"/>
            <a:ext cx="604800" cy="147600"/>
            <a:chOff x="7688649" y="828750"/>
            <a:chExt cx="604800" cy="147600"/>
          </a:xfrm>
        </p:grpSpPr>
        <p:sp>
          <p:nvSpPr>
            <p:cNvPr id="4191" name="Google Shape;4191;p13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13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13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4" name="Google Shape;4194;p13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195" name="Google Shape;4195;p13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196" name="Google Shape;4196;p132"/>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197" name="Google Shape;4197;p132"/>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198" name="Google Shape;4198;p132"/>
          <p:cNvSpPr txBox="1"/>
          <p:nvPr/>
        </p:nvSpPr>
        <p:spPr>
          <a:xfrm>
            <a:off x="764375" y="2418483"/>
            <a:ext cx="77040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p:transition spd="med">
    <p:fade/>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2" name="Shape 4202"/>
        <p:cNvGrpSpPr/>
        <p:nvPr/>
      </p:nvGrpSpPr>
      <p:grpSpPr>
        <a:xfrm>
          <a:off x="0" y="0"/>
          <a:ext cx="0" cy="0"/>
          <a:chOff x="0" y="0"/>
          <a:chExt cx="0" cy="0"/>
        </a:xfrm>
      </p:grpSpPr>
      <p:grpSp>
        <p:nvGrpSpPr>
          <p:cNvPr id="4203" name="Google Shape;4203;p133"/>
          <p:cNvGrpSpPr/>
          <p:nvPr/>
        </p:nvGrpSpPr>
        <p:grpSpPr>
          <a:xfrm>
            <a:off x="299286" y="189025"/>
            <a:ext cx="133205" cy="119344"/>
            <a:chOff x="222150" y="185025"/>
            <a:chExt cx="170100" cy="152400"/>
          </a:xfrm>
        </p:grpSpPr>
        <p:cxnSp>
          <p:nvCxnSpPr>
            <p:cNvPr id="4204" name="Google Shape;4204;p13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05" name="Google Shape;4205;p13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06" name="Google Shape;4206;p13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207" name="Google Shape;4207;p133"/>
          <p:cNvGrpSpPr/>
          <p:nvPr/>
        </p:nvGrpSpPr>
        <p:grpSpPr>
          <a:xfrm>
            <a:off x="286625" y="3999999"/>
            <a:ext cx="145867" cy="958251"/>
            <a:chOff x="286625" y="3923799"/>
            <a:chExt cx="145867" cy="958251"/>
          </a:xfrm>
        </p:grpSpPr>
        <p:sp>
          <p:nvSpPr>
            <p:cNvPr id="4208" name="Google Shape;4208;p13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9" name="Google Shape;4209;p133"/>
            <p:cNvGrpSpPr/>
            <p:nvPr/>
          </p:nvGrpSpPr>
          <p:grpSpPr>
            <a:xfrm>
              <a:off x="298112" y="4342643"/>
              <a:ext cx="110182" cy="126862"/>
              <a:chOff x="281100" y="2027800"/>
              <a:chExt cx="140700" cy="162000"/>
            </a:xfrm>
          </p:grpSpPr>
          <p:sp>
            <p:nvSpPr>
              <p:cNvPr id="4210" name="Google Shape;4210;p13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1" name="Google Shape;4211;p133"/>
              <p:cNvGrpSpPr/>
              <p:nvPr/>
            </p:nvGrpSpPr>
            <p:grpSpPr>
              <a:xfrm>
                <a:off x="308875" y="2088450"/>
                <a:ext cx="85200" cy="40700"/>
                <a:chOff x="308875" y="2087000"/>
                <a:chExt cx="85200" cy="40700"/>
              </a:xfrm>
            </p:grpSpPr>
            <p:cxnSp>
              <p:nvCxnSpPr>
                <p:cNvPr id="4212" name="Google Shape;4212;p13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213" name="Google Shape;4213;p13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214" name="Google Shape;4214;p133"/>
            <p:cNvGrpSpPr/>
            <p:nvPr/>
          </p:nvGrpSpPr>
          <p:grpSpPr>
            <a:xfrm>
              <a:off x="286625" y="3923799"/>
              <a:ext cx="133200" cy="133200"/>
              <a:chOff x="286625" y="3648899"/>
              <a:chExt cx="133200" cy="133200"/>
            </a:xfrm>
          </p:grpSpPr>
          <p:sp>
            <p:nvSpPr>
              <p:cNvPr id="4215" name="Google Shape;4215;p13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13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17" name="Google Shape;4217;p13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13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13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13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1" name="Google Shape;4221;p133"/>
          <p:cNvGrpSpPr/>
          <p:nvPr/>
        </p:nvGrpSpPr>
        <p:grpSpPr>
          <a:xfrm>
            <a:off x="7819199" y="752550"/>
            <a:ext cx="604800" cy="147600"/>
            <a:chOff x="7688649" y="828750"/>
            <a:chExt cx="604800" cy="147600"/>
          </a:xfrm>
        </p:grpSpPr>
        <p:sp>
          <p:nvSpPr>
            <p:cNvPr id="4222" name="Google Shape;4222;p13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13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13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5" name="Google Shape;4225;p13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226" name="Google Shape;4226;p133">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227" name="Google Shape;4227;p133"/>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228" name="Google Shape;4228;p133"/>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229" name="Google Shape;4229;p133"/>
          <p:cNvSpPr txBox="1"/>
          <p:nvPr/>
        </p:nvSpPr>
        <p:spPr>
          <a:xfrm>
            <a:off x="764375" y="2418483"/>
            <a:ext cx="77040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3" name="Shape 4233"/>
        <p:cNvGrpSpPr/>
        <p:nvPr/>
      </p:nvGrpSpPr>
      <p:grpSpPr>
        <a:xfrm>
          <a:off x="0" y="0"/>
          <a:ext cx="0" cy="0"/>
          <a:chOff x="0" y="0"/>
          <a:chExt cx="0" cy="0"/>
        </a:xfrm>
      </p:grpSpPr>
      <p:grpSp>
        <p:nvGrpSpPr>
          <p:cNvPr id="4234" name="Google Shape;4234;p134"/>
          <p:cNvGrpSpPr/>
          <p:nvPr/>
        </p:nvGrpSpPr>
        <p:grpSpPr>
          <a:xfrm>
            <a:off x="299286" y="189025"/>
            <a:ext cx="133205" cy="119344"/>
            <a:chOff x="222150" y="185025"/>
            <a:chExt cx="170100" cy="152400"/>
          </a:xfrm>
        </p:grpSpPr>
        <p:cxnSp>
          <p:nvCxnSpPr>
            <p:cNvPr id="4235" name="Google Shape;4235;p13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36" name="Google Shape;4236;p13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37" name="Google Shape;4237;p13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238" name="Google Shape;4238;p134"/>
          <p:cNvGrpSpPr/>
          <p:nvPr/>
        </p:nvGrpSpPr>
        <p:grpSpPr>
          <a:xfrm>
            <a:off x="286625" y="3999999"/>
            <a:ext cx="145867" cy="958251"/>
            <a:chOff x="286625" y="3923799"/>
            <a:chExt cx="145867" cy="958251"/>
          </a:xfrm>
        </p:grpSpPr>
        <p:sp>
          <p:nvSpPr>
            <p:cNvPr id="4239" name="Google Shape;4239;p13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0" name="Google Shape;4240;p134"/>
            <p:cNvGrpSpPr/>
            <p:nvPr/>
          </p:nvGrpSpPr>
          <p:grpSpPr>
            <a:xfrm>
              <a:off x="298112" y="4342643"/>
              <a:ext cx="110182" cy="126862"/>
              <a:chOff x="281100" y="2027800"/>
              <a:chExt cx="140700" cy="162000"/>
            </a:xfrm>
          </p:grpSpPr>
          <p:sp>
            <p:nvSpPr>
              <p:cNvPr id="4241" name="Google Shape;4241;p13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2" name="Google Shape;4242;p134"/>
              <p:cNvGrpSpPr/>
              <p:nvPr/>
            </p:nvGrpSpPr>
            <p:grpSpPr>
              <a:xfrm>
                <a:off x="308875" y="2088450"/>
                <a:ext cx="85200" cy="40700"/>
                <a:chOff x="308875" y="2087000"/>
                <a:chExt cx="85200" cy="40700"/>
              </a:xfrm>
            </p:grpSpPr>
            <p:cxnSp>
              <p:nvCxnSpPr>
                <p:cNvPr id="4243" name="Google Shape;4243;p13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244" name="Google Shape;4244;p13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245" name="Google Shape;4245;p134"/>
            <p:cNvGrpSpPr/>
            <p:nvPr/>
          </p:nvGrpSpPr>
          <p:grpSpPr>
            <a:xfrm>
              <a:off x="286625" y="3923799"/>
              <a:ext cx="133200" cy="133200"/>
              <a:chOff x="286625" y="3648899"/>
              <a:chExt cx="133200" cy="133200"/>
            </a:xfrm>
          </p:grpSpPr>
          <p:sp>
            <p:nvSpPr>
              <p:cNvPr id="4246" name="Google Shape;4246;p13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13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48" name="Google Shape;4248;p13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13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13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13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2" name="Google Shape;4252;p134"/>
          <p:cNvGrpSpPr/>
          <p:nvPr/>
        </p:nvGrpSpPr>
        <p:grpSpPr>
          <a:xfrm>
            <a:off x="7819199" y="752550"/>
            <a:ext cx="604800" cy="147600"/>
            <a:chOff x="7688649" y="828750"/>
            <a:chExt cx="604800" cy="147600"/>
          </a:xfrm>
        </p:grpSpPr>
        <p:sp>
          <p:nvSpPr>
            <p:cNvPr id="4253" name="Google Shape;4253;p13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13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13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6" name="Google Shape;4256;p13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257" name="Google Shape;4257;p134">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258" name="Google Shape;4258;p134"/>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259" name="Google Shape;4259;p134"/>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260" name="Google Shape;4260;p134"/>
          <p:cNvSpPr txBox="1"/>
          <p:nvPr/>
        </p:nvSpPr>
        <p:spPr>
          <a:xfrm>
            <a:off x="764375" y="2418483"/>
            <a:ext cx="77040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6</a:t>
            </a:r>
            <a:r>
              <a:rPr lang="en" sz="3000">
                <a:solidFill>
                  <a:schemeClr val="dk2"/>
                </a:solidFill>
                <a:latin typeface="Fira Code"/>
                <a:ea typeface="Fira Code"/>
                <a:cs typeface="Fira Code"/>
                <a:sym typeface="Fira Code"/>
              </a:rPr>
              <a:t> </a:t>
            </a:r>
            <a:r>
              <a:rPr lang="en" sz="3000">
                <a:solidFill>
                  <a:srgbClr val="6D9EEB"/>
                </a:solidFill>
                <a:latin typeface="Fira Code"/>
                <a:ea typeface="Fira Code"/>
                <a:cs typeface="Fira Code"/>
                <a:sym typeface="Fira Code"/>
              </a:rPr>
              <a:t>- 5</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4" name="Shape 4264"/>
        <p:cNvGrpSpPr/>
        <p:nvPr/>
      </p:nvGrpSpPr>
      <p:grpSpPr>
        <a:xfrm>
          <a:off x="0" y="0"/>
          <a:ext cx="0" cy="0"/>
          <a:chOff x="0" y="0"/>
          <a:chExt cx="0" cy="0"/>
        </a:xfrm>
      </p:grpSpPr>
      <p:grpSp>
        <p:nvGrpSpPr>
          <p:cNvPr id="4265" name="Google Shape;4265;p135"/>
          <p:cNvGrpSpPr/>
          <p:nvPr/>
        </p:nvGrpSpPr>
        <p:grpSpPr>
          <a:xfrm>
            <a:off x="299286" y="189025"/>
            <a:ext cx="133205" cy="119344"/>
            <a:chOff x="222150" y="185025"/>
            <a:chExt cx="170100" cy="152400"/>
          </a:xfrm>
        </p:grpSpPr>
        <p:cxnSp>
          <p:nvCxnSpPr>
            <p:cNvPr id="4266" name="Google Shape;4266;p13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67" name="Google Shape;4267;p13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68" name="Google Shape;4268;p13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269" name="Google Shape;4269;p135"/>
          <p:cNvGrpSpPr/>
          <p:nvPr/>
        </p:nvGrpSpPr>
        <p:grpSpPr>
          <a:xfrm>
            <a:off x="286625" y="3999999"/>
            <a:ext cx="145867" cy="958251"/>
            <a:chOff x="286625" y="3923799"/>
            <a:chExt cx="145867" cy="958251"/>
          </a:xfrm>
        </p:grpSpPr>
        <p:sp>
          <p:nvSpPr>
            <p:cNvPr id="4270" name="Google Shape;4270;p13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1" name="Google Shape;4271;p135"/>
            <p:cNvGrpSpPr/>
            <p:nvPr/>
          </p:nvGrpSpPr>
          <p:grpSpPr>
            <a:xfrm>
              <a:off x="298112" y="4342643"/>
              <a:ext cx="110182" cy="126862"/>
              <a:chOff x="281100" y="2027800"/>
              <a:chExt cx="140700" cy="162000"/>
            </a:xfrm>
          </p:grpSpPr>
          <p:sp>
            <p:nvSpPr>
              <p:cNvPr id="4272" name="Google Shape;4272;p13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3" name="Google Shape;4273;p135"/>
              <p:cNvGrpSpPr/>
              <p:nvPr/>
            </p:nvGrpSpPr>
            <p:grpSpPr>
              <a:xfrm>
                <a:off x="308875" y="2088450"/>
                <a:ext cx="85200" cy="40700"/>
                <a:chOff x="308875" y="2087000"/>
                <a:chExt cx="85200" cy="40700"/>
              </a:xfrm>
            </p:grpSpPr>
            <p:cxnSp>
              <p:nvCxnSpPr>
                <p:cNvPr id="4274" name="Google Shape;4274;p13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275" name="Google Shape;4275;p13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276" name="Google Shape;4276;p135"/>
            <p:cNvGrpSpPr/>
            <p:nvPr/>
          </p:nvGrpSpPr>
          <p:grpSpPr>
            <a:xfrm>
              <a:off x="286625" y="3923799"/>
              <a:ext cx="133200" cy="133200"/>
              <a:chOff x="286625" y="3648899"/>
              <a:chExt cx="133200" cy="133200"/>
            </a:xfrm>
          </p:grpSpPr>
          <p:sp>
            <p:nvSpPr>
              <p:cNvPr id="4277" name="Google Shape;4277;p13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13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9" name="Google Shape;4279;p13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13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13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13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3" name="Google Shape;4283;p135"/>
          <p:cNvGrpSpPr/>
          <p:nvPr/>
        </p:nvGrpSpPr>
        <p:grpSpPr>
          <a:xfrm>
            <a:off x="7819199" y="752550"/>
            <a:ext cx="604800" cy="147600"/>
            <a:chOff x="7688649" y="828750"/>
            <a:chExt cx="604800" cy="147600"/>
          </a:xfrm>
        </p:grpSpPr>
        <p:sp>
          <p:nvSpPr>
            <p:cNvPr id="4284" name="Google Shape;4284;p13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13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13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7" name="Google Shape;4287;p13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288" name="Google Shape;4288;p13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289" name="Google Shape;4289;p135"/>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290" name="Google Shape;4290;p135"/>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291" name="Google Shape;4291;p135"/>
          <p:cNvSpPr txBox="1"/>
          <p:nvPr/>
        </p:nvSpPr>
        <p:spPr>
          <a:xfrm>
            <a:off x="764375" y="2418483"/>
            <a:ext cx="77040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6</a:t>
            </a:r>
            <a:r>
              <a:rPr lang="en" sz="3000">
                <a:solidFill>
                  <a:schemeClr val="dk2"/>
                </a:solidFill>
                <a:latin typeface="Fira Code"/>
                <a:ea typeface="Fira Code"/>
                <a:cs typeface="Fira Code"/>
                <a:sym typeface="Fira Code"/>
              </a:rPr>
              <a:t> </a:t>
            </a:r>
            <a:r>
              <a:rPr lang="en" sz="3000">
                <a:solidFill>
                  <a:srgbClr val="6D9EEB"/>
                </a:solidFill>
                <a:latin typeface="Fira Code"/>
                <a:ea typeface="Fira Code"/>
                <a:cs typeface="Fira Code"/>
                <a:sym typeface="Fira Code"/>
              </a:rPr>
              <a:t>- 5</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7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5" name="Shape 4295"/>
        <p:cNvGrpSpPr/>
        <p:nvPr/>
      </p:nvGrpSpPr>
      <p:grpSpPr>
        <a:xfrm>
          <a:off x="0" y="0"/>
          <a:ext cx="0" cy="0"/>
          <a:chOff x="0" y="0"/>
          <a:chExt cx="0" cy="0"/>
        </a:xfrm>
      </p:grpSpPr>
      <p:grpSp>
        <p:nvGrpSpPr>
          <p:cNvPr id="4296" name="Google Shape;4296;p136"/>
          <p:cNvGrpSpPr/>
          <p:nvPr/>
        </p:nvGrpSpPr>
        <p:grpSpPr>
          <a:xfrm>
            <a:off x="299286" y="189025"/>
            <a:ext cx="133205" cy="119344"/>
            <a:chOff x="222150" y="185025"/>
            <a:chExt cx="170100" cy="152400"/>
          </a:xfrm>
        </p:grpSpPr>
        <p:cxnSp>
          <p:nvCxnSpPr>
            <p:cNvPr id="4297" name="Google Shape;4297;p13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98" name="Google Shape;4298;p13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99" name="Google Shape;4299;p13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300" name="Google Shape;4300;p136"/>
          <p:cNvGrpSpPr/>
          <p:nvPr/>
        </p:nvGrpSpPr>
        <p:grpSpPr>
          <a:xfrm>
            <a:off x="286625" y="3999999"/>
            <a:ext cx="145867" cy="958251"/>
            <a:chOff x="286625" y="3923799"/>
            <a:chExt cx="145867" cy="958251"/>
          </a:xfrm>
        </p:grpSpPr>
        <p:sp>
          <p:nvSpPr>
            <p:cNvPr id="4301" name="Google Shape;4301;p13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2" name="Google Shape;4302;p136"/>
            <p:cNvGrpSpPr/>
            <p:nvPr/>
          </p:nvGrpSpPr>
          <p:grpSpPr>
            <a:xfrm>
              <a:off x="298112" y="4342643"/>
              <a:ext cx="110182" cy="126862"/>
              <a:chOff x="281100" y="2027800"/>
              <a:chExt cx="140700" cy="162000"/>
            </a:xfrm>
          </p:grpSpPr>
          <p:sp>
            <p:nvSpPr>
              <p:cNvPr id="4303" name="Google Shape;4303;p13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4" name="Google Shape;4304;p136"/>
              <p:cNvGrpSpPr/>
              <p:nvPr/>
            </p:nvGrpSpPr>
            <p:grpSpPr>
              <a:xfrm>
                <a:off x="308875" y="2088450"/>
                <a:ext cx="85200" cy="40700"/>
                <a:chOff x="308875" y="2087000"/>
                <a:chExt cx="85200" cy="40700"/>
              </a:xfrm>
            </p:grpSpPr>
            <p:cxnSp>
              <p:nvCxnSpPr>
                <p:cNvPr id="4305" name="Google Shape;4305;p13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306" name="Google Shape;4306;p13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07" name="Google Shape;4307;p136"/>
            <p:cNvGrpSpPr/>
            <p:nvPr/>
          </p:nvGrpSpPr>
          <p:grpSpPr>
            <a:xfrm>
              <a:off x="286625" y="3923799"/>
              <a:ext cx="133200" cy="133200"/>
              <a:chOff x="286625" y="3648899"/>
              <a:chExt cx="133200" cy="133200"/>
            </a:xfrm>
          </p:grpSpPr>
          <p:sp>
            <p:nvSpPr>
              <p:cNvPr id="4308" name="Google Shape;4308;p13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13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10" name="Google Shape;4310;p13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13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13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13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4" name="Google Shape;4314;p136"/>
          <p:cNvGrpSpPr/>
          <p:nvPr/>
        </p:nvGrpSpPr>
        <p:grpSpPr>
          <a:xfrm>
            <a:off x="7819199" y="752550"/>
            <a:ext cx="604800" cy="147600"/>
            <a:chOff x="7688649" y="828750"/>
            <a:chExt cx="604800" cy="147600"/>
          </a:xfrm>
        </p:grpSpPr>
        <p:sp>
          <p:nvSpPr>
            <p:cNvPr id="4315" name="Google Shape;4315;p13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13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13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8" name="Google Shape;4318;p13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319" name="Google Shape;4319;p13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320" name="Google Shape;4320;p136"/>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321" name="Google Shape;4321;p136"/>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322" name="Google Shape;4322;p136"/>
          <p:cNvSpPr txBox="1"/>
          <p:nvPr/>
        </p:nvSpPr>
        <p:spPr>
          <a:xfrm>
            <a:off x="764375" y="2418483"/>
            <a:ext cx="77040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6</a:t>
            </a:r>
            <a:r>
              <a:rPr lang="en" sz="3000">
                <a:solidFill>
                  <a:schemeClr val="dk2"/>
                </a:solidFill>
                <a:latin typeface="Fira Code"/>
                <a:ea typeface="Fira Code"/>
                <a:cs typeface="Fira Code"/>
                <a:sym typeface="Fira Code"/>
              </a:rPr>
              <a:t> </a:t>
            </a:r>
            <a:r>
              <a:rPr lang="en" sz="3000">
                <a:solidFill>
                  <a:srgbClr val="6D9EEB"/>
                </a:solidFill>
                <a:latin typeface="Fira Code"/>
                <a:ea typeface="Fira Code"/>
                <a:cs typeface="Fira Code"/>
                <a:sym typeface="Fira Code"/>
              </a:rPr>
              <a:t>- 5</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7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8 </a:t>
            </a:r>
            <a:r>
              <a:rPr lang="en" sz="3000">
                <a:solidFill>
                  <a:srgbClr val="F1C232"/>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739" name="Google Shape;739;p38"/>
          <p:cNvGrpSpPr/>
          <p:nvPr/>
        </p:nvGrpSpPr>
        <p:grpSpPr>
          <a:xfrm>
            <a:off x="299286" y="189025"/>
            <a:ext cx="133205" cy="119344"/>
            <a:chOff x="222150" y="185025"/>
            <a:chExt cx="170100" cy="152400"/>
          </a:xfrm>
        </p:grpSpPr>
        <p:cxnSp>
          <p:nvCxnSpPr>
            <p:cNvPr id="740" name="Google Shape;740;p3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41" name="Google Shape;741;p3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42" name="Google Shape;742;p3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43" name="Google Shape;743;p38"/>
          <p:cNvGrpSpPr/>
          <p:nvPr/>
        </p:nvGrpSpPr>
        <p:grpSpPr>
          <a:xfrm>
            <a:off x="286625" y="3999999"/>
            <a:ext cx="145867" cy="958251"/>
            <a:chOff x="286625" y="3923799"/>
            <a:chExt cx="145867" cy="958251"/>
          </a:xfrm>
        </p:grpSpPr>
        <p:sp>
          <p:nvSpPr>
            <p:cNvPr id="744" name="Google Shape;744;p3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5" name="Google Shape;745;p38"/>
            <p:cNvGrpSpPr/>
            <p:nvPr/>
          </p:nvGrpSpPr>
          <p:grpSpPr>
            <a:xfrm>
              <a:off x="298112" y="4342643"/>
              <a:ext cx="110182" cy="126862"/>
              <a:chOff x="281100" y="2027800"/>
              <a:chExt cx="140700" cy="162000"/>
            </a:xfrm>
          </p:grpSpPr>
          <p:sp>
            <p:nvSpPr>
              <p:cNvPr id="746" name="Google Shape;746;p3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7" name="Google Shape;747;p38"/>
              <p:cNvGrpSpPr/>
              <p:nvPr/>
            </p:nvGrpSpPr>
            <p:grpSpPr>
              <a:xfrm>
                <a:off x="308875" y="2088450"/>
                <a:ext cx="85200" cy="40700"/>
                <a:chOff x="308875" y="2087000"/>
                <a:chExt cx="85200" cy="40700"/>
              </a:xfrm>
            </p:grpSpPr>
            <p:cxnSp>
              <p:nvCxnSpPr>
                <p:cNvPr id="748" name="Google Shape;748;p3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3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50" name="Google Shape;750;p38"/>
            <p:cNvGrpSpPr/>
            <p:nvPr/>
          </p:nvGrpSpPr>
          <p:grpSpPr>
            <a:xfrm>
              <a:off x="286625" y="3923799"/>
              <a:ext cx="133200" cy="133200"/>
              <a:chOff x="286625" y="3648899"/>
              <a:chExt cx="133200" cy="133200"/>
            </a:xfrm>
          </p:grpSpPr>
          <p:sp>
            <p:nvSpPr>
              <p:cNvPr id="751" name="Google Shape;751;p3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3" name="Google Shape;753;p3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7" name="Google Shape;757;p38"/>
          <p:cNvGrpSpPr/>
          <p:nvPr/>
        </p:nvGrpSpPr>
        <p:grpSpPr>
          <a:xfrm>
            <a:off x="7819199" y="752550"/>
            <a:ext cx="604800" cy="147600"/>
            <a:chOff x="7688649" y="828750"/>
            <a:chExt cx="604800" cy="147600"/>
          </a:xfrm>
        </p:grpSpPr>
        <p:sp>
          <p:nvSpPr>
            <p:cNvPr id="758" name="Google Shape;758;p3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3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762" name="Google Shape;762;p38" title="New Tab - Google Chrome 2022-03-11 22-31-48.mp4">
            <a:hlinkClick r:id="rId6"/>
          </p:cNvPr>
          <p:cNvPicPr preferRelativeResize="0"/>
          <p:nvPr/>
        </p:nvPicPr>
        <p:blipFill>
          <a:blip r:embed="rId7">
            <a:alphaModFix/>
          </a:blip>
          <a:stretch>
            <a:fillRect/>
          </a:stretch>
        </p:blipFill>
        <p:spPr>
          <a:xfrm>
            <a:off x="2286000" y="11293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0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6" name="Shape 4326"/>
        <p:cNvGrpSpPr/>
        <p:nvPr/>
      </p:nvGrpSpPr>
      <p:grpSpPr>
        <a:xfrm>
          <a:off x="0" y="0"/>
          <a:ext cx="0" cy="0"/>
          <a:chOff x="0" y="0"/>
          <a:chExt cx="0" cy="0"/>
        </a:xfrm>
      </p:grpSpPr>
      <p:grpSp>
        <p:nvGrpSpPr>
          <p:cNvPr id="4327" name="Google Shape;4327;p137"/>
          <p:cNvGrpSpPr/>
          <p:nvPr/>
        </p:nvGrpSpPr>
        <p:grpSpPr>
          <a:xfrm>
            <a:off x="299286" y="189025"/>
            <a:ext cx="133205" cy="119344"/>
            <a:chOff x="222150" y="185025"/>
            <a:chExt cx="170100" cy="152400"/>
          </a:xfrm>
        </p:grpSpPr>
        <p:cxnSp>
          <p:nvCxnSpPr>
            <p:cNvPr id="4328" name="Google Shape;4328;p13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329" name="Google Shape;4329;p13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330" name="Google Shape;4330;p13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331" name="Google Shape;4331;p137"/>
          <p:cNvGrpSpPr/>
          <p:nvPr/>
        </p:nvGrpSpPr>
        <p:grpSpPr>
          <a:xfrm>
            <a:off x="286625" y="3999999"/>
            <a:ext cx="145867" cy="958251"/>
            <a:chOff x="286625" y="3923799"/>
            <a:chExt cx="145867" cy="958251"/>
          </a:xfrm>
        </p:grpSpPr>
        <p:sp>
          <p:nvSpPr>
            <p:cNvPr id="4332" name="Google Shape;4332;p13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3" name="Google Shape;4333;p137"/>
            <p:cNvGrpSpPr/>
            <p:nvPr/>
          </p:nvGrpSpPr>
          <p:grpSpPr>
            <a:xfrm>
              <a:off x="298112" y="4342643"/>
              <a:ext cx="110182" cy="126862"/>
              <a:chOff x="281100" y="2027800"/>
              <a:chExt cx="140700" cy="162000"/>
            </a:xfrm>
          </p:grpSpPr>
          <p:sp>
            <p:nvSpPr>
              <p:cNvPr id="4334" name="Google Shape;4334;p13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5" name="Google Shape;4335;p137"/>
              <p:cNvGrpSpPr/>
              <p:nvPr/>
            </p:nvGrpSpPr>
            <p:grpSpPr>
              <a:xfrm>
                <a:off x="308875" y="2088450"/>
                <a:ext cx="85200" cy="40700"/>
                <a:chOff x="308875" y="2087000"/>
                <a:chExt cx="85200" cy="40700"/>
              </a:xfrm>
            </p:grpSpPr>
            <p:cxnSp>
              <p:nvCxnSpPr>
                <p:cNvPr id="4336" name="Google Shape;4336;p13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337" name="Google Shape;4337;p13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38" name="Google Shape;4338;p137"/>
            <p:cNvGrpSpPr/>
            <p:nvPr/>
          </p:nvGrpSpPr>
          <p:grpSpPr>
            <a:xfrm>
              <a:off x="286625" y="3923799"/>
              <a:ext cx="133200" cy="133200"/>
              <a:chOff x="286625" y="3648899"/>
              <a:chExt cx="133200" cy="133200"/>
            </a:xfrm>
          </p:grpSpPr>
          <p:sp>
            <p:nvSpPr>
              <p:cNvPr id="4339" name="Google Shape;4339;p13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13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41" name="Google Shape;4341;p13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13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13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13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5" name="Google Shape;4345;p137"/>
          <p:cNvGrpSpPr/>
          <p:nvPr/>
        </p:nvGrpSpPr>
        <p:grpSpPr>
          <a:xfrm>
            <a:off x="7819199" y="752550"/>
            <a:ext cx="604800" cy="147600"/>
            <a:chOff x="7688649" y="828750"/>
            <a:chExt cx="604800" cy="147600"/>
          </a:xfrm>
        </p:grpSpPr>
        <p:sp>
          <p:nvSpPr>
            <p:cNvPr id="4346" name="Google Shape;4346;p13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13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13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9" name="Google Shape;4349;p13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350" name="Google Shape;4350;p13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351" name="Google Shape;4351;p137"/>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352" name="Google Shape;4352;p137"/>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353" name="Google Shape;4353;p137"/>
          <p:cNvSpPr txBox="1"/>
          <p:nvPr/>
        </p:nvSpPr>
        <p:spPr>
          <a:xfrm>
            <a:off x="764375" y="2418483"/>
            <a:ext cx="77040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6</a:t>
            </a:r>
            <a:r>
              <a:rPr lang="en" sz="3000">
                <a:solidFill>
                  <a:schemeClr val="dk2"/>
                </a:solidFill>
                <a:latin typeface="Fira Code"/>
                <a:ea typeface="Fira Code"/>
                <a:cs typeface="Fira Code"/>
                <a:sym typeface="Fira Code"/>
              </a:rPr>
              <a:t> </a:t>
            </a:r>
            <a:r>
              <a:rPr lang="en" sz="3000">
                <a:solidFill>
                  <a:srgbClr val="6D9EEB"/>
                </a:solidFill>
                <a:latin typeface="Fira Code"/>
                <a:ea typeface="Fira Code"/>
                <a:cs typeface="Fira Code"/>
                <a:sym typeface="Fira Code"/>
              </a:rPr>
              <a:t>- 5</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7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8 </a:t>
            </a:r>
            <a:r>
              <a:rPr lang="en" sz="3000">
                <a:solidFill>
                  <a:srgbClr val="F1C232"/>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9</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7" name="Shape 4357"/>
        <p:cNvGrpSpPr/>
        <p:nvPr/>
      </p:nvGrpSpPr>
      <p:grpSpPr>
        <a:xfrm>
          <a:off x="0" y="0"/>
          <a:ext cx="0" cy="0"/>
          <a:chOff x="0" y="0"/>
          <a:chExt cx="0" cy="0"/>
        </a:xfrm>
      </p:grpSpPr>
      <p:grpSp>
        <p:nvGrpSpPr>
          <p:cNvPr id="4358" name="Google Shape;4358;p138"/>
          <p:cNvGrpSpPr/>
          <p:nvPr/>
        </p:nvGrpSpPr>
        <p:grpSpPr>
          <a:xfrm>
            <a:off x="299286" y="189025"/>
            <a:ext cx="133205" cy="119344"/>
            <a:chOff x="222150" y="185025"/>
            <a:chExt cx="170100" cy="152400"/>
          </a:xfrm>
        </p:grpSpPr>
        <p:cxnSp>
          <p:nvCxnSpPr>
            <p:cNvPr id="4359" name="Google Shape;4359;p13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360" name="Google Shape;4360;p13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361" name="Google Shape;4361;p13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362" name="Google Shape;4362;p138"/>
          <p:cNvGrpSpPr/>
          <p:nvPr/>
        </p:nvGrpSpPr>
        <p:grpSpPr>
          <a:xfrm>
            <a:off x="286625" y="3999999"/>
            <a:ext cx="145867" cy="958251"/>
            <a:chOff x="286625" y="3923799"/>
            <a:chExt cx="145867" cy="958251"/>
          </a:xfrm>
        </p:grpSpPr>
        <p:sp>
          <p:nvSpPr>
            <p:cNvPr id="4363" name="Google Shape;4363;p13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4" name="Google Shape;4364;p138"/>
            <p:cNvGrpSpPr/>
            <p:nvPr/>
          </p:nvGrpSpPr>
          <p:grpSpPr>
            <a:xfrm>
              <a:off x="298112" y="4342643"/>
              <a:ext cx="110182" cy="126862"/>
              <a:chOff x="281100" y="2027800"/>
              <a:chExt cx="140700" cy="162000"/>
            </a:xfrm>
          </p:grpSpPr>
          <p:sp>
            <p:nvSpPr>
              <p:cNvPr id="4365" name="Google Shape;4365;p13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6" name="Google Shape;4366;p138"/>
              <p:cNvGrpSpPr/>
              <p:nvPr/>
            </p:nvGrpSpPr>
            <p:grpSpPr>
              <a:xfrm>
                <a:off x="308875" y="2088450"/>
                <a:ext cx="85200" cy="40700"/>
                <a:chOff x="308875" y="2087000"/>
                <a:chExt cx="85200" cy="40700"/>
              </a:xfrm>
            </p:grpSpPr>
            <p:cxnSp>
              <p:nvCxnSpPr>
                <p:cNvPr id="4367" name="Google Shape;4367;p13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368" name="Google Shape;4368;p13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69" name="Google Shape;4369;p138"/>
            <p:cNvGrpSpPr/>
            <p:nvPr/>
          </p:nvGrpSpPr>
          <p:grpSpPr>
            <a:xfrm>
              <a:off x="286625" y="3923799"/>
              <a:ext cx="133200" cy="133200"/>
              <a:chOff x="286625" y="3648899"/>
              <a:chExt cx="133200" cy="133200"/>
            </a:xfrm>
          </p:grpSpPr>
          <p:sp>
            <p:nvSpPr>
              <p:cNvPr id="4370" name="Google Shape;4370;p13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13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72" name="Google Shape;4372;p13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13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13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13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6" name="Google Shape;4376;p138"/>
          <p:cNvGrpSpPr/>
          <p:nvPr/>
        </p:nvGrpSpPr>
        <p:grpSpPr>
          <a:xfrm>
            <a:off x="7819199" y="752550"/>
            <a:ext cx="604800" cy="147600"/>
            <a:chOff x="7688649" y="828750"/>
            <a:chExt cx="604800" cy="147600"/>
          </a:xfrm>
        </p:grpSpPr>
        <p:sp>
          <p:nvSpPr>
            <p:cNvPr id="4377" name="Google Shape;4377;p13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13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13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0" name="Google Shape;4380;p13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381" name="Google Shape;4381;p13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382" name="Google Shape;4382;p138"/>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383" name="Google Shape;4383;p138"/>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384" name="Google Shape;4384;p138"/>
          <p:cNvSpPr txBox="1"/>
          <p:nvPr/>
        </p:nvSpPr>
        <p:spPr>
          <a:xfrm>
            <a:off x="764375" y="2418483"/>
            <a:ext cx="7704000" cy="223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6</a:t>
            </a:r>
            <a:r>
              <a:rPr lang="en" sz="3000">
                <a:solidFill>
                  <a:schemeClr val="dk2"/>
                </a:solidFill>
                <a:latin typeface="Fira Code"/>
                <a:ea typeface="Fira Code"/>
                <a:cs typeface="Fira Code"/>
                <a:sym typeface="Fira Code"/>
              </a:rPr>
              <a:t> </a:t>
            </a:r>
            <a:r>
              <a:rPr lang="en" sz="3000">
                <a:solidFill>
                  <a:srgbClr val="6D9EEB"/>
                </a:solidFill>
                <a:latin typeface="Fira Code"/>
                <a:ea typeface="Fira Code"/>
                <a:cs typeface="Fira Code"/>
                <a:sym typeface="Fira Code"/>
              </a:rPr>
              <a:t>- 5</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7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8 </a:t>
            </a:r>
            <a:r>
              <a:rPr lang="en" sz="3000">
                <a:solidFill>
                  <a:srgbClr val="F1C232"/>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9</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10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8" name="Shape 4388"/>
        <p:cNvGrpSpPr/>
        <p:nvPr/>
      </p:nvGrpSpPr>
      <p:grpSpPr>
        <a:xfrm>
          <a:off x="0" y="0"/>
          <a:ext cx="0" cy="0"/>
          <a:chOff x="0" y="0"/>
          <a:chExt cx="0" cy="0"/>
        </a:xfrm>
      </p:grpSpPr>
      <p:grpSp>
        <p:nvGrpSpPr>
          <p:cNvPr id="4389" name="Google Shape;4389;p139"/>
          <p:cNvGrpSpPr/>
          <p:nvPr/>
        </p:nvGrpSpPr>
        <p:grpSpPr>
          <a:xfrm>
            <a:off x="299286" y="189025"/>
            <a:ext cx="133205" cy="119344"/>
            <a:chOff x="222150" y="185025"/>
            <a:chExt cx="170100" cy="152400"/>
          </a:xfrm>
        </p:grpSpPr>
        <p:cxnSp>
          <p:nvCxnSpPr>
            <p:cNvPr id="4390" name="Google Shape;4390;p13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391" name="Google Shape;4391;p13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392" name="Google Shape;4392;p13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393" name="Google Shape;4393;p139"/>
          <p:cNvGrpSpPr/>
          <p:nvPr/>
        </p:nvGrpSpPr>
        <p:grpSpPr>
          <a:xfrm>
            <a:off x="286625" y="3999999"/>
            <a:ext cx="145867" cy="958251"/>
            <a:chOff x="286625" y="3923799"/>
            <a:chExt cx="145867" cy="958251"/>
          </a:xfrm>
        </p:grpSpPr>
        <p:sp>
          <p:nvSpPr>
            <p:cNvPr id="4394" name="Google Shape;4394;p13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5" name="Google Shape;4395;p139"/>
            <p:cNvGrpSpPr/>
            <p:nvPr/>
          </p:nvGrpSpPr>
          <p:grpSpPr>
            <a:xfrm>
              <a:off x="298112" y="4342643"/>
              <a:ext cx="110182" cy="126862"/>
              <a:chOff x="281100" y="2027800"/>
              <a:chExt cx="140700" cy="162000"/>
            </a:xfrm>
          </p:grpSpPr>
          <p:sp>
            <p:nvSpPr>
              <p:cNvPr id="4396" name="Google Shape;4396;p13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7" name="Google Shape;4397;p139"/>
              <p:cNvGrpSpPr/>
              <p:nvPr/>
            </p:nvGrpSpPr>
            <p:grpSpPr>
              <a:xfrm>
                <a:off x="308875" y="2088450"/>
                <a:ext cx="85200" cy="40700"/>
                <a:chOff x="308875" y="2087000"/>
                <a:chExt cx="85200" cy="40700"/>
              </a:xfrm>
            </p:grpSpPr>
            <p:cxnSp>
              <p:nvCxnSpPr>
                <p:cNvPr id="4398" name="Google Shape;4398;p13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399" name="Google Shape;4399;p13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00" name="Google Shape;4400;p139"/>
            <p:cNvGrpSpPr/>
            <p:nvPr/>
          </p:nvGrpSpPr>
          <p:grpSpPr>
            <a:xfrm>
              <a:off x="286625" y="3923799"/>
              <a:ext cx="133200" cy="133200"/>
              <a:chOff x="286625" y="3648899"/>
              <a:chExt cx="133200" cy="133200"/>
            </a:xfrm>
          </p:grpSpPr>
          <p:sp>
            <p:nvSpPr>
              <p:cNvPr id="4401" name="Google Shape;4401;p13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13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03" name="Google Shape;4403;p13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13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13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13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7" name="Google Shape;4407;p139"/>
          <p:cNvGrpSpPr/>
          <p:nvPr/>
        </p:nvGrpSpPr>
        <p:grpSpPr>
          <a:xfrm>
            <a:off x="7819199" y="752550"/>
            <a:ext cx="604800" cy="147600"/>
            <a:chOff x="7688649" y="828750"/>
            <a:chExt cx="604800" cy="147600"/>
          </a:xfrm>
        </p:grpSpPr>
        <p:sp>
          <p:nvSpPr>
            <p:cNvPr id="4408" name="Google Shape;4408;p13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3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13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1" name="Google Shape;4411;p13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412" name="Google Shape;4412;p13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413" name="Google Shape;4413;p139"/>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For example, if n = 10,</a:t>
            </a:r>
            <a:endParaRPr b="0" sz="30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lang="en" sz="3000">
                <a:solidFill>
                  <a:srgbClr val="E2E2E2"/>
                </a:solidFill>
                <a:latin typeface="Fira Code"/>
                <a:ea typeface="Fira Code"/>
                <a:cs typeface="Fira Code"/>
                <a:sym typeface="Fira Code"/>
              </a:rPr>
              <a:t>Output: </a:t>
            </a:r>
            <a:endParaRPr sz="3000">
              <a:solidFill>
                <a:srgbClr val="E2E2E2"/>
              </a:solidFill>
              <a:latin typeface="Fira Code"/>
              <a:ea typeface="Fira Code"/>
              <a:cs typeface="Fira Code"/>
              <a:sym typeface="Fira Code"/>
            </a:endParaRPr>
          </a:p>
        </p:txBody>
      </p:sp>
      <p:sp>
        <p:nvSpPr>
          <p:cNvPr id="4414" name="Google Shape;4414;p139"/>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4415" name="Google Shape;4415;p139"/>
          <p:cNvSpPr txBox="1"/>
          <p:nvPr/>
        </p:nvSpPr>
        <p:spPr>
          <a:xfrm>
            <a:off x="764375" y="2418483"/>
            <a:ext cx="7704000" cy="223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2"/>
                </a:solidFill>
                <a:latin typeface="Fira Code"/>
                <a:ea typeface="Fira Code"/>
                <a:cs typeface="Fira Code"/>
                <a:sym typeface="Fira Code"/>
              </a:rPr>
              <a:t>(</a:t>
            </a:r>
            <a:r>
              <a:rPr b="1" lang="en" sz="3000">
                <a:solidFill>
                  <a:schemeClr val="dk2"/>
                </a:solidFill>
                <a:latin typeface="Fira Code"/>
                <a:ea typeface="Fira Code"/>
                <a:cs typeface="Fira Code"/>
                <a:sym typeface="Fira Code"/>
              </a:rPr>
              <a:t>1</a:t>
            </a:r>
            <a:r>
              <a:rPr lang="en" sz="3000">
                <a:solidFill>
                  <a:schemeClr val="dk2"/>
                </a:solidFill>
                <a:latin typeface="Fira Code"/>
                <a:ea typeface="Fira Code"/>
                <a:cs typeface="Fira Code"/>
                <a:sym typeface="Fira Code"/>
              </a:rPr>
              <a:t>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2</a:t>
            </a:r>
            <a:r>
              <a:rPr lang="en" sz="3000">
                <a:solidFill>
                  <a:schemeClr val="dk2"/>
                </a:solidFill>
                <a:latin typeface="Fira Code"/>
                <a:ea typeface="Fira Code"/>
                <a:cs typeface="Fira Code"/>
                <a:sym typeface="Fira Code"/>
              </a:rPr>
              <a:t>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3</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4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5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6</a:t>
            </a:r>
            <a:r>
              <a:rPr lang="en" sz="3000">
                <a:solidFill>
                  <a:schemeClr val="dk2"/>
                </a:solidFill>
                <a:latin typeface="Fira Code"/>
                <a:ea typeface="Fira Code"/>
                <a:cs typeface="Fira Code"/>
                <a:sym typeface="Fira Code"/>
              </a:rPr>
              <a:t> </a:t>
            </a:r>
            <a:r>
              <a:rPr lang="en" sz="3000">
                <a:solidFill>
                  <a:srgbClr val="6D9EEB"/>
                </a:solidFill>
                <a:latin typeface="Fira Code"/>
                <a:ea typeface="Fira Code"/>
                <a:cs typeface="Fira Code"/>
                <a:sym typeface="Fira Code"/>
              </a:rPr>
              <a:t>- 5</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7 </a:t>
            </a:r>
            <a:r>
              <a:rPr lang="en" sz="3000">
                <a:solidFill>
                  <a:srgbClr val="E06666"/>
                </a:solidFill>
                <a:latin typeface="Fira Code"/>
                <a:ea typeface="Fira Code"/>
                <a:cs typeface="Fira Code"/>
                <a:sym typeface="Fira Code"/>
              </a:rPr>
              <a:t>+ 10</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8 </a:t>
            </a:r>
            <a:r>
              <a:rPr lang="en" sz="3000">
                <a:solidFill>
                  <a:srgbClr val="F1C232"/>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9</a:t>
            </a:r>
            <a:r>
              <a:rPr lang="en" sz="3000">
                <a:solidFill>
                  <a:schemeClr val="dk2"/>
                </a:solidFill>
                <a:latin typeface="Fira Code"/>
                <a:ea typeface="Fira Code"/>
                <a:cs typeface="Fira Code"/>
                <a:sym typeface="Fira Code"/>
              </a:rPr>
              <a:t> </a:t>
            </a:r>
            <a:r>
              <a:rPr lang="en" sz="3000">
                <a:solidFill>
                  <a:srgbClr val="93C47D"/>
                </a:solidFill>
                <a:latin typeface="Fira Code"/>
                <a:ea typeface="Fira Code"/>
                <a:cs typeface="Fira Code"/>
                <a:sym typeface="Fira Code"/>
              </a:rPr>
              <a:t>* 2</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10 </a:t>
            </a:r>
            <a:r>
              <a:rPr lang="en" sz="3000">
                <a:solidFill>
                  <a:srgbClr val="FFD966"/>
                </a:solidFill>
                <a:latin typeface="Fira Code"/>
                <a:ea typeface="Fira Code"/>
                <a:cs typeface="Fira Code"/>
                <a:sym typeface="Fira Code"/>
              </a:rPr>
              <a:t>+ 3</a:t>
            </a:r>
            <a:r>
              <a:rPr lang="en" sz="3000">
                <a:solidFill>
                  <a:schemeClr val="dk2"/>
                </a:solidFill>
                <a:latin typeface="Fira Code"/>
                <a:ea typeface="Fira Code"/>
                <a:cs typeface="Fira Code"/>
                <a:sym typeface="Fira Code"/>
              </a:rPr>
              <a:t>) = </a:t>
            </a:r>
            <a:r>
              <a:rPr b="1" lang="en" sz="3000">
                <a:solidFill>
                  <a:schemeClr val="dk2"/>
                </a:solidFill>
                <a:latin typeface="Fira Code"/>
                <a:ea typeface="Fira Code"/>
                <a:cs typeface="Fira Code"/>
                <a:sym typeface="Fira Code"/>
              </a:rPr>
              <a:t>104</a:t>
            </a:r>
            <a:endParaRPr b="1" sz="3000">
              <a:solidFill>
                <a:schemeClr val="dk2"/>
              </a:solidFill>
              <a:latin typeface="Fira Code"/>
              <a:ea typeface="Fira Code"/>
              <a:cs typeface="Fira Code"/>
              <a:sym typeface="Fira Code"/>
            </a:endParaRPr>
          </a:p>
        </p:txBody>
      </p:sp>
    </p:spTree>
  </p:cSld>
  <p:clrMapOvr>
    <a:masterClrMapping/>
  </p:clrMapOvr>
  <mc:AlternateContent>
    <mc:Choice Requires="p14">
      <p:transition p14:dur="4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9" name="Shape 4419"/>
        <p:cNvGrpSpPr/>
        <p:nvPr/>
      </p:nvGrpSpPr>
      <p:grpSpPr>
        <a:xfrm>
          <a:off x="0" y="0"/>
          <a:ext cx="0" cy="0"/>
          <a:chOff x="0" y="0"/>
          <a:chExt cx="0" cy="0"/>
        </a:xfrm>
      </p:grpSpPr>
      <p:grpSp>
        <p:nvGrpSpPr>
          <p:cNvPr id="4420" name="Google Shape;4420;p140"/>
          <p:cNvGrpSpPr/>
          <p:nvPr/>
        </p:nvGrpSpPr>
        <p:grpSpPr>
          <a:xfrm>
            <a:off x="299286" y="189025"/>
            <a:ext cx="133205" cy="119344"/>
            <a:chOff x="222150" y="185025"/>
            <a:chExt cx="170100" cy="152400"/>
          </a:xfrm>
        </p:grpSpPr>
        <p:cxnSp>
          <p:nvCxnSpPr>
            <p:cNvPr id="4421" name="Google Shape;4421;p14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422" name="Google Shape;4422;p14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423" name="Google Shape;4423;p14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424" name="Google Shape;4424;p140"/>
          <p:cNvGrpSpPr/>
          <p:nvPr/>
        </p:nvGrpSpPr>
        <p:grpSpPr>
          <a:xfrm>
            <a:off x="286625" y="3999999"/>
            <a:ext cx="145867" cy="958251"/>
            <a:chOff x="286625" y="3923799"/>
            <a:chExt cx="145867" cy="958251"/>
          </a:xfrm>
        </p:grpSpPr>
        <p:sp>
          <p:nvSpPr>
            <p:cNvPr id="4425" name="Google Shape;4425;p14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6" name="Google Shape;4426;p140"/>
            <p:cNvGrpSpPr/>
            <p:nvPr/>
          </p:nvGrpSpPr>
          <p:grpSpPr>
            <a:xfrm>
              <a:off x="298112" y="4342643"/>
              <a:ext cx="110182" cy="126862"/>
              <a:chOff x="281100" y="2027800"/>
              <a:chExt cx="140700" cy="162000"/>
            </a:xfrm>
          </p:grpSpPr>
          <p:sp>
            <p:nvSpPr>
              <p:cNvPr id="4427" name="Google Shape;4427;p14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8" name="Google Shape;4428;p140"/>
              <p:cNvGrpSpPr/>
              <p:nvPr/>
            </p:nvGrpSpPr>
            <p:grpSpPr>
              <a:xfrm>
                <a:off x="308875" y="2088450"/>
                <a:ext cx="85200" cy="40700"/>
                <a:chOff x="308875" y="2087000"/>
                <a:chExt cx="85200" cy="40700"/>
              </a:xfrm>
            </p:grpSpPr>
            <p:cxnSp>
              <p:nvCxnSpPr>
                <p:cNvPr id="4429" name="Google Shape;4429;p14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430" name="Google Shape;4430;p14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31" name="Google Shape;4431;p140"/>
            <p:cNvGrpSpPr/>
            <p:nvPr/>
          </p:nvGrpSpPr>
          <p:grpSpPr>
            <a:xfrm>
              <a:off x="286625" y="3923799"/>
              <a:ext cx="133200" cy="133200"/>
              <a:chOff x="286625" y="3648899"/>
              <a:chExt cx="133200" cy="133200"/>
            </a:xfrm>
          </p:grpSpPr>
          <p:sp>
            <p:nvSpPr>
              <p:cNvPr id="4432" name="Google Shape;4432;p14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14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34" name="Google Shape;4434;p14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14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14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14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8" name="Google Shape;4438;p140"/>
          <p:cNvGrpSpPr/>
          <p:nvPr/>
        </p:nvGrpSpPr>
        <p:grpSpPr>
          <a:xfrm>
            <a:off x="7819199" y="752550"/>
            <a:ext cx="604800" cy="147600"/>
            <a:chOff x="7688649" y="828750"/>
            <a:chExt cx="604800" cy="147600"/>
          </a:xfrm>
        </p:grpSpPr>
        <p:sp>
          <p:nvSpPr>
            <p:cNvPr id="4439" name="Google Shape;4439;p14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14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14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2" name="Google Shape;4442;p14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443" name="Google Shape;4443;p14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4444" name="Google Shape;4444;p140"/>
          <p:cNvSpPr txBox="1"/>
          <p:nvPr>
            <p:ph type="title"/>
          </p:nvPr>
        </p:nvSpPr>
        <p:spPr>
          <a:xfrm>
            <a:off x="846725" y="1347925"/>
            <a:ext cx="7539300" cy="26448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Take in an integer, </a:t>
            </a:r>
            <a:r>
              <a:rPr i="1" lang="en" sz="2500">
                <a:solidFill>
                  <a:srgbClr val="E2E2E2"/>
                </a:solidFill>
                <a:latin typeface="Fira Code"/>
                <a:ea typeface="Fira Code"/>
                <a:cs typeface="Fira Code"/>
                <a:sym typeface="Fira Code"/>
              </a:rPr>
              <a:t>n</a:t>
            </a:r>
            <a:r>
              <a:rPr b="0" lang="en" sz="2500">
                <a:solidFill>
                  <a:srgbClr val="E2E2E2"/>
                </a:solidFill>
                <a:latin typeface="Fira Code"/>
                <a:ea typeface="Fira Code"/>
                <a:cs typeface="Fira Code"/>
                <a:sym typeface="Fira Code"/>
              </a:rPr>
              <a:t>.</a:t>
            </a:r>
            <a:endParaRPr b="0" sz="25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Using a </a:t>
            </a:r>
            <a:r>
              <a:rPr lang="en" sz="2500">
                <a:solidFill>
                  <a:srgbClr val="E2E2E2"/>
                </a:solidFill>
                <a:latin typeface="Fira Code"/>
                <a:ea typeface="Fira Code"/>
                <a:cs typeface="Fira Code"/>
                <a:sym typeface="Fira Code"/>
              </a:rPr>
              <a:t>for loop</a:t>
            </a:r>
            <a:r>
              <a:rPr b="0" lang="en" sz="2500">
                <a:solidFill>
                  <a:srgbClr val="E2E2E2"/>
                </a:solidFill>
                <a:latin typeface="Fira Code"/>
                <a:ea typeface="Fira Code"/>
                <a:cs typeface="Fira Code"/>
                <a:sym typeface="Fira Code"/>
              </a:rPr>
              <a:t>, add each iteration from </a:t>
            </a:r>
            <a:r>
              <a:rPr lang="en" sz="2500">
                <a:solidFill>
                  <a:srgbClr val="E2E2E2"/>
                </a:solidFill>
                <a:latin typeface="Fira Code"/>
                <a:ea typeface="Fira Code"/>
                <a:cs typeface="Fira Code"/>
                <a:sym typeface="Fira Code"/>
              </a:rPr>
              <a:t>1 to n</a:t>
            </a:r>
            <a:r>
              <a:rPr b="0" lang="en" sz="2500">
                <a:solidFill>
                  <a:srgbClr val="E2E2E2"/>
                </a:solidFill>
                <a:latin typeface="Fira Code"/>
                <a:ea typeface="Fira Code"/>
                <a:cs typeface="Fira Code"/>
                <a:sym typeface="Fira Code"/>
              </a:rPr>
              <a:t> while processing the following:</a:t>
            </a:r>
            <a:endParaRPr b="0" sz="2500">
              <a:solidFill>
                <a:srgbClr val="E2E2E2"/>
              </a:solidFill>
              <a:latin typeface="Fira Code"/>
              <a:ea typeface="Fira Code"/>
              <a:cs typeface="Fira Code"/>
              <a:sym typeface="Fira Code"/>
            </a:endParaRPr>
          </a:p>
          <a:p>
            <a:pPr indent="-330200" lvl="1" marL="914400" rtl="0" algn="l">
              <a:lnSpc>
                <a:spcPct val="115000"/>
              </a:lnSpc>
              <a:spcBef>
                <a:spcPts val="0"/>
              </a:spcBef>
              <a:spcAft>
                <a:spcPts val="0"/>
              </a:spcAft>
              <a:buClr>
                <a:srgbClr val="E2E2E2"/>
              </a:buClr>
              <a:buSzPts val="1600"/>
              <a:buFont typeface="Fira Code"/>
              <a:buChar char="➢"/>
            </a:pPr>
            <a:r>
              <a:rPr b="0" lang="en" sz="1600">
                <a:solidFill>
                  <a:srgbClr val="E2E2E2"/>
                </a:solidFill>
                <a:latin typeface="Fira Code"/>
                <a:ea typeface="Fira Code"/>
                <a:cs typeface="Fira Code"/>
                <a:sym typeface="Fira Code"/>
              </a:rPr>
              <a:t>If the number is a multiple of 3, </a:t>
            </a:r>
            <a:r>
              <a:rPr lang="en" sz="1600">
                <a:solidFill>
                  <a:srgbClr val="93C47D"/>
                </a:solidFill>
                <a:latin typeface="Fira Code"/>
                <a:ea typeface="Fira Code"/>
                <a:cs typeface="Fira Code"/>
                <a:sym typeface="Fira Code"/>
              </a:rPr>
              <a:t>times 2</a:t>
            </a:r>
            <a:endParaRPr sz="1600">
              <a:solidFill>
                <a:srgbClr val="93C47D"/>
              </a:solidFill>
              <a:latin typeface="Fira Code"/>
              <a:ea typeface="Fira Code"/>
              <a:cs typeface="Fira Code"/>
              <a:sym typeface="Fira Code"/>
            </a:endParaRPr>
          </a:p>
          <a:p>
            <a:pPr indent="-330200" lvl="1" marL="914400" rtl="0" algn="l">
              <a:lnSpc>
                <a:spcPct val="115000"/>
              </a:lnSpc>
              <a:spcBef>
                <a:spcPts val="0"/>
              </a:spcBef>
              <a:spcAft>
                <a:spcPts val="0"/>
              </a:spcAft>
              <a:buClr>
                <a:srgbClr val="E2E2E2"/>
              </a:buClr>
              <a:buSzPts val="1600"/>
              <a:buFont typeface="Fira Code"/>
              <a:buChar char="➢"/>
            </a:pPr>
            <a:r>
              <a:rPr b="0" lang="en" sz="1600">
                <a:solidFill>
                  <a:srgbClr val="E2E2E2"/>
                </a:solidFill>
                <a:latin typeface="Fira Code"/>
                <a:ea typeface="Fira Code"/>
                <a:cs typeface="Fira Code"/>
                <a:sym typeface="Fira Code"/>
              </a:rPr>
              <a:t>If the number is a multiple of 2, </a:t>
            </a:r>
            <a:r>
              <a:rPr lang="en" sz="1600">
                <a:solidFill>
                  <a:srgbClr val="F1C232"/>
                </a:solidFill>
                <a:latin typeface="Fira Code"/>
                <a:ea typeface="Fira Code"/>
                <a:cs typeface="Fira Code"/>
                <a:sym typeface="Fira Code"/>
              </a:rPr>
              <a:t>add 3</a:t>
            </a:r>
            <a:endParaRPr sz="1600">
              <a:solidFill>
                <a:srgbClr val="F1C232"/>
              </a:solidFill>
              <a:latin typeface="Fira Code"/>
              <a:ea typeface="Fira Code"/>
              <a:cs typeface="Fira Code"/>
              <a:sym typeface="Fira Code"/>
            </a:endParaRPr>
          </a:p>
          <a:p>
            <a:pPr indent="-330200" lvl="1" marL="914400" rtl="0" algn="l">
              <a:lnSpc>
                <a:spcPct val="115000"/>
              </a:lnSpc>
              <a:spcBef>
                <a:spcPts val="0"/>
              </a:spcBef>
              <a:spcAft>
                <a:spcPts val="0"/>
              </a:spcAft>
              <a:buClr>
                <a:srgbClr val="E2E2E2"/>
              </a:buClr>
              <a:buSzPts val="1600"/>
              <a:buFont typeface="Fira Code"/>
              <a:buChar char="➢"/>
            </a:pPr>
            <a:r>
              <a:rPr b="0" lang="en" sz="1600">
                <a:solidFill>
                  <a:srgbClr val="E2E2E2"/>
                </a:solidFill>
                <a:latin typeface="Fira Code"/>
                <a:ea typeface="Fira Code"/>
                <a:cs typeface="Fira Code"/>
                <a:sym typeface="Fira Code"/>
              </a:rPr>
              <a:t>If both,</a:t>
            </a:r>
            <a:r>
              <a:rPr b="0" lang="en" sz="1600">
                <a:solidFill>
                  <a:srgbClr val="3C78D8"/>
                </a:solidFill>
                <a:latin typeface="Fira Code"/>
                <a:ea typeface="Fira Code"/>
                <a:cs typeface="Fira Code"/>
                <a:sym typeface="Fira Code"/>
              </a:rPr>
              <a:t> </a:t>
            </a:r>
            <a:r>
              <a:rPr lang="en" sz="1600">
                <a:solidFill>
                  <a:srgbClr val="6D9EEB"/>
                </a:solidFill>
                <a:latin typeface="Fira Code"/>
                <a:ea typeface="Fira Code"/>
                <a:cs typeface="Fira Code"/>
                <a:sym typeface="Fira Code"/>
              </a:rPr>
              <a:t>minus 5</a:t>
            </a:r>
            <a:endParaRPr sz="1600">
              <a:solidFill>
                <a:srgbClr val="6D9EEB"/>
              </a:solidFill>
              <a:latin typeface="Fira Code"/>
              <a:ea typeface="Fira Code"/>
              <a:cs typeface="Fira Code"/>
              <a:sym typeface="Fira Code"/>
            </a:endParaRPr>
          </a:p>
          <a:p>
            <a:pPr indent="-330200" lvl="1" marL="914400" rtl="0" algn="l">
              <a:lnSpc>
                <a:spcPct val="115000"/>
              </a:lnSpc>
              <a:spcBef>
                <a:spcPts val="0"/>
              </a:spcBef>
              <a:spcAft>
                <a:spcPts val="0"/>
              </a:spcAft>
              <a:buClr>
                <a:srgbClr val="E2E2E2"/>
              </a:buClr>
              <a:buSzPts val="1600"/>
              <a:buFont typeface="Fira Code"/>
              <a:buChar char="➢"/>
            </a:pPr>
            <a:r>
              <a:rPr b="0" lang="en" sz="1600">
                <a:solidFill>
                  <a:srgbClr val="E2E2E2"/>
                </a:solidFill>
                <a:latin typeface="Fira Code"/>
                <a:ea typeface="Fira Code"/>
                <a:cs typeface="Fira Code"/>
                <a:sym typeface="Fira Code"/>
              </a:rPr>
              <a:t>If neither, </a:t>
            </a:r>
            <a:r>
              <a:rPr lang="en" sz="1600">
                <a:solidFill>
                  <a:srgbClr val="E06666"/>
                </a:solidFill>
                <a:latin typeface="Fira Code"/>
                <a:ea typeface="Fira Code"/>
                <a:cs typeface="Fira Code"/>
                <a:sym typeface="Fira Code"/>
              </a:rPr>
              <a:t>add 10</a:t>
            </a:r>
            <a:endParaRPr sz="1600">
              <a:solidFill>
                <a:srgbClr val="E06666"/>
              </a:solidFill>
              <a:latin typeface="Fira Code"/>
              <a:ea typeface="Fira Code"/>
              <a:cs typeface="Fira Code"/>
              <a:sym typeface="Fira Code"/>
            </a:endParaRPr>
          </a:p>
        </p:txBody>
      </p:sp>
      <p:sp>
        <p:nvSpPr>
          <p:cNvPr id="4445" name="Google Shape;4445;p140"/>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44">
                                            <p:txEl>
                                              <p:pRg end="0" st="0"/>
                                            </p:txEl>
                                          </p:spTgt>
                                        </p:tgtEl>
                                        <p:attrNameLst>
                                          <p:attrName>style.visibility</p:attrName>
                                        </p:attrNameLst>
                                      </p:cBhvr>
                                      <p:to>
                                        <p:strVal val="visible"/>
                                      </p:to>
                                    </p:set>
                                    <p:animEffect filter="fade" transition="in">
                                      <p:cBhvr>
                                        <p:cTn dur="400"/>
                                        <p:tgtEl>
                                          <p:spTgt spid="4444">
                                            <p:txEl>
                                              <p:pRg end="0" st="0"/>
                                            </p:txEl>
                                          </p:spTgt>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444">
                                            <p:txEl>
                                              <p:pRg end="1" st="1"/>
                                            </p:txEl>
                                          </p:spTgt>
                                        </p:tgtEl>
                                        <p:attrNameLst>
                                          <p:attrName>style.visibility</p:attrName>
                                        </p:attrNameLst>
                                      </p:cBhvr>
                                      <p:to>
                                        <p:strVal val="visible"/>
                                      </p:to>
                                    </p:set>
                                    <p:animEffect filter="fade" transition="in">
                                      <p:cBhvr>
                                        <p:cTn dur="400"/>
                                        <p:tgtEl>
                                          <p:spTgt spid="4444">
                                            <p:txEl>
                                              <p:pRg end="1" st="1"/>
                                            </p:txEl>
                                          </p:spTgt>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4444">
                                            <p:txEl>
                                              <p:pRg end="2" st="2"/>
                                            </p:txEl>
                                          </p:spTgt>
                                        </p:tgtEl>
                                        <p:attrNameLst>
                                          <p:attrName>style.visibility</p:attrName>
                                        </p:attrNameLst>
                                      </p:cBhvr>
                                      <p:to>
                                        <p:strVal val="visible"/>
                                      </p:to>
                                    </p:set>
                                    <p:animEffect filter="fade" transition="in">
                                      <p:cBhvr>
                                        <p:cTn dur="400"/>
                                        <p:tgtEl>
                                          <p:spTgt spid="4444">
                                            <p:txEl>
                                              <p:pRg end="2" st="2"/>
                                            </p:txEl>
                                          </p:spTgt>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4444">
                                            <p:txEl>
                                              <p:pRg end="3" st="3"/>
                                            </p:txEl>
                                          </p:spTgt>
                                        </p:tgtEl>
                                        <p:attrNameLst>
                                          <p:attrName>style.visibility</p:attrName>
                                        </p:attrNameLst>
                                      </p:cBhvr>
                                      <p:to>
                                        <p:strVal val="visible"/>
                                      </p:to>
                                    </p:set>
                                    <p:animEffect filter="fade" transition="in">
                                      <p:cBhvr>
                                        <p:cTn dur="400"/>
                                        <p:tgtEl>
                                          <p:spTgt spid="4444">
                                            <p:txEl>
                                              <p:pRg end="3" st="3"/>
                                            </p:txEl>
                                          </p:spTgt>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4444">
                                            <p:txEl>
                                              <p:pRg end="4" st="4"/>
                                            </p:txEl>
                                          </p:spTgt>
                                        </p:tgtEl>
                                        <p:attrNameLst>
                                          <p:attrName>style.visibility</p:attrName>
                                        </p:attrNameLst>
                                      </p:cBhvr>
                                      <p:to>
                                        <p:strVal val="visible"/>
                                      </p:to>
                                    </p:set>
                                    <p:animEffect filter="fade" transition="in">
                                      <p:cBhvr>
                                        <p:cTn dur="400"/>
                                        <p:tgtEl>
                                          <p:spTgt spid="4444">
                                            <p:txEl>
                                              <p:pRg end="4" st="4"/>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44">
                                            <p:txEl>
                                              <p:pRg end="5" st="5"/>
                                            </p:txEl>
                                          </p:spTgt>
                                        </p:tgtEl>
                                        <p:attrNameLst>
                                          <p:attrName>style.visibility</p:attrName>
                                        </p:attrNameLst>
                                      </p:cBhvr>
                                      <p:to>
                                        <p:strVal val="visible"/>
                                      </p:to>
                                    </p:set>
                                    <p:animEffect filter="fade" transition="in">
                                      <p:cBhvr>
                                        <p:cTn dur="400"/>
                                        <p:tgtEl>
                                          <p:spTgt spid="44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9" name="Shape 4449"/>
        <p:cNvGrpSpPr/>
        <p:nvPr/>
      </p:nvGrpSpPr>
      <p:grpSpPr>
        <a:xfrm>
          <a:off x="0" y="0"/>
          <a:ext cx="0" cy="0"/>
          <a:chOff x="0" y="0"/>
          <a:chExt cx="0" cy="0"/>
        </a:xfrm>
      </p:grpSpPr>
      <p:sp>
        <p:nvSpPr>
          <p:cNvPr id="4450" name="Google Shape;4450;p14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4451" name="Google Shape;4451;p141"/>
          <p:cNvGrpSpPr/>
          <p:nvPr/>
        </p:nvGrpSpPr>
        <p:grpSpPr>
          <a:xfrm>
            <a:off x="299286" y="189025"/>
            <a:ext cx="133205" cy="119344"/>
            <a:chOff x="222150" y="185025"/>
            <a:chExt cx="170100" cy="152400"/>
          </a:xfrm>
        </p:grpSpPr>
        <p:cxnSp>
          <p:nvCxnSpPr>
            <p:cNvPr id="4452" name="Google Shape;4452;p14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453" name="Google Shape;4453;p14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454" name="Google Shape;4454;p14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455" name="Google Shape;4455;p141"/>
          <p:cNvGrpSpPr/>
          <p:nvPr/>
        </p:nvGrpSpPr>
        <p:grpSpPr>
          <a:xfrm>
            <a:off x="286625" y="3999999"/>
            <a:ext cx="145867" cy="958251"/>
            <a:chOff x="286625" y="3923799"/>
            <a:chExt cx="145867" cy="958251"/>
          </a:xfrm>
        </p:grpSpPr>
        <p:sp>
          <p:nvSpPr>
            <p:cNvPr id="4456" name="Google Shape;4456;p14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7" name="Google Shape;4457;p141"/>
            <p:cNvGrpSpPr/>
            <p:nvPr/>
          </p:nvGrpSpPr>
          <p:grpSpPr>
            <a:xfrm>
              <a:off x="298112" y="4342643"/>
              <a:ext cx="110182" cy="126862"/>
              <a:chOff x="281100" y="2027800"/>
              <a:chExt cx="140700" cy="162000"/>
            </a:xfrm>
          </p:grpSpPr>
          <p:sp>
            <p:nvSpPr>
              <p:cNvPr id="4458" name="Google Shape;4458;p14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9" name="Google Shape;4459;p141"/>
              <p:cNvGrpSpPr/>
              <p:nvPr/>
            </p:nvGrpSpPr>
            <p:grpSpPr>
              <a:xfrm>
                <a:off x="308875" y="2088450"/>
                <a:ext cx="85200" cy="40700"/>
                <a:chOff x="308875" y="2087000"/>
                <a:chExt cx="85200" cy="40700"/>
              </a:xfrm>
            </p:grpSpPr>
            <p:cxnSp>
              <p:nvCxnSpPr>
                <p:cNvPr id="4460" name="Google Shape;4460;p14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461" name="Google Shape;4461;p14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62" name="Google Shape;4462;p141"/>
            <p:cNvGrpSpPr/>
            <p:nvPr/>
          </p:nvGrpSpPr>
          <p:grpSpPr>
            <a:xfrm>
              <a:off x="286625" y="3923799"/>
              <a:ext cx="133200" cy="133200"/>
              <a:chOff x="286625" y="3648899"/>
              <a:chExt cx="133200" cy="133200"/>
            </a:xfrm>
          </p:grpSpPr>
          <p:sp>
            <p:nvSpPr>
              <p:cNvPr id="4463" name="Google Shape;4463;p14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4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65" name="Google Shape;4465;p141">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DATA_STRUCTURES.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4466" name="Google Shape;4466;p14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14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14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4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41"/>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Structures</a:t>
            </a:r>
            <a:endParaRPr/>
          </a:p>
        </p:txBody>
      </p:sp>
      <p:sp>
        <p:nvSpPr>
          <p:cNvPr id="4471" name="Google Shape;4471;p141"/>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5" name="Shape 4475"/>
        <p:cNvGrpSpPr/>
        <p:nvPr/>
      </p:nvGrpSpPr>
      <p:grpSpPr>
        <a:xfrm>
          <a:off x="0" y="0"/>
          <a:ext cx="0" cy="0"/>
          <a:chOff x="0" y="0"/>
          <a:chExt cx="0" cy="0"/>
        </a:xfrm>
      </p:grpSpPr>
      <p:sp>
        <p:nvSpPr>
          <p:cNvPr id="4476" name="Google Shape;4476;p142"/>
          <p:cNvSpPr txBox="1"/>
          <p:nvPr>
            <p:ph type="title"/>
          </p:nvPr>
        </p:nvSpPr>
        <p:spPr>
          <a:xfrm>
            <a:off x="3070200" y="2292363"/>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/Array</a:t>
            </a:r>
            <a:endParaRPr/>
          </a:p>
        </p:txBody>
      </p:sp>
      <p:sp>
        <p:nvSpPr>
          <p:cNvPr id="4477" name="Google Shape;4477;p142"/>
          <p:cNvSpPr txBox="1"/>
          <p:nvPr>
            <p:ph idx="2" type="title"/>
          </p:nvPr>
        </p:nvSpPr>
        <p:spPr>
          <a:xfrm>
            <a:off x="2167200" y="2292350"/>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78" name="Google Shape;4478;p142"/>
          <p:cNvSpPr txBox="1"/>
          <p:nvPr>
            <p:ph idx="3" type="title"/>
          </p:nvPr>
        </p:nvSpPr>
        <p:spPr>
          <a:xfrm>
            <a:off x="5817750" y="2292375"/>
            <a:ext cx="10662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a:t>
            </a:r>
            <a:endParaRPr/>
          </a:p>
        </p:txBody>
      </p:sp>
      <p:sp>
        <p:nvSpPr>
          <p:cNvPr id="4479" name="Google Shape;4479;p142"/>
          <p:cNvSpPr txBox="1"/>
          <p:nvPr>
            <p:ph idx="4" type="title"/>
          </p:nvPr>
        </p:nvSpPr>
        <p:spPr>
          <a:xfrm>
            <a:off x="4981350" y="2292350"/>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80" name="Google Shape;4480;p142"/>
          <p:cNvSpPr txBox="1"/>
          <p:nvPr>
            <p:ph idx="6" type="title"/>
          </p:nvPr>
        </p:nvSpPr>
        <p:spPr>
          <a:xfrm>
            <a:off x="3070200" y="3077075"/>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4481" name="Google Shape;4481;p142"/>
          <p:cNvSpPr txBox="1"/>
          <p:nvPr>
            <p:ph idx="7" type="title"/>
          </p:nvPr>
        </p:nvSpPr>
        <p:spPr>
          <a:xfrm>
            <a:off x="2167200" y="3077063"/>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82" name="Google Shape;4482;p142"/>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Data Structures</a:t>
            </a:r>
            <a:endParaRPr sz="4000"/>
          </a:p>
        </p:txBody>
      </p:sp>
      <p:grpSp>
        <p:nvGrpSpPr>
          <p:cNvPr id="4483" name="Google Shape;4483;p142"/>
          <p:cNvGrpSpPr/>
          <p:nvPr/>
        </p:nvGrpSpPr>
        <p:grpSpPr>
          <a:xfrm>
            <a:off x="299286" y="189025"/>
            <a:ext cx="133205" cy="119344"/>
            <a:chOff x="222150" y="185025"/>
            <a:chExt cx="170100" cy="152400"/>
          </a:xfrm>
        </p:grpSpPr>
        <p:cxnSp>
          <p:nvCxnSpPr>
            <p:cNvPr id="4484" name="Google Shape;4484;p14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485" name="Google Shape;4485;p14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486" name="Google Shape;4486;p14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487" name="Google Shape;4487;p142"/>
          <p:cNvGrpSpPr/>
          <p:nvPr/>
        </p:nvGrpSpPr>
        <p:grpSpPr>
          <a:xfrm>
            <a:off x="286625" y="3999999"/>
            <a:ext cx="145867" cy="958251"/>
            <a:chOff x="286625" y="3923799"/>
            <a:chExt cx="145867" cy="958251"/>
          </a:xfrm>
        </p:grpSpPr>
        <p:sp>
          <p:nvSpPr>
            <p:cNvPr id="4488" name="Google Shape;4488;p14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9" name="Google Shape;4489;p142"/>
            <p:cNvGrpSpPr/>
            <p:nvPr/>
          </p:nvGrpSpPr>
          <p:grpSpPr>
            <a:xfrm>
              <a:off x="298112" y="4342643"/>
              <a:ext cx="110182" cy="126862"/>
              <a:chOff x="281100" y="2027800"/>
              <a:chExt cx="140700" cy="162000"/>
            </a:xfrm>
          </p:grpSpPr>
          <p:sp>
            <p:nvSpPr>
              <p:cNvPr id="4490" name="Google Shape;4490;p14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1" name="Google Shape;4491;p142"/>
              <p:cNvGrpSpPr/>
              <p:nvPr/>
            </p:nvGrpSpPr>
            <p:grpSpPr>
              <a:xfrm>
                <a:off x="308875" y="2088450"/>
                <a:ext cx="85200" cy="40700"/>
                <a:chOff x="308875" y="2087000"/>
                <a:chExt cx="85200" cy="40700"/>
              </a:xfrm>
            </p:grpSpPr>
            <p:cxnSp>
              <p:nvCxnSpPr>
                <p:cNvPr id="4492" name="Google Shape;4492;p14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493" name="Google Shape;4493;p14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494" name="Google Shape;4494;p142"/>
            <p:cNvGrpSpPr/>
            <p:nvPr/>
          </p:nvGrpSpPr>
          <p:grpSpPr>
            <a:xfrm>
              <a:off x="286625" y="3923799"/>
              <a:ext cx="133200" cy="133200"/>
              <a:chOff x="286625" y="3648899"/>
              <a:chExt cx="133200" cy="133200"/>
            </a:xfrm>
          </p:grpSpPr>
          <p:sp>
            <p:nvSpPr>
              <p:cNvPr id="4495" name="Google Shape;4495;p14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14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497" name="Google Shape;4497;p142"/>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4498" name="Google Shape;4498;p14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14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14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14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2" name="Google Shape;4502;p142"/>
          <p:cNvGrpSpPr/>
          <p:nvPr/>
        </p:nvGrpSpPr>
        <p:grpSpPr>
          <a:xfrm>
            <a:off x="7819199" y="752550"/>
            <a:ext cx="604800" cy="147600"/>
            <a:chOff x="7688649" y="828750"/>
            <a:chExt cx="604800" cy="147600"/>
          </a:xfrm>
        </p:grpSpPr>
        <p:sp>
          <p:nvSpPr>
            <p:cNvPr id="4503" name="Google Shape;4503;p14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14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14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6" name="Google Shape;4506;p14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507" name="Google Shape;4507;p14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DATA_STRUCTURES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1" name="Shape 4511"/>
        <p:cNvGrpSpPr/>
        <p:nvPr/>
      </p:nvGrpSpPr>
      <p:grpSpPr>
        <a:xfrm>
          <a:off x="0" y="0"/>
          <a:ext cx="0" cy="0"/>
          <a:chOff x="0" y="0"/>
          <a:chExt cx="0" cy="0"/>
        </a:xfrm>
      </p:grpSpPr>
      <p:sp>
        <p:nvSpPr>
          <p:cNvPr id="4512" name="Google Shape;4512;p14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4513" name="Google Shape;4513;p143"/>
          <p:cNvGrpSpPr/>
          <p:nvPr/>
        </p:nvGrpSpPr>
        <p:grpSpPr>
          <a:xfrm>
            <a:off x="299286" y="189025"/>
            <a:ext cx="133205" cy="119344"/>
            <a:chOff x="222150" y="185025"/>
            <a:chExt cx="170100" cy="152400"/>
          </a:xfrm>
        </p:grpSpPr>
        <p:cxnSp>
          <p:nvCxnSpPr>
            <p:cNvPr id="4514" name="Google Shape;4514;p14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15" name="Google Shape;4515;p14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16" name="Google Shape;4516;p14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517" name="Google Shape;4517;p143"/>
          <p:cNvGrpSpPr/>
          <p:nvPr/>
        </p:nvGrpSpPr>
        <p:grpSpPr>
          <a:xfrm>
            <a:off x="286625" y="3999999"/>
            <a:ext cx="145867" cy="958251"/>
            <a:chOff x="286625" y="3923799"/>
            <a:chExt cx="145867" cy="958251"/>
          </a:xfrm>
        </p:grpSpPr>
        <p:sp>
          <p:nvSpPr>
            <p:cNvPr id="4518" name="Google Shape;4518;p14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9" name="Google Shape;4519;p143"/>
            <p:cNvGrpSpPr/>
            <p:nvPr/>
          </p:nvGrpSpPr>
          <p:grpSpPr>
            <a:xfrm>
              <a:off x="298112" y="4342643"/>
              <a:ext cx="110182" cy="126862"/>
              <a:chOff x="281100" y="2027800"/>
              <a:chExt cx="140700" cy="162000"/>
            </a:xfrm>
          </p:grpSpPr>
          <p:sp>
            <p:nvSpPr>
              <p:cNvPr id="4520" name="Google Shape;4520;p14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1" name="Google Shape;4521;p143"/>
              <p:cNvGrpSpPr/>
              <p:nvPr/>
            </p:nvGrpSpPr>
            <p:grpSpPr>
              <a:xfrm>
                <a:off x="308875" y="2088450"/>
                <a:ext cx="85200" cy="40700"/>
                <a:chOff x="308875" y="2087000"/>
                <a:chExt cx="85200" cy="40700"/>
              </a:xfrm>
            </p:grpSpPr>
            <p:cxnSp>
              <p:nvCxnSpPr>
                <p:cNvPr id="4522" name="Google Shape;4522;p14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523" name="Google Shape;4523;p14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524" name="Google Shape;4524;p143"/>
            <p:cNvGrpSpPr/>
            <p:nvPr/>
          </p:nvGrpSpPr>
          <p:grpSpPr>
            <a:xfrm>
              <a:off x="286625" y="3923799"/>
              <a:ext cx="133200" cy="133200"/>
              <a:chOff x="286625" y="3648899"/>
              <a:chExt cx="133200" cy="133200"/>
            </a:xfrm>
          </p:grpSpPr>
          <p:sp>
            <p:nvSpPr>
              <p:cNvPr id="4525" name="Google Shape;4525;p14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14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27" name="Google Shape;4527;p14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ARRAYS.HTML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4528" name="Google Shape;4528;p14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14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14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14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143"/>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a:t>
            </a:r>
            <a:endParaRPr/>
          </a:p>
        </p:txBody>
      </p:sp>
      <p:sp>
        <p:nvSpPr>
          <p:cNvPr id="4533" name="Google Shape;4533;p143"/>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/7-01</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7" name="Shape 4537"/>
        <p:cNvGrpSpPr/>
        <p:nvPr/>
      </p:nvGrpSpPr>
      <p:grpSpPr>
        <a:xfrm>
          <a:off x="0" y="0"/>
          <a:ext cx="0" cy="0"/>
          <a:chOff x="0" y="0"/>
          <a:chExt cx="0" cy="0"/>
        </a:xfrm>
      </p:grpSpPr>
      <p:grpSp>
        <p:nvGrpSpPr>
          <p:cNvPr id="4538" name="Google Shape;4538;p144"/>
          <p:cNvGrpSpPr/>
          <p:nvPr/>
        </p:nvGrpSpPr>
        <p:grpSpPr>
          <a:xfrm>
            <a:off x="299286" y="189025"/>
            <a:ext cx="133205" cy="119344"/>
            <a:chOff x="222150" y="185025"/>
            <a:chExt cx="170100" cy="152400"/>
          </a:xfrm>
        </p:grpSpPr>
        <p:cxnSp>
          <p:nvCxnSpPr>
            <p:cNvPr id="4539" name="Google Shape;4539;p14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40" name="Google Shape;4540;p14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41" name="Google Shape;4541;p14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542" name="Google Shape;4542;p144"/>
          <p:cNvGrpSpPr/>
          <p:nvPr/>
        </p:nvGrpSpPr>
        <p:grpSpPr>
          <a:xfrm>
            <a:off x="286625" y="3999999"/>
            <a:ext cx="145867" cy="958251"/>
            <a:chOff x="286625" y="3923799"/>
            <a:chExt cx="145867" cy="958251"/>
          </a:xfrm>
        </p:grpSpPr>
        <p:sp>
          <p:nvSpPr>
            <p:cNvPr id="4543" name="Google Shape;4543;p14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4" name="Google Shape;4544;p144"/>
            <p:cNvGrpSpPr/>
            <p:nvPr/>
          </p:nvGrpSpPr>
          <p:grpSpPr>
            <a:xfrm>
              <a:off x="298112" y="4342643"/>
              <a:ext cx="110182" cy="126862"/>
              <a:chOff x="281100" y="2027800"/>
              <a:chExt cx="140700" cy="162000"/>
            </a:xfrm>
          </p:grpSpPr>
          <p:sp>
            <p:nvSpPr>
              <p:cNvPr id="4545" name="Google Shape;4545;p14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46" name="Google Shape;4546;p144"/>
              <p:cNvGrpSpPr/>
              <p:nvPr/>
            </p:nvGrpSpPr>
            <p:grpSpPr>
              <a:xfrm>
                <a:off x="308875" y="2088450"/>
                <a:ext cx="85200" cy="40700"/>
                <a:chOff x="308875" y="2087000"/>
                <a:chExt cx="85200" cy="40700"/>
              </a:xfrm>
            </p:grpSpPr>
            <p:cxnSp>
              <p:nvCxnSpPr>
                <p:cNvPr id="4547" name="Google Shape;4547;p14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548" name="Google Shape;4548;p14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549" name="Google Shape;4549;p144"/>
            <p:cNvGrpSpPr/>
            <p:nvPr/>
          </p:nvGrpSpPr>
          <p:grpSpPr>
            <a:xfrm>
              <a:off x="286625" y="3923799"/>
              <a:ext cx="133200" cy="133200"/>
              <a:chOff x="286625" y="3648899"/>
              <a:chExt cx="133200" cy="133200"/>
            </a:xfrm>
          </p:grpSpPr>
          <p:sp>
            <p:nvSpPr>
              <p:cNvPr id="4550" name="Google Shape;4550;p14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14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52" name="Google Shape;4552;p144">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553" name="Google Shape;4553;p144"/>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554" name="Google Shape;4554;p14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/Array definition and syntax</a:t>
            </a:r>
            <a:endParaRPr/>
          </a:p>
        </p:txBody>
      </p:sp>
      <p:sp>
        <p:nvSpPr>
          <p:cNvPr id="4555" name="Google Shape;4555;p14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14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14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14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9" name="Google Shape;4559;p144"/>
          <p:cNvGrpSpPr/>
          <p:nvPr/>
        </p:nvGrpSpPr>
        <p:grpSpPr>
          <a:xfrm>
            <a:off x="7819199" y="752550"/>
            <a:ext cx="604800" cy="147600"/>
            <a:chOff x="7688649" y="828750"/>
            <a:chExt cx="604800" cy="147600"/>
          </a:xfrm>
        </p:grpSpPr>
        <p:sp>
          <p:nvSpPr>
            <p:cNvPr id="4560" name="Google Shape;4560;p14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14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14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3" name="Google Shape;4563;p144"/>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564" name="Google Shape;4564;p144"/>
          <p:cNvSpPr/>
          <p:nvPr/>
        </p:nvSpPr>
        <p:spPr>
          <a:xfrm>
            <a:off x="831125" y="1317100"/>
            <a:ext cx="3579900" cy="738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8959A8"/>
                </a:solidFill>
                <a:highlight>
                  <a:schemeClr val="lt1"/>
                </a:highlight>
                <a:latin typeface="Droid Sans Mono"/>
                <a:ea typeface="Droid Sans Mono"/>
                <a:cs typeface="Droid Sans Mono"/>
                <a:sym typeface="Droid Sans Mono"/>
              </a:rPr>
              <a:t>&lt;type&gt;</a:t>
            </a:r>
            <a:r>
              <a:rPr b="1" lang="en" sz="1100">
                <a:solidFill>
                  <a:srgbClr val="4D4D4C"/>
                </a:solidFill>
                <a:highlight>
                  <a:schemeClr val="lt1"/>
                </a:highlight>
                <a:latin typeface="Droid Sans Mono"/>
                <a:ea typeface="Droid Sans Mono"/>
                <a:cs typeface="Droid Sans Mono"/>
                <a:sym typeface="Droid Sans Mono"/>
              </a:rPr>
              <a:t> name[</a:t>
            </a:r>
            <a:r>
              <a:rPr b="1" lang="en" sz="1100">
                <a:solidFill>
                  <a:srgbClr val="F5871F"/>
                </a:solidFill>
                <a:highlight>
                  <a:schemeClr val="lt1"/>
                </a:highlight>
                <a:latin typeface="Droid Sans Mono"/>
                <a:ea typeface="Droid Sans Mono"/>
                <a:cs typeface="Droid Sans Mono"/>
                <a:sym typeface="Droid Sans Mono"/>
              </a:rPr>
              <a:t>size</a:t>
            </a:r>
            <a:r>
              <a:rPr b="1" lang="en" sz="1100">
                <a:solidFill>
                  <a:srgbClr val="4D4D4C"/>
                </a:solidFill>
                <a:highlight>
                  <a:schemeClr val="lt1"/>
                </a:highlight>
                <a:latin typeface="Droid Sans Mono"/>
                <a:ea typeface="Droid Sans Mono"/>
                <a:cs typeface="Droid Sans Mono"/>
                <a:sym typeface="Droid Sans Mono"/>
              </a:rPr>
              <a:t>] = {</a:t>
            </a:r>
            <a:r>
              <a:rPr b="1" lang="en" sz="1100">
                <a:solidFill>
                  <a:srgbClr val="F5871F"/>
                </a:solidFill>
                <a:highlight>
                  <a:schemeClr val="lt1"/>
                </a:highlight>
                <a:latin typeface="Droid Sans Mono"/>
                <a:ea typeface="Droid Sans Mono"/>
                <a:cs typeface="Droid Sans Mono"/>
                <a:sym typeface="Droid Sans Mono"/>
              </a:rPr>
              <a:t>values</a:t>
            </a:r>
            <a:r>
              <a:rPr b="1" lang="en" sz="1100">
                <a:solidFill>
                  <a:srgbClr val="4D4D4C"/>
                </a:solidFill>
                <a:highlight>
                  <a:schemeClr val="lt1"/>
                </a:highlight>
                <a:latin typeface="Droid Sans Mono"/>
                <a:ea typeface="Droid Sans Mono"/>
                <a:cs typeface="Droid Sans Mono"/>
                <a:sym typeface="Droid Sans Mono"/>
              </a:rPr>
              <a:t>}; </a:t>
            </a:r>
            <a:endParaRPr b="1" sz="1100">
              <a:solidFill>
                <a:srgbClr val="4D4D4C"/>
              </a:solidFill>
              <a:highlight>
                <a:srgbClr val="FFFFFF"/>
              </a:highlight>
              <a:latin typeface="Droid Sans Mono"/>
              <a:ea typeface="Droid Sans Mono"/>
              <a:cs typeface="Droid Sans Mono"/>
              <a:sym typeface="Droid Sans Mono"/>
            </a:endParaRPr>
          </a:p>
        </p:txBody>
      </p:sp>
      <p:sp>
        <p:nvSpPr>
          <p:cNvPr id="4565" name="Google Shape;4565;p144"/>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Array: A series of elements of the same type placed in contiguous memory locations</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E.g.</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4566" name="Google Shape;4566;p144"/>
          <p:cNvSpPr/>
          <p:nvPr/>
        </p:nvSpPr>
        <p:spPr>
          <a:xfrm>
            <a:off x="823175" y="2140075"/>
            <a:ext cx="3579900" cy="24018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numbers[</a:t>
            </a:r>
            <a:r>
              <a:rPr b="1" lang="en" sz="1100">
                <a:solidFill>
                  <a:srgbClr val="F5871F"/>
                </a:solidFill>
                <a:highlight>
                  <a:srgbClr val="FFFFFF"/>
                </a:highlight>
                <a:latin typeface="Droid Sans Mono"/>
                <a:ea typeface="Droid Sans Mono"/>
                <a:cs typeface="Droid Sans Mono"/>
                <a:sym typeface="Droid Sans Mono"/>
              </a:rPr>
              <a:t>5</a:t>
            </a:r>
            <a:r>
              <a:rPr b="1" lang="en" sz="1100">
                <a:solidFill>
                  <a:srgbClr val="4D4D4C"/>
                </a:solidFill>
                <a:highlight>
                  <a:srgbClr val="FFFFFF"/>
                </a:highlight>
                <a:latin typeface="Droid Sans Mono"/>
                <a:ea typeface="Droid Sans Mono"/>
                <a:cs typeface="Droid Sans Mono"/>
                <a:sym typeface="Droid Sans Mono"/>
              </a:rPr>
              <a:t>] = {</a:t>
            </a:r>
            <a:r>
              <a:rPr b="1" lang="en" sz="1100">
                <a:solidFill>
                  <a:srgbClr val="F5871F"/>
                </a:solidFill>
                <a:highlight>
                  <a:srgbClr val="FFFFFF"/>
                </a:highlight>
                <a:latin typeface="Droid Sans Mono"/>
                <a:ea typeface="Droid Sans Mono"/>
                <a:cs typeface="Droid Sans Mono"/>
                <a:sym typeface="Droid Sans Mono"/>
              </a:rPr>
              <a:t>10</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20</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20</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10</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5</a:t>
            </a:r>
            <a:r>
              <a:rPr b="1" lang="en" sz="1100">
                <a:solidFill>
                  <a:srgbClr val="4D4D4C"/>
                </a:solidFill>
                <a:highlight>
                  <a:srgbClr val="FFFFFF"/>
                </a:highlight>
                <a:latin typeface="Droid Sans Mono"/>
                <a:ea typeface="Droid Sans Mono"/>
                <a:cs typeface="Droid Sans Mono"/>
                <a:sym typeface="Droid Sans Mono"/>
              </a:rPr>
              <a:t>};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accent6"/>
                </a:solidFill>
                <a:highlight>
                  <a:srgbClr val="FFFFFF"/>
                </a:highlight>
                <a:latin typeface="Droid Sans Mono"/>
                <a:ea typeface="Droid Sans Mono"/>
                <a:cs typeface="Droid Sans Mono"/>
                <a:sym typeface="Droid Sans Mono"/>
              </a:rPr>
              <a:t>string</a:t>
            </a:r>
            <a:r>
              <a:rPr b="1" lang="en" sz="1100">
                <a:solidFill>
                  <a:srgbClr val="4D4D4C"/>
                </a:solidFill>
                <a:highlight>
                  <a:srgbClr val="FFFFFF"/>
                </a:highlight>
                <a:latin typeface="Droid Sans Mono"/>
                <a:ea typeface="Droid Sans Mono"/>
                <a:cs typeface="Droid Sans Mono"/>
                <a:sym typeface="Droid Sans Mono"/>
              </a:rPr>
              <a:t> names[</a:t>
            </a:r>
            <a:r>
              <a:rPr b="1" lang="en" sz="1100">
                <a:solidFill>
                  <a:srgbClr val="F5871F"/>
                </a:solidFill>
                <a:highlight>
                  <a:srgbClr val="FFFFFF"/>
                </a:highlight>
                <a:latin typeface="Droid Sans Mono"/>
                <a:ea typeface="Droid Sans Mono"/>
                <a:cs typeface="Droid Sans Mono"/>
                <a:sym typeface="Droid Sans Mono"/>
              </a:rPr>
              <a:t>5</a:t>
            </a:r>
            <a:r>
              <a:rPr b="1" lang="en" sz="1100">
                <a:solidFill>
                  <a:srgbClr val="4D4D4C"/>
                </a:solidFill>
                <a:highlight>
                  <a:srgbClr val="FFFFFF"/>
                </a:highlight>
                <a:latin typeface="Droid Sans Mono"/>
                <a:ea typeface="Droid Sans Mono"/>
                <a:cs typeface="Droid Sans Mono"/>
                <a:sym typeface="Droid Sans Mono"/>
              </a:rPr>
              <a:t>]; </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//array of size 5 with uninitialised values</a:t>
            </a:r>
            <a:endParaRPr b="1" sz="1100">
              <a:solidFill>
                <a:srgbClr val="8E908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8E908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8959A8"/>
              </a:solidFill>
              <a:highlight>
                <a:schemeClr val="lt1"/>
              </a:highlight>
              <a:latin typeface="Droid Sans Mono"/>
              <a:ea typeface="Droid Sans Mono"/>
              <a:cs typeface="Droid Sans Mono"/>
              <a:sym typeface="Droid Sans Mono"/>
            </a:endParaRPr>
          </a:p>
        </p:txBody>
      </p:sp>
      <p:graphicFrame>
        <p:nvGraphicFramePr>
          <p:cNvPr id="4567" name="Google Shape;4567;p144"/>
          <p:cNvGraphicFramePr/>
          <p:nvPr/>
        </p:nvGraphicFramePr>
        <p:xfrm>
          <a:off x="4821688" y="2568600"/>
          <a:ext cx="3000000" cy="3000000"/>
        </p:xfrm>
        <a:graphic>
          <a:graphicData uri="http://schemas.openxmlformats.org/drawingml/2006/table">
            <a:tbl>
              <a:tblPr>
                <a:noFill/>
                <a:tableStyleId>{A724B4D7-3117-43BE-9974-51EE4F28590D}</a:tableStyleId>
              </a:tblPr>
              <a:tblGrid>
                <a:gridCol w="692725"/>
                <a:gridCol w="692725"/>
                <a:gridCol w="692725"/>
                <a:gridCol w="692725"/>
                <a:gridCol w="692725"/>
              </a:tblGrid>
              <a:tr h="375325">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5"/>
                                        </p:tgtEl>
                                        <p:attrNameLst>
                                          <p:attrName>style.visibility</p:attrName>
                                        </p:attrNameLst>
                                      </p:cBhvr>
                                      <p:to>
                                        <p:strVal val="visible"/>
                                      </p:to>
                                    </p:set>
                                    <p:animEffect filter="fade" transition="in">
                                      <p:cBhvr>
                                        <p:cTn dur="1000"/>
                                        <p:tgtEl>
                                          <p:spTgt spid="4565"/>
                                        </p:tgtEl>
                                      </p:cBhvr>
                                    </p:animEffect>
                                  </p:childTnLst>
                                </p:cTn>
                              </p:par>
                              <p:par>
                                <p:cTn fill="hold" nodeType="withEffect" presetClass="entr" presetID="10" presetSubtype="0">
                                  <p:stCondLst>
                                    <p:cond delay="0"/>
                                  </p:stCondLst>
                                  <p:childTnLst>
                                    <p:set>
                                      <p:cBhvr>
                                        <p:cTn dur="1" fill="hold">
                                          <p:stCondLst>
                                            <p:cond delay="0"/>
                                          </p:stCondLst>
                                        </p:cTn>
                                        <p:tgtEl>
                                          <p:spTgt spid="4567"/>
                                        </p:tgtEl>
                                        <p:attrNameLst>
                                          <p:attrName>style.visibility</p:attrName>
                                        </p:attrNameLst>
                                      </p:cBhvr>
                                      <p:to>
                                        <p:strVal val="visible"/>
                                      </p:to>
                                    </p:set>
                                    <p:animEffect filter="fade" transition="in">
                                      <p:cBhvr>
                                        <p:cTn dur="1000"/>
                                        <p:tgtEl>
                                          <p:spTgt spid="4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4"/>
                                        </p:tgtEl>
                                        <p:attrNameLst>
                                          <p:attrName>style.visibility</p:attrName>
                                        </p:attrNameLst>
                                      </p:cBhvr>
                                      <p:to>
                                        <p:strVal val="visible"/>
                                      </p:to>
                                    </p:set>
                                    <p:animEffect filter="fade" transition="in">
                                      <p:cBhvr>
                                        <p:cTn dur="1000"/>
                                        <p:tgtEl>
                                          <p:spTgt spid="4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3"/>
                                        </p:tgtEl>
                                        <p:attrNameLst>
                                          <p:attrName>style.visibility</p:attrName>
                                        </p:attrNameLst>
                                      </p:cBhvr>
                                      <p:to>
                                        <p:strVal val="visible"/>
                                      </p:to>
                                    </p:set>
                                    <p:animEffect filter="fade" transition="in">
                                      <p:cBhvr>
                                        <p:cTn dur="1000"/>
                                        <p:tgtEl>
                                          <p:spTgt spid="4553"/>
                                        </p:tgtEl>
                                      </p:cBhvr>
                                    </p:animEffect>
                                  </p:childTnLst>
                                </p:cTn>
                              </p:par>
                              <p:par>
                                <p:cTn fill="hold" nodeType="withEffect" presetClass="entr" presetID="10" presetSubtype="0">
                                  <p:stCondLst>
                                    <p:cond delay="0"/>
                                  </p:stCondLst>
                                  <p:childTnLst>
                                    <p:set>
                                      <p:cBhvr>
                                        <p:cTn dur="1" fill="hold">
                                          <p:stCondLst>
                                            <p:cond delay="0"/>
                                          </p:stCondLst>
                                        </p:cTn>
                                        <p:tgtEl>
                                          <p:spTgt spid="4566"/>
                                        </p:tgtEl>
                                        <p:attrNameLst>
                                          <p:attrName>style.visibility</p:attrName>
                                        </p:attrNameLst>
                                      </p:cBhvr>
                                      <p:to>
                                        <p:strVal val="visible"/>
                                      </p:to>
                                    </p:set>
                                    <p:animEffect filter="fade" transition="in">
                                      <p:cBhvr>
                                        <p:cTn dur="1000"/>
                                        <p:tgtEl>
                                          <p:spTgt spid="4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1" name="Shape 4571"/>
        <p:cNvGrpSpPr/>
        <p:nvPr/>
      </p:nvGrpSpPr>
      <p:grpSpPr>
        <a:xfrm>
          <a:off x="0" y="0"/>
          <a:ext cx="0" cy="0"/>
          <a:chOff x="0" y="0"/>
          <a:chExt cx="0" cy="0"/>
        </a:xfrm>
      </p:grpSpPr>
      <p:grpSp>
        <p:nvGrpSpPr>
          <p:cNvPr id="4572" name="Google Shape;4572;p145"/>
          <p:cNvGrpSpPr/>
          <p:nvPr/>
        </p:nvGrpSpPr>
        <p:grpSpPr>
          <a:xfrm>
            <a:off x="299286" y="189025"/>
            <a:ext cx="133205" cy="119344"/>
            <a:chOff x="222150" y="185025"/>
            <a:chExt cx="170100" cy="152400"/>
          </a:xfrm>
        </p:grpSpPr>
        <p:cxnSp>
          <p:nvCxnSpPr>
            <p:cNvPr id="4573" name="Google Shape;4573;p14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74" name="Google Shape;4574;p14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575" name="Google Shape;4575;p14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576" name="Google Shape;4576;p145"/>
          <p:cNvGrpSpPr/>
          <p:nvPr/>
        </p:nvGrpSpPr>
        <p:grpSpPr>
          <a:xfrm>
            <a:off x="286625" y="3999999"/>
            <a:ext cx="145867" cy="958251"/>
            <a:chOff x="286625" y="3923799"/>
            <a:chExt cx="145867" cy="958251"/>
          </a:xfrm>
        </p:grpSpPr>
        <p:sp>
          <p:nvSpPr>
            <p:cNvPr id="4577" name="Google Shape;4577;p14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8" name="Google Shape;4578;p145"/>
            <p:cNvGrpSpPr/>
            <p:nvPr/>
          </p:nvGrpSpPr>
          <p:grpSpPr>
            <a:xfrm>
              <a:off x="298112" y="4342643"/>
              <a:ext cx="110182" cy="126862"/>
              <a:chOff x="281100" y="2027800"/>
              <a:chExt cx="140700" cy="162000"/>
            </a:xfrm>
          </p:grpSpPr>
          <p:sp>
            <p:nvSpPr>
              <p:cNvPr id="4579" name="Google Shape;4579;p14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0" name="Google Shape;4580;p145"/>
              <p:cNvGrpSpPr/>
              <p:nvPr/>
            </p:nvGrpSpPr>
            <p:grpSpPr>
              <a:xfrm>
                <a:off x="308875" y="2088450"/>
                <a:ext cx="85200" cy="40700"/>
                <a:chOff x="308875" y="2087000"/>
                <a:chExt cx="85200" cy="40700"/>
              </a:xfrm>
            </p:grpSpPr>
            <p:cxnSp>
              <p:nvCxnSpPr>
                <p:cNvPr id="4581" name="Google Shape;4581;p14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582" name="Google Shape;4582;p14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583" name="Google Shape;4583;p145"/>
            <p:cNvGrpSpPr/>
            <p:nvPr/>
          </p:nvGrpSpPr>
          <p:grpSpPr>
            <a:xfrm>
              <a:off x="286625" y="3923799"/>
              <a:ext cx="133200" cy="133200"/>
              <a:chOff x="286625" y="3648899"/>
              <a:chExt cx="133200" cy="133200"/>
            </a:xfrm>
          </p:grpSpPr>
          <p:sp>
            <p:nvSpPr>
              <p:cNvPr id="4584" name="Google Shape;4584;p14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14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86" name="Google Shape;4586;p145">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587" name="Google Shape;4587;p145"/>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588" name="Google Shape;4588;p14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/Accessing elements</a:t>
            </a:r>
            <a:endParaRPr/>
          </a:p>
        </p:txBody>
      </p:sp>
      <p:sp>
        <p:nvSpPr>
          <p:cNvPr id="4589" name="Google Shape;4589;p14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14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14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14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3" name="Google Shape;4593;p145"/>
          <p:cNvGrpSpPr/>
          <p:nvPr/>
        </p:nvGrpSpPr>
        <p:grpSpPr>
          <a:xfrm>
            <a:off x="7819199" y="752550"/>
            <a:ext cx="604800" cy="147600"/>
            <a:chOff x="7688649" y="828750"/>
            <a:chExt cx="604800" cy="147600"/>
          </a:xfrm>
        </p:grpSpPr>
        <p:sp>
          <p:nvSpPr>
            <p:cNvPr id="4594" name="Google Shape;4594;p14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14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14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7" name="Google Shape;4597;p14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598" name="Google Shape;4598;p145"/>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char</a:t>
            </a:r>
            <a:r>
              <a:rPr b="1" lang="en" sz="1100">
                <a:solidFill>
                  <a:srgbClr val="4D4D4C"/>
                </a:solidFill>
                <a:highlight>
                  <a:srgbClr val="FFFFFF"/>
                </a:highlight>
                <a:latin typeface="Droid Sans Mono"/>
                <a:ea typeface="Droid Sans Mono"/>
                <a:cs typeface="Droid Sans Mono"/>
                <a:sym typeface="Droid Sans Mono"/>
              </a:rPr>
              <a:t> letter[</a:t>
            </a:r>
            <a:r>
              <a:rPr b="1" lang="en" sz="1100">
                <a:solidFill>
                  <a:srgbClr val="F5871F"/>
                </a:solidFill>
                <a:highlight>
                  <a:srgbClr val="FFFFFF"/>
                </a:highlight>
                <a:latin typeface="Droid Sans Mono"/>
                <a:ea typeface="Droid Sans Mono"/>
                <a:cs typeface="Droid Sans Mono"/>
                <a:sym typeface="Droid Sans Mono"/>
              </a:rPr>
              <a:t>5</a:t>
            </a:r>
            <a:r>
              <a:rPr b="1" lang="en" sz="1100">
                <a:solidFill>
                  <a:srgbClr val="4D4D4C"/>
                </a:solidFill>
                <a:highlight>
                  <a:srgbClr val="FFFFFF"/>
                </a:highlight>
                <a:latin typeface="Droid Sans Mono"/>
                <a:ea typeface="Droid Sans Mono"/>
                <a:cs typeface="Droid Sans Mono"/>
                <a:sym typeface="Droid Sans Mono"/>
              </a:rPr>
              <a:t>] = {‘a’, ‘b’, ‘c’, ‘d’, ‘e’};</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 the value ‘a’ is at the 0th position, the value ‘d’ is at the 3rd position</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letter[</a:t>
            </a:r>
            <a:r>
              <a:rPr b="1" lang="en" sz="1100">
                <a:solidFill>
                  <a:srgbClr val="F5871F"/>
                </a:solidFill>
                <a:highlight>
                  <a:srgbClr val="FFFFFF"/>
                </a:highlight>
                <a:latin typeface="Droid Sans Mono"/>
                <a:ea typeface="Droid Sans Mono"/>
                <a:cs typeface="Droid Sans Mono"/>
                <a:sym typeface="Droid Sans Mono"/>
              </a:rPr>
              <a:t>2</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 the output will be c</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for</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i = </a:t>
            </a:r>
            <a:r>
              <a:rPr b="1" lang="en" sz="1100">
                <a:solidFill>
                  <a:srgbClr val="F5871F"/>
                </a:solidFill>
                <a:highlight>
                  <a:srgbClr val="FFFFFF"/>
                </a:highlight>
                <a:latin typeface="Droid Sans Mono"/>
                <a:ea typeface="Droid Sans Mono"/>
                <a:cs typeface="Droid Sans Mono"/>
                <a:sym typeface="Droid Sans Mono"/>
              </a:rPr>
              <a:t>0</a:t>
            </a:r>
            <a:r>
              <a:rPr b="1" lang="en" sz="1100">
                <a:solidFill>
                  <a:srgbClr val="4D4D4C"/>
                </a:solidFill>
                <a:highlight>
                  <a:srgbClr val="FFFFFF"/>
                </a:highlight>
                <a:latin typeface="Droid Sans Mono"/>
                <a:ea typeface="Droid Sans Mono"/>
                <a:cs typeface="Droid Sans Mono"/>
                <a:sym typeface="Droid Sans Mono"/>
              </a:rPr>
              <a:t>; i &lt; </a:t>
            </a:r>
            <a:r>
              <a:rPr b="1" lang="en" sz="1100">
                <a:solidFill>
                  <a:srgbClr val="F5871F"/>
                </a:solidFill>
                <a:highlight>
                  <a:srgbClr val="FFFFFF"/>
                </a:highlight>
                <a:latin typeface="Droid Sans Mono"/>
                <a:ea typeface="Droid Sans Mono"/>
                <a:cs typeface="Droid Sans Mono"/>
                <a:sym typeface="Droid Sans Mono"/>
              </a:rPr>
              <a:t>5</a:t>
            </a:r>
            <a:r>
              <a:rPr b="1" lang="en" sz="1100">
                <a:solidFill>
                  <a:srgbClr val="4D4D4C"/>
                </a:solidFill>
                <a:highlight>
                  <a:srgbClr val="FFFFFF"/>
                </a:highlight>
                <a:latin typeface="Droid Sans Mono"/>
                <a:ea typeface="Droid Sans Mono"/>
                <a:cs typeface="Droid Sans Mono"/>
                <a:sym typeface="Droid Sans Mono"/>
              </a:rPr>
              <a:t>; ++i){</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letter[i] &lt;&lt; ‘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 outputs a b c d e</a:t>
            </a:r>
            <a:endParaRPr b="1" sz="1100">
              <a:solidFill>
                <a:srgbClr val="8E908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8959A8"/>
              </a:solidFill>
              <a:highlight>
                <a:schemeClr val="lt1"/>
              </a:highlight>
              <a:latin typeface="Droid Sans Mono"/>
              <a:ea typeface="Droid Sans Mono"/>
              <a:cs typeface="Droid Sans Mono"/>
              <a:sym typeface="Droid Sans Mono"/>
            </a:endParaRPr>
          </a:p>
        </p:txBody>
      </p:sp>
      <p:sp>
        <p:nvSpPr>
          <p:cNvPr id="4599" name="Google Shape;4599;p145"/>
          <p:cNvSpPr txBox="1"/>
          <p:nvPr/>
        </p:nvSpPr>
        <p:spPr>
          <a:xfrm>
            <a:off x="4886400" y="1317100"/>
            <a:ext cx="3334200" cy="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Arrays are 0-indexed, meaning that the first value is at the 0 position.</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9"/>
                                        </p:tgtEl>
                                        <p:attrNameLst>
                                          <p:attrName>style.visibility</p:attrName>
                                        </p:attrNameLst>
                                      </p:cBhvr>
                                      <p:to>
                                        <p:strVal val="visible"/>
                                      </p:to>
                                    </p:set>
                                    <p:animEffect filter="fade" transition="in">
                                      <p:cBhvr>
                                        <p:cTn dur="1000"/>
                                        <p:tgtEl>
                                          <p:spTgt spid="4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7"/>
                                        </p:tgtEl>
                                        <p:attrNameLst>
                                          <p:attrName>style.visibility</p:attrName>
                                        </p:attrNameLst>
                                      </p:cBhvr>
                                      <p:to>
                                        <p:strVal val="visible"/>
                                      </p:to>
                                    </p:set>
                                    <p:animEffect filter="fade" transition="in">
                                      <p:cBhvr>
                                        <p:cTn dur="1000"/>
                                        <p:tgtEl>
                                          <p:spTgt spid="4587"/>
                                        </p:tgtEl>
                                      </p:cBhvr>
                                    </p:animEffect>
                                  </p:childTnLst>
                                </p:cTn>
                              </p:par>
                              <p:par>
                                <p:cTn fill="hold" nodeType="withEffect" presetClass="entr" presetID="10" presetSubtype="0">
                                  <p:stCondLst>
                                    <p:cond delay="0"/>
                                  </p:stCondLst>
                                  <p:childTnLst>
                                    <p:set>
                                      <p:cBhvr>
                                        <p:cTn dur="1" fill="hold">
                                          <p:stCondLst>
                                            <p:cond delay="0"/>
                                          </p:stCondLst>
                                        </p:cTn>
                                        <p:tgtEl>
                                          <p:spTgt spid="4598"/>
                                        </p:tgtEl>
                                        <p:attrNameLst>
                                          <p:attrName>style.visibility</p:attrName>
                                        </p:attrNameLst>
                                      </p:cBhvr>
                                      <p:to>
                                        <p:strVal val="visible"/>
                                      </p:to>
                                    </p:set>
                                    <p:animEffect filter="fade" transition="in">
                                      <p:cBhvr>
                                        <p:cTn dur="1000"/>
                                        <p:tgtEl>
                                          <p:spTgt spid="4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3" name="Shape 4603"/>
        <p:cNvGrpSpPr/>
        <p:nvPr/>
      </p:nvGrpSpPr>
      <p:grpSpPr>
        <a:xfrm>
          <a:off x="0" y="0"/>
          <a:ext cx="0" cy="0"/>
          <a:chOff x="0" y="0"/>
          <a:chExt cx="0" cy="0"/>
        </a:xfrm>
      </p:grpSpPr>
      <p:grpSp>
        <p:nvGrpSpPr>
          <p:cNvPr id="4604" name="Google Shape;4604;p146"/>
          <p:cNvGrpSpPr/>
          <p:nvPr/>
        </p:nvGrpSpPr>
        <p:grpSpPr>
          <a:xfrm>
            <a:off x="299286" y="189025"/>
            <a:ext cx="133205" cy="119344"/>
            <a:chOff x="222150" y="185025"/>
            <a:chExt cx="170100" cy="152400"/>
          </a:xfrm>
        </p:grpSpPr>
        <p:cxnSp>
          <p:nvCxnSpPr>
            <p:cNvPr id="4605" name="Google Shape;4605;p14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06" name="Google Shape;4606;p14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07" name="Google Shape;4607;p14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608" name="Google Shape;4608;p146"/>
          <p:cNvGrpSpPr/>
          <p:nvPr/>
        </p:nvGrpSpPr>
        <p:grpSpPr>
          <a:xfrm>
            <a:off x="286625" y="3999999"/>
            <a:ext cx="145867" cy="958251"/>
            <a:chOff x="286625" y="3923799"/>
            <a:chExt cx="145867" cy="958251"/>
          </a:xfrm>
        </p:grpSpPr>
        <p:sp>
          <p:nvSpPr>
            <p:cNvPr id="4609" name="Google Shape;4609;p14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0" name="Google Shape;4610;p146"/>
            <p:cNvGrpSpPr/>
            <p:nvPr/>
          </p:nvGrpSpPr>
          <p:grpSpPr>
            <a:xfrm>
              <a:off x="298112" y="4342643"/>
              <a:ext cx="110182" cy="126862"/>
              <a:chOff x="281100" y="2027800"/>
              <a:chExt cx="140700" cy="162000"/>
            </a:xfrm>
          </p:grpSpPr>
          <p:sp>
            <p:nvSpPr>
              <p:cNvPr id="4611" name="Google Shape;4611;p14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2" name="Google Shape;4612;p146"/>
              <p:cNvGrpSpPr/>
              <p:nvPr/>
            </p:nvGrpSpPr>
            <p:grpSpPr>
              <a:xfrm>
                <a:off x="308875" y="2088450"/>
                <a:ext cx="85200" cy="40700"/>
                <a:chOff x="308875" y="2087000"/>
                <a:chExt cx="85200" cy="40700"/>
              </a:xfrm>
            </p:grpSpPr>
            <p:cxnSp>
              <p:nvCxnSpPr>
                <p:cNvPr id="4613" name="Google Shape;4613;p14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614" name="Google Shape;4614;p14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15" name="Google Shape;4615;p146"/>
            <p:cNvGrpSpPr/>
            <p:nvPr/>
          </p:nvGrpSpPr>
          <p:grpSpPr>
            <a:xfrm>
              <a:off x="286625" y="3923799"/>
              <a:ext cx="133200" cy="133200"/>
              <a:chOff x="286625" y="3648899"/>
              <a:chExt cx="133200" cy="133200"/>
            </a:xfrm>
          </p:grpSpPr>
          <p:sp>
            <p:nvSpPr>
              <p:cNvPr id="4616" name="Google Shape;4616;p14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14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18" name="Google Shape;4618;p146">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619" name="Google Shape;4619;p146"/>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620" name="Google Shape;4620;p14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4621" name="Google Shape;4621;p14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14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14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14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5" name="Google Shape;4625;p146"/>
          <p:cNvGrpSpPr/>
          <p:nvPr/>
        </p:nvGrpSpPr>
        <p:grpSpPr>
          <a:xfrm>
            <a:off x="7819199" y="752550"/>
            <a:ext cx="604800" cy="147600"/>
            <a:chOff x="7688649" y="828750"/>
            <a:chExt cx="604800" cy="147600"/>
          </a:xfrm>
        </p:grpSpPr>
        <p:sp>
          <p:nvSpPr>
            <p:cNvPr id="4626" name="Google Shape;4626;p14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7" name="Google Shape;4627;p14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8" name="Google Shape;4628;p14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629" name="Google Shape;4629;p14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630" name="Google Shape;4630;p146"/>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rgbClr val="8E908C"/>
                </a:solidFill>
                <a:highlight>
                  <a:schemeClr val="lt1"/>
                </a:highlight>
                <a:latin typeface="Droid Sans Mono"/>
                <a:ea typeface="Droid Sans Mono"/>
                <a:cs typeface="Droid Sans Mono"/>
                <a:sym typeface="Droid Sans Mono"/>
              </a:rPr>
              <a:t> </a:t>
            </a:r>
            <a:r>
              <a:rPr b="1" lang="en" sz="1100">
                <a:solidFill>
                  <a:schemeClr val="dk1"/>
                </a:solidFill>
                <a:highlight>
                  <a:schemeClr val="lt1"/>
                </a:highlight>
                <a:latin typeface="Droid Sans Mono"/>
                <a:ea typeface="Droid Sans Mono"/>
                <a:cs typeface="Droid Sans Mono"/>
                <a:sym typeface="Droid Sans Mono"/>
              </a:rPr>
              <a:t>even[</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for (</a:t>
            </a: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chemeClr val="dk1"/>
                </a:solidFill>
                <a:highlight>
                  <a:schemeClr val="lt1"/>
                </a:highlight>
                <a:latin typeface="Droid Sans Mono"/>
                <a:ea typeface="Droid Sans Mono"/>
                <a:cs typeface="Droid Sans Mono"/>
                <a:sym typeface="Droid Sans Mono"/>
              </a:rPr>
              <a:t> i = </a:t>
            </a:r>
            <a:r>
              <a:rPr b="1" lang="en" sz="1100">
                <a:solidFill>
                  <a:srgbClr val="F5871F"/>
                </a:solidFill>
                <a:highlight>
                  <a:schemeClr val="lt1"/>
                </a:highlight>
                <a:latin typeface="Droid Sans Mono"/>
                <a:ea typeface="Droid Sans Mono"/>
                <a:cs typeface="Droid Sans Mono"/>
                <a:sym typeface="Droid Sans Mono"/>
              </a:rPr>
              <a:t>0</a:t>
            </a:r>
            <a:r>
              <a:rPr b="1" lang="en" sz="1100">
                <a:solidFill>
                  <a:schemeClr val="dk1"/>
                </a:solidFill>
                <a:highlight>
                  <a:schemeClr val="lt1"/>
                </a:highlight>
                <a:latin typeface="Droid Sans Mono"/>
                <a:ea typeface="Droid Sans Mono"/>
                <a:cs typeface="Droid Sans Mono"/>
                <a:sym typeface="Droid Sans Mono"/>
              </a:rPr>
              <a:t>; i &lt; </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 i++){</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even[i] = i*</a:t>
            </a:r>
            <a:r>
              <a:rPr b="1" lang="en" sz="1100">
                <a:solidFill>
                  <a:srgbClr val="F5871F"/>
                </a:solidFill>
                <a:highlight>
                  <a:schemeClr val="lt1"/>
                </a:highlight>
                <a:latin typeface="Droid Sans Mono"/>
                <a:ea typeface="Droid Sans Mono"/>
                <a:cs typeface="Droid Sans Mono"/>
                <a:sym typeface="Droid Sans Mono"/>
              </a:rPr>
              <a:t>2;</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a:t>
            </a:r>
            <a:endParaRPr b="1" sz="1100">
              <a:solidFill>
                <a:schemeClr val="dk1"/>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 </a:t>
            </a:r>
            <a:endParaRPr/>
          </a:p>
        </p:txBody>
      </p:sp>
      <p:sp>
        <p:nvSpPr>
          <p:cNvPr id="4631" name="Google Shape;4631;p146"/>
          <p:cNvSpPr txBox="1"/>
          <p:nvPr/>
        </p:nvSpPr>
        <p:spPr>
          <a:xfrm>
            <a:off x="4820725" y="3081975"/>
            <a:ext cx="33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i</a:t>
            </a:r>
            <a:r>
              <a:rPr lang="en">
                <a:solidFill>
                  <a:schemeClr val="lt1"/>
                </a:solidFill>
                <a:latin typeface="Fira Code"/>
                <a:ea typeface="Fira Code"/>
                <a:cs typeface="Fira Code"/>
                <a:sym typeface="Fira Code"/>
              </a:rPr>
              <a:t> = 0</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p>
        </p:txBody>
      </p:sp>
      <p:graphicFrame>
        <p:nvGraphicFramePr>
          <p:cNvPr id="4632" name="Google Shape;4632;p146"/>
          <p:cNvGraphicFramePr/>
          <p:nvPr/>
        </p:nvGraphicFramePr>
        <p:xfrm>
          <a:off x="4820725" y="1642650"/>
          <a:ext cx="3000000" cy="3000000"/>
        </p:xfrm>
        <a:graphic>
          <a:graphicData uri="http://schemas.openxmlformats.org/drawingml/2006/table">
            <a:tbl>
              <a:tblPr>
                <a:noFill/>
                <a:tableStyleId>{A724B4D7-3117-43BE-9974-51EE4F28590D}</a:tableStyleId>
              </a:tblPr>
              <a:tblGrid>
                <a:gridCol w="561800"/>
                <a:gridCol w="561800"/>
                <a:gridCol w="561800"/>
                <a:gridCol w="561800"/>
                <a:gridCol w="561800"/>
                <a:gridCol w="561800"/>
              </a:tblGrid>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cxnSp>
        <p:nvCxnSpPr>
          <p:cNvPr id="4633" name="Google Shape;4633;p146"/>
          <p:cNvCxnSpPr/>
          <p:nvPr/>
        </p:nvCxnSpPr>
        <p:spPr>
          <a:xfrm rot="10800000">
            <a:off x="5045775" y="2179525"/>
            <a:ext cx="0" cy="37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768" name="Google Shape;768;p39"/>
          <p:cNvGrpSpPr/>
          <p:nvPr/>
        </p:nvGrpSpPr>
        <p:grpSpPr>
          <a:xfrm>
            <a:off x="299286" y="189025"/>
            <a:ext cx="133205" cy="119344"/>
            <a:chOff x="222150" y="185025"/>
            <a:chExt cx="170100" cy="152400"/>
          </a:xfrm>
        </p:grpSpPr>
        <p:cxnSp>
          <p:nvCxnSpPr>
            <p:cNvPr id="769" name="Google Shape;769;p3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70" name="Google Shape;770;p3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771" name="Google Shape;771;p3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772" name="Google Shape;772;p39"/>
          <p:cNvGrpSpPr/>
          <p:nvPr/>
        </p:nvGrpSpPr>
        <p:grpSpPr>
          <a:xfrm>
            <a:off x="286625" y="3999999"/>
            <a:ext cx="145867" cy="958251"/>
            <a:chOff x="286625" y="3923799"/>
            <a:chExt cx="145867" cy="958251"/>
          </a:xfrm>
        </p:grpSpPr>
        <p:sp>
          <p:nvSpPr>
            <p:cNvPr id="773" name="Google Shape;773;p3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39"/>
            <p:cNvGrpSpPr/>
            <p:nvPr/>
          </p:nvGrpSpPr>
          <p:grpSpPr>
            <a:xfrm>
              <a:off x="298112" y="4342643"/>
              <a:ext cx="110182" cy="126862"/>
              <a:chOff x="281100" y="2027800"/>
              <a:chExt cx="140700" cy="162000"/>
            </a:xfrm>
          </p:grpSpPr>
          <p:sp>
            <p:nvSpPr>
              <p:cNvPr id="775" name="Google Shape;775;p3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39"/>
              <p:cNvGrpSpPr/>
              <p:nvPr/>
            </p:nvGrpSpPr>
            <p:grpSpPr>
              <a:xfrm>
                <a:off x="308875" y="2088450"/>
                <a:ext cx="85200" cy="40700"/>
                <a:chOff x="308875" y="2087000"/>
                <a:chExt cx="85200" cy="40700"/>
              </a:xfrm>
            </p:grpSpPr>
            <p:cxnSp>
              <p:nvCxnSpPr>
                <p:cNvPr id="777" name="Google Shape;777;p3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778" name="Google Shape;778;p3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779" name="Google Shape;779;p39"/>
            <p:cNvGrpSpPr/>
            <p:nvPr/>
          </p:nvGrpSpPr>
          <p:grpSpPr>
            <a:xfrm>
              <a:off x="286625" y="3923799"/>
              <a:ext cx="133200" cy="133200"/>
              <a:chOff x="286625" y="3648899"/>
              <a:chExt cx="133200" cy="133200"/>
            </a:xfrm>
          </p:grpSpPr>
          <p:sp>
            <p:nvSpPr>
              <p:cNvPr id="780" name="Google Shape;780;p3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2" name="Google Shape;782;p3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39"/>
          <p:cNvGrpSpPr/>
          <p:nvPr/>
        </p:nvGrpSpPr>
        <p:grpSpPr>
          <a:xfrm>
            <a:off x="7819199" y="752550"/>
            <a:ext cx="604800" cy="147600"/>
            <a:chOff x="7688649" y="828750"/>
            <a:chExt cx="604800" cy="147600"/>
          </a:xfrm>
        </p:grpSpPr>
        <p:sp>
          <p:nvSpPr>
            <p:cNvPr id="787" name="Google Shape;787;p3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3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791" name="Google Shape;791;p39"/>
          <p:cNvSpPr/>
          <p:nvPr/>
        </p:nvSpPr>
        <p:spPr>
          <a:xfrm>
            <a:off x="4836425" y="3285575"/>
            <a:ext cx="767700" cy="277800"/>
          </a:xfrm>
          <a:prstGeom prst="rect">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pic>
        <p:nvPicPr>
          <p:cNvPr id="792" name="Google Shape;792;p39"/>
          <p:cNvPicPr preferRelativeResize="0"/>
          <p:nvPr/>
        </p:nvPicPr>
        <p:blipFill rotWithShape="1">
          <a:blip r:embed="rId6">
            <a:alphaModFix/>
          </a:blip>
          <a:srcRect b="0" l="0" r="0" t="999"/>
          <a:stretch/>
        </p:blipFill>
        <p:spPr>
          <a:xfrm>
            <a:off x="676863" y="1065963"/>
            <a:ext cx="7790286" cy="3524126"/>
          </a:xfrm>
          <a:prstGeom prst="rect">
            <a:avLst/>
          </a:prstGeom>
          <a:noFill/>
          <a:ln>
            <a:noFill/>
          </a:ln>
        </p:spPr>
      </p:pic>
      <p:sp>
        <p:nvSpPr>
          <p:cNvPr id="793" name="Google Shape;793;p39"/>
          <p:cNvSpPr/>
          <p:nvPr/>
        </p:nvSpPr>
        <p:spPr>
          <a:xfrm>
            <a:off x="7551300" y="1828225"/>
            <a:ext cx="267900" cy="277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7" name="Shape 4637"/>
        <p:cNvGrpSpPr/>
        <p:nvPr/>
      </p:nvGrpSpPr>
      <p:grpSpPr>
        <a:xfrm>
          <a:off x="0" y="0"/>
          <a:ext cx="0" cy="0"/>
          <a:chOff x="0" y="0"/>
          <a:chExt cx="0" cy="0"/>
        </a:xfrm>
      </p:grpSpPr>
      <p:grpSp>
        <p:nvGrpSpPr>
          <p:cNvPr id="4638" name="Google Shape;4638;p147"/>
          <p:cNvGrpSpPr/>
          <p:nvPr/>
        </p:nvGrpSpPr>
        <p:grpSpPr>
          <a:xfrm>
            <a:off x="299286" y="189025"/>
            <a:ext cx="133205" cy="119344"/>
            <a:chOff x="222150" y="185025"/>
            <a:chExt cx="170100" cy="152400"/>
          </a:xfrm>
        </p:grpSpPr>
        <p:cxnSp>
          <p:nvCxnSpPr>
            <p:cNvPr id="4639" name="Google Shape;4639;p14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40" name="Google Shape;4640;p14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41" name="Google Shape;4641;p14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642" name="Google Shape;4642;p147"/>
          <p:cNvGrpSpPr/>
          <p:nvPr/>
        </p:nvGrpSpPr>
        <p:grpSpPr>
          <a:xfrm>
            <a:off x="286625" y="3999999"/>
            <a:ext cx="145867" cy="958251"/>
            <a:chOff x="286625" y="3923799"/>
            <a:chExt cx="145867" cy="958251"/>
          </a:xfrm>
        </p:grpSpPr>
        <p:sp>
          <p:nvSpPr>
            <p:cNvPr id="4643" name="Google Shape;4643;p14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4" name="Google Shape;4644;p147"/>
            <p:cNvGrpSpPr/>
            <p:nvPr/>
          </p:nvGrpSpPr>
          <p:grpSpPr>
            <a:xfrm>
              <a:off x="298112" y="4342643"/>
              <a:ext cx="110182" cy="126862"/>
              <a:chOff x="281100" y="2027800"/>
              <a:chExt cx="140700" cy="162000"/>
            </a:xfrm>
          </p:grpSpPr>
          <p:sp>
            <p:nvSpPr>
              <p:cNvPr id="4645" name="Google Shape;4645;p14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6" name="Google Shape;4646;p147"/>
              <p:cNvGrpSpPr/>
              <p:nvPr/>
            </p:nvGrpSpPr>
            <p:grpSpPr>
              <a:xfrm>
                <a:off x="308875" y="2088450"/>
                <a:ext cx="85200" cy="40700"/>
                <a:chOff x="308875" y="2087000"/>
                <a:chExt cx="85200" cy="40700"/>
              </a:xfrm>
            </p:grpSpPr>
            <p:cxnSp>
              <p:nvCxnSpPr>
                <p:cNvPr id="4647" name="Google Shape;4647;p14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648" name="Google Shape;4648;p14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49" name="Google Shape;4649;p147"/>
            <p:cNvGrpSpPr/>
            <p:nvPr/>
          </p:nvGrpSpPr>
          <p:grpSpPr>
            <a:xfrm>
              <a:off x="286625" y="3923799"/>
              <a:ext cx="133200" cy="133200"/>
              <a:chOff x="286625" y="3648899"/>
              <a:chExt cx="133200" cy="133200"/>
            </a:xfrm>
          </p:grpSpPr>
          <p:sp>
            <p:nvSpPr>
              <p:cNvPr id="4650" name="Google Shape;4650;p14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14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52" name="Google Shape;4652;p147">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653" name="Google Shape;4653;p147"/>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654" name="Google Shape;4654;p14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4655" name="Google Shape;4655;p14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14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14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14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9" name="Google Shape;4659;p147"/>
          <p:cNvGrpSpPr/>
          <p:nvPr/>
        </p:nvGrpSpPr>
        <p:grpSpPr>
          <a:xfrm>
            <a:off x="7819199" y="752550"/>
            <a:ext cx="604800" cy="147600"/>
            <a:chOff x="7688649" y="828750"/>
            <a:chExt cx="604800" cy="147600"/>
          </a:xfrm>
        </p:grpSpPr>
        <p:sp>
          <p:nvSpPr>
            <p:cNvPr id="4660" name="Google Shape;4660;p14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1" name="Google Shape;4661;p14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2" name="Google Shape;4662;p14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663" name="Google Shape;4663;p14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664" name="Google Shape;4664;p147"/>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rgbClr val="8E908C"/>
                </a:solidFill>
                <a:highlight>
                  <a:schemeClr val="lt1"/>
                </a:highlight>
                <a:latin typeface="Droid Sans Mono"/>
                <a:ea typeface="Droid Sans Mono"/>
                <a:cs typeface="Droid Sans Mono"/>
                <a:sym typeface="Droid Sans Mono"/>
              </a:rPr>
              <a:t> </a:t>
            </a:r>
            <a:r>
              <a:rPr b="1" lang="en" sz="1100">
                <a:solidFill>
                  <a:schemeClr val="dk1"/>
                </a:solidFill>
                <a:highlight>
                  <a:schemeClr val="lt1"/>
                </a:highlight>
                <a:latin typeface="Droid Sans Mono"/>
                <a:ea typeface="Droid Sans Mono"/>
                <a:cs typeface="Droid Sans Mono"/>
                <a:sym typeface="Droid Sans Mono"/>
              </a:rPr>
              <a:t>even[</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for (</a:t>
            </a: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chemeClr val="dk1"/>
                </a:solidFill>
                <a:highlight>
                  <a:schemeClr val="lt1"/>
                </a:highlight>
                <a:latin typeface="Droid Sans Mono"/>
                <a:ea typeface="Droid Sans Mono"/>
                <a:cs typeface="Droid Sans Mono"/>
                <a:sym typeface="Droid Sans Mono"/>
              </a:rPr>
              <a:t> i = </a:t>
            </a:r>
            <a:r>
              <a:rPr b="1" lang="en" sz="1100">
                <a:solidFill>
                  <a:srgbClr val="F5871F"/>
                </a:solidFill>
                <a:highlight>
                  <a:schemeClr val="lt1"/>
                </a:highlight>
                <a:latin typeface="Droid Sans Mono"/>
                <a:ea typeface="Droid Sans Mono"/>
                <a:cs typeface="Droid Sans Mono"/>
                <a:sym typeface="Droid Sans Mono"/>
              </a:rPr>
              <a:t>0</a:t>
            </a:r>
            <a:r>
              <a:rPr b="1" lang="en" sz="1100">
                <a:solidFill>
                  <a:schemeClr val="dk1"/>
                </a:solidFill>
                <a:highlight>
                  <a:schemeClr val="lt1"/>
                </a:highlight>
                <a:latin typeface="Droid Sans Mono"/>
                <a:ea typeface="Droid Sans Mono"/>
                <a:cs typeface="Droid Sans Mono"/>
                <a:sym typeface="Droid Sans Mono"/>
              </a:rPr>
              <a:t>; i &lt; </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 i++){</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even[i] = i*</a:t>
            </a:r>
            <a:r>
              <a:rPr b="1" lang="en" sz="1100">
                <a:solidFill>
                  <a:srgbClr val="F5871F"/>
                </a:solidFill>
                <a:highlight>
                  <a:schemeClr val="lt1"/>
                </a:highlight>
                <a:latin typeface="Droid Sans Mono"/>
                <a:ea typeface="Droid Sans Mono"/>
                <a:cs typeface="Droid Sans Mono"/>
                <a:sym typeface="Droid Sans Mono"/>
              </a:rPr>
              <a:t>2;</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a:t>
            </a:r>
            <a:endParaRPr b="1" sz="1100">
              <a:solidFill>
                <a:schemeClr val="dk1"/>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 </a:t>
            </a:r>
            <a:endParaRPr/>
          </a:p>
        </p:txBody>
      </p:sp>
      <p:sp>
        <p:nvSpPr>
          <p:cNvPr id="4665" name="Google Shape;4665;p147"/>
          <p:cNvSpPr txBox="1"/>
          <p:nvPr/>
        </p:nvSpPr>
        <p:spPr>
          <a:xfrm>
            <a:off x="4820725" y="3081975"/>
            <a:ext cx="33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i = 1</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p>
        </p:txBody>
      </p:sp>
      <p:graphicFrame>
        <p:nvGraphicFramePr>
          <p:cNvPr id="4666" name="Google Shape;4666;p147"/>
          <p:cNvGraphicFramePr/>
          <p:nvPr/>
        </p:nvGraphicFramePr>
        <p:xfrm>
          <a:off x="4820725" y="1642650"/>
          <a:ext cx="3000000" cy="3000000"/>
        </p:xfrm>
        <a:graphic>
          <a:graphicData uri="http://schemas.openxmlformats.org/drawingml/2006/table">
            <a:tbl>
              <a:tblPr>
                <a:noFill/>
                <a:tableStyleId>{A724B4D7-3117-43BE-9974-51EE4F28590D}</a:tableStyleId>
              </a:tblPr>
              <a:tblGrid>
                <a:gridCol w="561800"/>
                <a:gridCol w="561800"/>
                <a:gridCol w="561800"/>
                <a:gridCol w="561800"/>
                <a:gridCol w="561800"/>
                <a:gridCol w="561800"/>
              </a:tblGrid>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cxnSp>
        <p:nvCxnSpPr>
          <p:cNvPr id="4667" name="Google Shape;4667;p147"/>
          <p:cNvCxnSpPr/>
          <p:nvPr/>
        </p:nvCxnSpPr>
        <p:spPr>
          <a:xfrm rot="10800000">
            <a:off x="5673525" y="2167675"/>
            <a:ext cx="0" cy="37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1" name="Shape 4671"/>
        <p:cNvGrpSpPr/>
        <p:nvPr/>
      </p:nvGrpSpPr>
      <p:grpSpPr>
        <a:xfrm>
          <a:off x="0" y="0"/>
          <a:ext cx="0" cy="0"/>
          <a:chOff x="0" y="0"/>
          <a:chExt cx="0" cy="0"/>
        </a:xfrm>
      </p:grpSpPr>
      <p:grpSp>
        <p:nvGrpSpPr>
          <p:cNvPr id="4672" name="Google Shape;4672;p148"/>
          <p:cNvGrpSpPr/>
          <p:nvPr/>
        </p:nvGrpSpPr>
        <p:grpSpPr>
          <a:xfrm>
            <a:off x="299286" y="189025"/>
            <a:ext cx="133205" cy="119344"/>
            <a:chOff x="222150" y="185025"/>
            <a:chExt cx="170100" cy="152400"/>
          </a:xfrm>
        </p:grpSpPr>
        <p:cxnSp>
          <p:nvCxnSpPr>
            <p:cNvPr id="4673" name="Google Shape;4673;p14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74" name="Google Shape;4674;p14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675" name="Google Shape;4675;p14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676" name="Google Shape;4676;p148"/>
          <p:cNvGrpSpPr/>
          <p:nvPr/>
        </p:nvGrpSpPr>
        <p:grpSpPr>
          <a:xfrm>
            <a:off x="286625" y="3999999"/>
            <a:ext cx="145867" cy="958251"/>
            <a:chOff x="286625" y="3923799"/>
            <a:chExt cx="145867" cy="958251"/>
          </a:xfrm>
        </p:grpSpPr>
        <p:sp>
          <p:nvSpPr>
            <p:cNvPr id="4677" name="Google Shape;4677;p14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8" name="Google Shape;4678;p148"/>
            <p:cNvGrpSpPr/>
            <p:nvPr/>
          </p:nvGrpSpPr>
          <p:grpSpPr>
            <a:xfrm>
              <a:off x="298112" y="4342643"/>
              <a:ext cx="110182" cy="126862"/>
              <a:chOff x="281100" y="2027800"/>
              <a:chExt cx="140700" cy="162000"/>
            </a:xfrm>
          </p:grpSpPr>
          <p:sp>
            <p:nvSpPr>
              <p:cNvPr id="4679" name="Google Shape;4679;p14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0" name="Google Shape;4680;p148"/>
              <p:cNvGrpSpPr/>
              <p:nvPr/>
            </p:nvGrpSpPr>
            <p:grpSpPr>
              <a:xfrm>
                <a:off x="308875" y="2088450"/>
                <a:ext cx="85200" cy="40700"/>
                <a:chOff x="308875" y="2087000"/>
                <a:chExt cx="85200" cy="40700"/>
              </a:xfrm>
            </p:grpSpPr>
            <p:cxnSp>
              <p:nvCxnSpPr>
                <p:cNvPr id="4681" name="Google Shape;4681;p14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682" name="Google Shape;4682;p14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683" name="Google Shape;4683;p148"/>
            <p:cNvGrpSpPr/>
            <p:nvPr/>
          </p:nvGrpSpPr>
          <p:grpSpPr>
            <a:xfrm>
              <a:off x="286625" y="3923799"/>
              <a:ext cx="133200" cy="133200"/>
              <a:chOff x="286625" y="3648899"/>
              <a:chExt cx="133200" cy="133200"/>
            </a:xfrm>
          </p:grpSpPr>
          <p:sp>
            <p:nvSpPr>
              <p:cNvPr id="4684" name="Google Shape;4684;p14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14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86" name="Google Shape;4686;p148">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687" name="Google Shape;4687;p148"/>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688" name="Google Shape;4688;p14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4689" name="Google Shape;4689;p148">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148">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14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14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3" name="Google Shape;4693;p148"/>
          <p:cNvGrpSpPr/>
          <p:nvPr/>
        </p:nvGrpSpPr>
        <p:grpSpPr>
          <a:xfrm>
            <a:off x="7819199" y="752550"/>
            <a:ext cx="604800" cy="147600"/>
            <a:chOff x="7688649" y="828750"/>
            <a:chExt cx="604800" cy="147600"/>
          </a:xfrm>
        </p:grpSpPr>
        <p:sp>
          <p:nvSpPr>
            <p:cNvPr id="4694" name="Google Shape;4694;p14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5" name="Google Shape;4695;p14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6" name="Google Shape;4696;p14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697" name="Google Shape;4697;p148"/>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698" name="Google Shape;4698;p148"/>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rgbClr val="8E908C"/>
                </a:solidFill>
                <a:highlight>
                  <a:schemeClr val="lt1"/>
                </a:highlight>
                <a:latin typeface="Droid Sans Mono"/>
                <a:ea typeface="Droid Sans Mono"/>
                <a:cs typeface="Droid Sans Mono"/>
                <a:sym typeface="Droid Sans Mono"/>
              </a:rPr>
              <a:t> </a:t>
            </a:r>
            <a:r>
              <a:rPr b="1" lang="en" sz="1100">
                <a:solidFill>
                  <a:schemeClr val="dk1"/>
                </a:solidFill>
                <a:highlight>
                  <a:schemeClr val="lt1"/>
                </a:highlight>
                <a:latin typeface="Droid Sans Mono"/>
                <a:ea typeface="Droid Sans Mono"/>
                <a:cs typeface="Droid Sans Mono"/>
                <a:sym typeface="Droid Sans Mono"/>
              </a:rPr>
              <a:t>even[</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for (</a:t>
            </a: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chemeClr val="dk1"/>
                </a:solidFill>
                <a:highlight>
                  <a:schemeClr val="lt1"/>
                </a:highlight>
                <a:latin typeface="Droid Sans Mono"/>
                <a:ea typeface="Droid Sans Mono"/>
                <a:cs typeface="Droid Sans Mono"/>
                <a:sym typeface="Droid Sans Mono"/>
              </a:rPr>
              <a:t> i = </a:t>
            </a:r>
            <a:r>
              <a:rPr b="1" lang="en" sz="1100">
                <a:solidFill>
                  <a:srgbClr val="F5871F"/>
                </a:solidFill>
                <a:highlight>
                  <a:schemeClr val="lt1"/>
                </a:highlight>
                <a:latin typeface="Droid Sans Mono"/>
                <a:ea typeface="Droid Sans Mono"/>
                <a:cs typeface="Droid Sans Mono"/>
                <a:sym typeface="Droid Sans Mono"/>
              </a:rPr>
              <a:t>0</a:t>
            </a:r>
            <a:r>
              <a:rPr b="1" lang="en" sz="1100">
                <a:solidFill>
                  <a:schemeClr val="dk1"/>
                </a:solidFill>
                <a:highlight>
                  <a:schemeClr val="lt1"/>
                </a:highlight>
                <a:latin typeface="Droid Sans Mono"/>
                <a:ea typeface="Droid Sans Mono"/>
                <a:cs typeface="Droid Sans Mono"/>
                <a:sym typeface="Droid Sans Mono"/>
              </a:rPr>
              <a:t>; i &lt; </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 i++){</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even[i] = i*</a:t>
            </a:r>
            <a:r>
              <a:rPr b="1" lang="en" sz="1100">
                <a:solidFill>
                  <a:srgbClr val="F5871F"/>
                </a:solidFill>
                <a:highlight>
                  <a:schemeClr val="lt1"/>
                </a:highlight>
                <a:latin typeface="Droid Sans Mono"/>
                <a:ea typeface="Droid Sans Mono"/>
                <a:cs typeface="Droid Sans Mono"/>
                <a:sym typeface="Droid Sans Mono"/>
              </a:rPr>
              <a:t>2;</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a:t>
            </a:r>
            <a:endParaRPr b="1" sz="1100">
              <a:solidFill>
                <a:schemeClr val="dk1"/>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 </a:t>
            </a:r>
            <a:endParaRPr/>
          </a:p>
        </p:txBody>
      </p:sp>
      <p:sp>
        <p:nvSpPr>
          <p:cNvPr id="4699" name="Google Shape;4699;p148"/>
          <p:cNvSpPr txBox="1"/>
          <p:nvPr/>
        </p:nvSpPr>
        <p:spPr>
          <a:xfrm>
            <a:off x="4820725" y="3081975"/>
            <a:ext cx="33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i = 2</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p>
        </p:txBody>
      </p:sp>
      <p:graphicFrame>
        <p:nvGraphicFramePr>
          <p:cNvPr id="4700" name="Google Shape;4700;p148"/>
          <p:cNvGraphicFramePr/>
          <p:nvPr/>
        </p:nvGraphicFramePr>
        <p:xfrm>
          <a:off x="4820725" y="1642650"/>
          <a:ext cx="3000000" cy="3000000"/>
        </p:xfrm>
        <a:graphic>
          <a:graphicData uri="http://schemas.openxmlformats.org/drawingml/2006/table">
            <a:tbl>
              <a:tblPr>
                <a:noFill/>
                <a:tableStyleId>{A724B4D7-3117-43BE-9974-51EE4F28590D}</a:tableStyleId>
              </a:tblPr>
              <a:tblGrid>
                <a:gridCol w="561800"/>
                <a:gridCol w="561800"/>
                <a:gridCol w="561800"/>
                <a:gridCol w="561800"/>
                <a:gridCol w="561800"/>
                <a:gridCol w="561800"/>
              </a:tblGrid>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cxnSp>
        <p:nvCxnSpPr>
          <p:cNvPr id="4701" name="Google Shape;4701;p148"/>
          <p:cNvCxnSpPr/>
          <p:nvPr/>
        </p:nvCxnSpPr>
        <p:spPr>
          <a:xfrm rot="10800000">
            <a:off x="6230225" y="2179525"/>
            <a:ext cx="0" cy="37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5" name="Shape 4705"/>
        <p:cNvGrpSpPr/>
        <p:nvPr/>
      </p:nvGrpSpPr>
      <p:grpSpPr>
        <a:xfrm>
          <a:off x="0" y="0"/>
          <a:ext cx="0" cy="0"/>
          <a:chOff x="0" y="0"/>
          <a:chExt cx="0" cy="0"/>
        </a:xfrm>
      </p:grpSpPr>
      <p:grpSp>
        <p:nvGrpSpPr>
          <p:cNvPr id="4706" name="Google Shape;4706;p149"/>
          <p:cNvGrpSpPr/>
          <p:nvPr/>
        </p:nvGrpSpPr>
        <p:grpSpPr>
          <a:xfrm>
            <a:off x="299286" y="189025"/>
            <a:ext cx="133205" cy="119344"/>
            <a:chOff x="222150" y="185025"/>
            <a:chExt cx="170100" cy="152400"/>
          </a:xfrm>
        </p:grpSpPr>
        <p:cxnSp>
          <p:nvCxnSpPr>
            <p:cNvPr id="4707" name="Google Shape;4707;p14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708" name="Google Shape;4708;p14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709" name="Google Shape;4709;p14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710" name="Google Shape;4710;p149"/>
          <p:cNvGrpSpPr/>
          <p:nvPr/>
        </p:nvGrpSpPr>
        <p:grpSpPr>
          <a:xfrm>
            <a:off x="286625" y="3999999"/>
            <a:ext cx="145867" cy="958251"/>
            <a:chOff x="286625" y="3923799"/>
            <a:chExt cx="145867" cy="958251"/>
          </a:xfrm>
        </p:grpSpPr>
        <p:sp>
          <p:nvSpPr>
            <p:cNvPr id="4711" name="Google Shape;4711;p14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2" name="Google Shape;4712;p149"/>
            <p:cNvGrpSpPr/>
            <p:nvPr/>
          </p:nvGrpSpPr>
          <p:grpSpPr>
            <a:xfrm>
              <a:off x="298112" y="4342643"/>
              <a:ext cx="110182" cy="126862"/>
              <a:chOff x="281100" y="2027800"/>
              <a:chExt cx="140700" cy="162000"/>
            </a:xfrm>
          </p:grpSpPr>
          <p:sp>
            <p:nvSpPr>
              <p:cNvPr id="4713" name="Google Shape;4713;p14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4" name="Google Shape;4714;p149"/>
              <p:cNvGrpSpPr/>
              <p:nvPr/>
            </p:nvGrpSpPr>
            <p:grpSpPr>
              <a:xfrm>
                <a:off x="308875" y="2088450"/>
                <a:ext cx="85200" cy="40700"/>
                <a:chOff x="308875" y="2087000"/>
                <a:chExt cx="85200" cy="40700"/>
              </a:xfrm>
            </p:grpSpPr>
            <p:cxnSp>
              <p:nvCxnSpPr>
                <p:cNvPr id="4715" name="Google Shape;4715;p14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716" name="Google Shape;4716;p14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717" name="Google Shape;4717;p149"/>
            <p:cNvGrpSpPr/>
            <p:nvPr/>
          </p:nvGrpSpPr>
          <p:grpSpPr>
            <a:xfrm>
              <a:off x="286625" y="3923799"/>
              <a:ext cx="133200" cy="133200"/>
              <a:chOff x="286625" y="3648899"/>
              <a:chExt cx="133200" cy="133200"/>
            </a:xfrm>
          </p:grpSpPr>
          <p:sp>
            <p:nvSpPr>
              <p:cNvPr id="4718" name="Google Shape;4718;p14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14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20" name="Google Shape;4720;p149">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721" name="Google Shape;4721;p149"/>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722" name="Google Shape;4722;p14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4723" name="Google Shape;4723;p14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14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14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14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7" name="Google Shape;4727;p149"/>
          <p:cNvGrpSpPr/>
          <p:nvPr/>
        </p:nvGrpSpPr>
        <p:grpSpPr>
          <a:xfrm>
            <a:off x="7819199" y="752550"/>
            <a:ext cx="604800" cy="147600"/>
            <a:chOff x="7688649" y="828750"/>
            <a:chExt cx="604800" cy="147600"/>
          </a:xfrm>
        </p:grpSpPr>
        <p:sp>
          <p:nvSpPr>
            <p:cNvPr id="4728" name="Google Shape;4728;p14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9" name="Google Shape;4729;p14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0" name="Google Shape;4730;p14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731" name="Google Shape;4731;p149"/>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732" name="Google Shape;4732;p149"/>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rgbClr val="8E908C"/>
                </a:solidFill>
                <a:highlight>
                  <a:schemeClr val="lt1"/>
                </a:highlight>
                <a:latin typeface="Droid Sans Mono"/>
                <a:ea typeface="Droid Sans Mono"/>
                <a:cs typeface="Droid Sans Mono"/>
                <a:sym typeface="Droid Sans Mono"/>
              </a:rPr>
              <a:t> </a:t>
            </a:r>
            <a:r>
              <a:rPr b="1" lang="en" sz="1100">
                <a:solidFill>
                  <a:schemeClr val="dk1"/>
                </a:solidFill>
                <a:highlight>
                  <a:schemeClr val="lt1"/>
                </a:highlight>
                <a:latin typeface="Droid Sans Mono"/>
                <a:ea typeface="Droid Sans Mono"/>
                <a:cs typeface="Droid Sans Mono"/>
                <a:sym typeface="Droid Sans Mono"/>
              </a:rPr>
              <a:t>even[</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for (</a:t>
            </a: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chemeClr val="dk1"/>
                </a:solidFill>
                <a:highlight>
                  <a:schemeClr val="lt1"/>
                </a:highlight>
                <a:latin typeface="Droid Sans Mono"/>
                <a:ea typeface="Droid Sans Mono"/>
                <a:cs typeface="Droid Sans Mono"/>
                <a:sym typeface="Droid Sans Mono"/>
              </a:rPr>
              <a:t> i = </a:t>
            </a:r>
            <a:r>
              <a:rPr b="1" lang="en" sz="1100">
                <a:solidFill>
                  <a:srgbClr val="F5871F"/>
                </a:solidFill>
                <a:highlight>
                  <a:schemeClr val="lt1"/>
                </a:highlight>
                <a:latin typeface="Droid Sans Mono"/>
                <a:ea typeface="Droid Sans Mono"/>
                <a:cs typeface="Droid Sans Mono"/>
                <a:sym typeface="Droid Sans Mono"/>
              </a:rPr>
              <a:t>0</a:t>
            </a:r>
            <a:r>
              <a:rPr b="1" lang="en" sz="1100">
                <a:solidFill>
                  <a:schemeClr val="dk1"/>
                </a:solidFill>
                <a:highlight>
                  <a:schemeClr val="lt1"/>
                </a:highlight>
                <a:latin typeface="Droid Sans Mono"/>
                <a:ea typeface="Droid Sans Mono"/>
                <a:cs typeface="Droid Sans Mono"/>
                <a:sym typeface="Droid Sans Mono"/>
              </a:rPr>
              <a:t>; i &lt; </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 i++){</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even[i] = i*</a:t>
            </a:r>
            <a:r>
              <a:rPr b="1" lang="en" sz="1100">
                <a:solidFill>
                  <a:srgbClr val="F5871F"/>
                </a:solidFill>
                <a:highlight>
                  <a:schemeClr val="lt1"/>
                </a:highlight>
                <a:latin typeface="Droid Sans Mono"/>
                <a:ea typeface="Droid Sans Mono"/>
                <a:cs typeface="Droid Sans Mono"/>
                <a:sym typeface="Droid Sans Mono"/>
              </a:rPr>
              <a:t>2;</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a:t>
            </a:r>
            <a:endParaRPr b="1" sz="1100">
              <a:solidFill>
                <a:schemeClr val="dk1"/>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 </a:t>
            </a:r>
            <a:endParaRPr/>
          </a:p>
        </p:txBody>
      </p:sp>
      <p:sp>
        <p:nvSpPr>
          <p:cNvPr id="4733" name="Google Shape;4733;p149"/>
          <p:cNvSpPr txBox="1"/>
          <p:nvPr/>
        </p:nvSpPr>
        <p:spPr>
          <a:xfrm>
            <a:off x="4820725" y="3081975"/>
            <a:ext cx="33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i = 3</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p>
        </p:txBody>
      </p:sp>
      <p:graphicFrame>
        <p:nvGraphicFramePr>
          <p:cNvPr id="4734" name="Google Shape;4734;p149"/>
          <p:cNvGraphicFramePr/>
          <p:nvPr/>
        </p:nvGraphicFramePr>
        <p:xfrm>
          <a:off x="4820725" y="1642650"/>
          <a:ext cx="3000000" cy="3000000"/>
        </p:xfrm>
        <a:graphic>
          <a:graphicData uri="http://schemas.openxmlformats.org/drawingml/2006/table">
            <a:tbl>
              <a:tblPr>
                <a:noFill/>
                <a:tableStyleId>{A724B4D7-3117-43BE-9974-51EE4F28590D}</a:tableStyleId>
              </a:tblPr>
              <a:tblGrid>
                <a:gridCol w="561800"/>
                <a:gridCol w="561800"/>
                <a:gridCol w="561800"/>
                <a:gridCol w="561800"/>
                <a:gridCol w="561800"/>
                <a:gridCol w="561800"/>
              </a:tblGrid>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cxnSp>
        <p:nvCxnSpPr>
          <p:cNvPr id="4735" name="Google Shape;4735;p149"/>
          <p:cNvCxnSpPr/>
          <p:nvPr/>
        </p:nvCxnSpPr>
        <p:spPr>
          <a:xfrm rot="10800000">
            <a:off x="6786925" y="2167675"/>
            <a:ext cx="0" cy="37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9" name="Shape 4739"/>
        <p:cNvGrpSpPr/>
        <p:nvPr/>
      </p:nvGrpSpPr>
      <p:grpSpPr>
        <a:xfrm>
          <a:off x="0" y="0"/>
          <a:ext cx="0" cy="0"/>
          <a:chOff x="0" y="0"/>
          <a:chExt cx="0" cy="0"/>
        </a:xfrm>
      </p:grpSpPr>
      <p:grpSp>
        <p:nvGrpSpPr>
          <p:cNvPr id="4740" name="Google Shape;4740;p150"/>
          <p:cNvGrpSpPr/>
          <p:nvPr/>
        </p:nvGrpSpPr>
        <p:grpSpPr>
          <a:xfrm>
            <a:off x="299286" y="189025"/>
            <a:ext cx="133205" cy="119344"/>
            <a:chOff x="222150" y="185025"/>
            <a:chExt cx="170100" cy="152400"/>
          </a:xfrm>
        </p:grpSpPr>
        <p:cxnSp>
          <p:nvCxnSpPr>
            <p:cNvPr id="4741" name="Google Shape;4741;p15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742" name="Google Shape;4742;p15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743" name="Google Shape;4743;p15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744" name="Google Shape;4744;p150"/>
          <p:cNvGrpSpPr/>
          <p:nvPr/>
        </p:nvGrpSpPr>
        <p:grpSpPr>
          <a:xfrm>
            <a:off x="286625" y="3999999"/>
            <a:ext cx="145867" cy="958251"/>
            <a:chOff x="286625" y="3923799"/>
            <a:chExt cx="145867" cy="958251"/>
          </a:xfrm>
        </p:grpSpPr>
        <p:sp>
          <p:nvSpPr>
            <p:cNvPr id="4745" name="Google Shape;4745;p15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6" name="Google Shape;4746;p150"/>
            <p:cNvGrpSpPr/>
            <p:nvPr/>
          </p:nvGrpSpPr>
          <p:grpSpPr>
            <a:xfrm>
              <a:off x="298112" y="4342643"/>
              <a:ext cx="110182" cy="126862"/>
              <a:chOff x="281100" y="2027800"/>
              <a:chExt cx="140700" cy="162000"/>
            </a:xfrm>
          </p:grpSpPr>
          <p:sp>
            <p:nvSpPr>
              <p:cNvPr id="4747" name="Google Shape;4747;p15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8" name="Google Shape;4748;p150"/>
              <p:cNvGrpSpPr/>
              <p:nvPr/>
            </p:nvGrpSpPr>
            <p:grpSpPr>
              <a:xfrm>
                <a:off x="308875" y="2088450"/>
                <a:ext cx="85200" cy="40700"/>
                <a:chOff x="308875" y="2087000"/>
                <a:chExt cx="85200" cy="40700"/>
              </a:xfrm>
            </p:grpSpPr>
            <p:cxnSp>
              <p:nvCxnSpPr>
                <p:cNvPr id="4749" name="Google Shape;4749;p15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750" name="Google Shape;4750;p15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751" name="Google Shape;4751;p150"/>
            <p:cNvGrpSpPr/>
            <p:nvPr/>
          </p:nvGrpSpPr>
          <p:grpSpPr>
            <a:xfrm>
              <a:off x="286625" y="3923799"/>
              <a:ext cx="133200" cy="133200"/>
              <a:chOff x="286625" y="3648899"/>
              <a:chExt cx="133200" cy="133200"/>
            </a:xfrm>
          </p:grpSpPr>
          <p:sp>
            <p:nvSpPr>
              <p:cNvPr id="4752" name="Google Shape;4752;p15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15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54" name="Google Shape;4754;p150">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755" name="Google Shape;4755;p150"/>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756" name="Google Shape;4756;p15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4757" name="Google Shape;4757;p15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15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15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15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1" name="Google Shape;4761;p150"/>
          <p:cNvGrpSpPr/>
          <p:nvPr/>
        </p:nvGrpSpPr>
        <p:grpSpPr>
          <a:xfrm>
            <a:off x="7819199" y="752550"/>
            <a:ext cx="604800" cy="147600"/>
            <a:chOff x="7688649" y="828750"/>
            <a:chExt cx="604800" cy="147600"/>
          </a:xfrm>
        </p:grpSpPr>
        <p:sp>
          <p:nvSpPr>
            <p:cNvPr id="4762" name="Google Shape;4762;p15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3" name="Google Shape;4763;p15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4" name="Google Shape;4764;p15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765" name="Google Shape;4765;p150"/>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766" name="Google Shape;4766;p150"/>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rgbClr val="8E908C"/>
                </a:solidFill>
                <a:highlight>
                  <a:schemeClr val="lt1"/>
                </a:highlight>
                <a:latin typeface="Droid Sans Mono"/>
                <a:ea typeface="Droid Sans Mono"/>
                <a:cs typeface="Droid Sans Mono"/>
                <a:sym typeface="Droid Sans Mono"/>
              </a:rPr>
              <a:t> </a:t>
            </a:r>
            <a:r>
              <a:rPr b="1" lang="en" sz="1100">
                <a:solidFill>
                  <a:schemeClr val="dk1"/>
                </a:solidFill>
                <a:highlight>
                  <a:schemeClr val="lt1"/>
                </a:highlight>
                <a:latin typeface="Droid Sans Mono"/>
                <a:ea typeface="Droid Sans Mono"/>
                <a:cs typeface="Droid Sans Mono"/>
                <a:sym typeface="Droid Sans Mono"/>
              </a:rPr>
              <a:t>even[</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for (</a:t>
            </a: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chemeClr val="dk1"/>
                </a:solidFill>
                <a:highlight>
                  <a:schemeClr val="lt1"/>
                </a:highlight>
                <a:latin typeface="Droid Sans Mono"/>
                <a:ea typeface="Droid Sans Mono"/>
                <a:cs typeface="Droid Sans Mono"/>
                <a:sym typeface="Droid Sans Mono"/>
              </a:rPr>
              <a:t> i = </a:t>
            </a:r>
            <a:r>
              <a:rPr b="1" lang="en" sz="1100">
                <a:solidFill>
                  <a:srgbClr val="F5871F"/>
                </a:solidFill>
                <a:highlight>
                  <a:schemeClr val="lt1"/>
                </a:highlight>
                <a:latin typeface="Droid Sans Mono"/>
                <a:ea typeface="Droid Sans Mono"/>
                <a:cs typeface="Droid Sans Mono"/>
                <a:sym typeface="Droid Sans Mono"/>
              </a:rPr>
              <a:t>0</a:t>
            </a:r>
            <a:r>
              <a:rPr b="1" lang="en" sz="1100">
                <a:solidFill>
                  <a:schemeClr val="dk1"/>
                </a:solidFill>
                <a:highlight>
                  <a:schemeClr val="lt1"/>
                </a:highlight>
                <a:latin typeface="Droid Sans Mono"/>
                <a:ea typeface="Droid Sans Mono"/>
                <a:cs typeface="Droid Sans Mono"/>
                <a:sym typeface="Droid Sans Mono"/>
              </a:rPr>
              <a:t>; i &lt; </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 i++){</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even[i] = i*</a:t>
            </a:r>
            <a:r>
              <a:rPr b="1" lang="en" sz="1100">
                <a:solidFill>
                  <a:srgbClr val="F5871F"/>
                </a:solidFill>
                <a:highlight>
                  <a:schemeClr val="lt1"/>
                </a:highlight>
                <a:latin typeface="Droid Sans Mono"/>
                <a:ea typeface="Droid Sans Mono"/>
                <a:cs typeface="Droid Sans Mono"/>
                <a:sym typeface="Droid Sans Mono"/>
              </a:rPr>
              <a:t>2;</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a:t>
            </a:r>
            <a:endParaRPr b="1" sz="1100">
              <a:solidFill>
                <a:schemeClr val="dk1"/>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 </a:t>
            </a:r>
            <a:endParaRPr/>
          </a:p>
        </p:txBody>
      </p:sp>
      <p:sp>
        <p:nvSpPr>
          <p:cNvPr id="4767" name="Google Shape;4767;p150"/>
          <p:cNvSpPr txBox="1"/>
          <p:nvPr/>
        </p:nvSpPr>
        <p:spPr>
          <a:xfrm>
            <a:off x="4820725" y="3081975"/>
            <a:ext cx="33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i = 4</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p>
        </p:txBody>
      </p:sp>
      <p:graphicFrame>
        <p:nvGraphicFramePr>
          <p:cNvPr id="4768" name="Google Shape;4768;p150"/>
          <p:cNvGraphicFramePr/>
          <p:nvPr/>
        </p:nvGraphicFramePr>
        <p:xfrm>
          <a:off x="4820725" y="1642650"/>
          <a:ext cx="3000000" cy="3000000"/>
        </p:xfrm>
        <a:graphic>
          <a:graphicData uri="http://schemas.openxmlformats.org/drawingml/2006/table">
            <a:tbl>
              <a:tblPr>
                <a:noFill/>
                <a:tableStyleId>{A724B4D7-3117-43BE-9974-51EE4F28590D}</a:tableStyleId>
              </a:tblPr>
              <a:tblGrid>
                <a:gridCol w="561800"/>
                <a:gridCol w="561800"/>
                <a:gridCol w="561800"/>
                <a:gridCol w="561800"/>
                <a:gridCol w="561800"/>
                <a:gridCol w="561800"/>
              </a:tblGrid>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cxnSp>
        <p:nvCxnSpPr>
          <p:cNvPr id="4769" name="Google Shape;4769;p150"/>
          <p:cNvCxnSpPr/>
          <p:nvPr/>
        </p:nvCxnSpPr>
        <p:spPr>
          <a:xfrm rot="10800000">
            <a:off x="7331775" y="2167675"/>
            <a:ext cx="0" cy="37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3" name="Shape 4773"/>
        <p:cNvGrpSpPr/>
        <p:nvPr/>
      </p:nvGrpSpPr>
      <p:grpSpPr>
        <a:xfrm>
          <a:off x="0" y="0"/>
          <a:ext cx="0" cy="0"/>
          <a:chOff x="0" y="0"/>
          <a:chExt cx="0" cy="0"/>
        </a:xfrm>
      </p:grpSpPr>
      <p:grpSp>
        <p:nvGrpSpPr>
          <p:cNvPr id="4774" name="Google Shape;4774;p151"/>
          <p:cNvGrpSpPr/>
          <p:nvPr/>
        </p:nvGrpSpPr>
        <p:grpSpPr>
          <a:xfrm>
            <a:off x="299286" y="189025"/>
            <a:ext cx="133205" cy="119344"/>
            <a:chOff x="222150" y="185025"/>
            <a:chExt cx="170100" cy="152400"/>
          </a:xfrm>
        </p:grpSpPr>
        <p:cxnSp>
          <p:nvCxnSpPr>
            <p:cNvPr id="4775" name="Google Shape;4775;p15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776" name="Google Shape;4776;p15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777" name="Google Shape;4777;p15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778" name="Google Shape;4778;p151"/>
          <p:cNvGrpSpPr/>
          <p:nvPr/>
        </p:nvGrpSpPr>
        <p:grpSpPr>
          <a:xfrm>
            <a:off x="286625" y="3999999"/>
            <a:ext cx="145867" cy="958251"/>
            <a:chOff x="286625" y="3923799"/>
            <a:chExt cx="145867" cy="958251"/>
          </a:xfrm>
        </p:grpSpPr>
        <p:sp>
          <p:nvSpPr>
            <p:cNvPr id="4779" name="Google Shape;4779;p15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0" name="Google Shape;4780;p151"/>
            <p:cNvGrpSpPr/>
            <p:nvPr/>
          </p:nvGrpSpPr>
          <p:grpSpPr>
            <a:xfrm>
              <a:off x="298112" y="4342643"/>
              <a:ext cx="110182" cy="126862"/>
              <a:chOff x="281100" y="2027800"/>
              <a:chExt cx="140700" cy="162000"/>
            </a:xfrm>
          </p:grpSpPr>
          <p:sp>
            <p:nvSpPr>
              <p:cNvPr id="4781" name="Google Shape;4781;p15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2" name="Google Shape;4782;p151"/>
              <p:cNvGrpSpPr/>
              <p:nvPr/>
            </p:nvGrpSpPr>
            <p:grpSpPr>
              <a:xfrm>
                <a:off x="308875" y="2088450"/>
                <a:ext cx="85200" cy="40700"/>
                <a:chOff x="308875" y="2087000"/>
                <a:chExt cx="85200" cy="40700"/>
              </a:xfrm>
            </p:grpSpPr>
            <p:cxnSp>
              <p:nvCxnSpPr>
                <p:cNvPr id="4783" name="Google Shape;4783;p15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784" name="Google Shape;4784;p15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785" name="Google Shape;4785;p151"/>
            <p:cNvGrpSpPr/>
            <p:nvPr/>
          </p:nvGrpSpPr>
          <p:grpSpPr>
            <a:xfrm>
              <a:off x="286625" y="3923799"/>
              <a:ext cx="133200" cy="133200"/>
              <a:chOff x="286625" y="3648899"/>
              <a:chExt cx="133200" cy="133200"/>
            </a:xfrm>
          </p:grpSpPr>
          <p:sp>
            <p:nvSpPr>
              <p:cNvPr id="4786" name="Google Shape;4786;p15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15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8" name="Google Shape;4788;p151">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ARRAYS.HTML</a:t>
            </a:r>
            <a:endParaRPr b="0" sz="1000"/>
          </a:p>
          <a:p>
            <a:pPr indent="0" lvl="0" marL="0" rtl="0" algn="r">
              <a:spcBef>
                <a:spcPts val="0"/>
              </a:spcBef>
              <a:spcAft>
                <a:spcPts val="0"/>
              </a:spcAft>
              <a:buNone/>
            </a:pPr>
            <a:r>
              <a:t/>
            </a:r>
            <a:endParaRPr b="0" sz="1000"/>
          </a:p>
        </p:txBody>
      </p:sp>
      <p:sp>
        <p:nvSpPr>
          <p:cNvPr id="4789" name="Google Shape;4789;p151"/>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790" name="Google Shape;4790;p15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endParaRPr>
              <a:solidFill>
                <a:schemeClr val="lt1"/>
              </a:solidFill>
            </a:endParaRPr>
          </a:p>
        </p:txBody>
      </p:sp>
      <p:sp>
        <p:nvSpPr>
          <p:cNvPr id="4791" name="Google Shape;4791;p15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15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15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15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5" name="Google Shape;4795;p151"/>
          <p:cNvGrpSpPr/>
          <p:nvPr/>
        </p:nvGrpSpPr>
        <p:grpSpPr>
          <a:xfrm>
            <a:off x="7819199" y="752550"/>
            <a:ext cx="604800" cy="147600"/>
            <a:chOff x="7688649" y="828750"/>
            <a:chExt cx="604800" cy="147600"/>
          </a:xfrm>
        </p:grpSpPr>
        <p:sp>
          <p:nvSpPr>
            <p:cNvPr id="4796" name="Google Shape;4796;p15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97" name="Google Shape;4797;p15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98" name="Google Shape;4798;p15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799" name="Google Shape;4799;p151"/>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800" name="Google Shape;4800;p151"/>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rgbClr val="8E908C"/>
                </a:solidFill>
                <a:highlight>
                  <a:schemeClr val="lt1"/>
                </a:highlight>
                <a:latin typeface="Droid Sans Mono"/>
                <a:ea typeface="Droid Sans Mono"/>
                <a:cs typeface="Droid Sans Mono"/>
                <a:sym typeface="Droid Sans Mono"/>
              </a:rPr>
              <a:t> </a:t>
            </a:r>
            <a:r>
              <a:rPr b="1" lang="en" sz="1100">
                <a:solidFill>
                  <a:schemeClr val="dk1"/>
                </a:solidFill>
                <a:highlight>
                  <a:schemeClr val="lt1"/>
                </a:highlight>
                <a:latin typeface="Droid Sans Mono"/>
                <a:ea typeface="Droid Sans Mono"/>
                <a:cs typeface="Droid Sans Mono"/>
                <a:sym typeface="Droid Sans Mono"/>
              </a:rPr>
              <a:t>even[</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for (</a:t>
            </a:r>
            <a:r>
              <a:rPr b="1" lang="en" sz="1100">
                <a:solidFill>
                  <a:schemeClr val="accent6"/>
                </a:solidFill>
                <a:highlight>
                  <a:schemeClr val="lt1"/>
                </a:highlight>
                <a:latin typeface="Droid Sans Mono"/>
                <a:ea typeface="Droid Sans Mono"/>
                <a:cs typeface="Droid Sans Mono"/>
                <a:sym typeface="Droid Sans Mono"/>
              </a:rPr>
              <a:t>int</a:t>
            </a:r>
            <a:r>
              <a:rPr b="1" lang="en" sz="1100">
                <a:solidFill>
                  <a:schemeClr val="dk1"/>
                </a:solidFill>
                <a:highlight>
                  <a:schemeClr val="lt1"/>
                </a:highlight>
                <a:latin typeface="Droid Sans Mono"/>
                <a:ea typeface="Droid Sans Mono"/>
                <a:cs typeface="Droid Sans Mono"/>
                <a:sym typeface="Droid Sans Mono"/>
              </a:rPr>
              <a:t> i = </a:t>
            </a:r>
            <a:r>
              <a:rPr b="1" lang="en" sz="1100">
                <a:solidFill>
                  <a:srgbClr val="F5871F"/>
                </a:solidFill>
                <a:highlight>
                  <a:schemeClr val="lt1"/>
                </a:highlight>
                <a:latin typeface="Droid Sans Mono"/>
                <a:ea typeface="Droid Sans Mono"/>
                <a:cs typeface="Droid Sans Mono"/>
                <a:sym typeface="Droid Sans Mono"/>
              </a:rPr>
              <a:t>0</a:t>
            </a:r>
            <a:r>
              <a:rPr b="1" lang="en" sz="1100">
                <a:solidFill>
                  <a:schemeClr val="dk1"/>
                </a:solidFill>
                <a:highlight>
                  <a:schemeClr val="lt1"/>
                </a:highlight>
                <a:latin typeface="Droid Sans Mono"/>
                <a:ea typeface="Droid Sans Mono"/>
                <a:cs typeface="Droid Sans Mono"/>
                <a:sym typeface="Droid Sans Mono"/>
              </a:rPr>
              <a:t>; i &lt; </a:t>
            </a:r>
            <a:r>
              <a:rPr b="1" lang="en" sz="1100">
                <a:solidFill>
                  <a:srgbClr val="F5871F"/>
                </a:solidFill>
                <a:highlight>
                  <a:schemeClr val="lt1"/>
                </a:highlight>
                <a:latin typeface="Droid Sans Mono"/>
                <a:ea typeface="Droid Sans Mono"/>
                <a:cs typeface="Droid Sans Mono"/>
                <a:sym typeface="Droid Sans Mono"/>
              </a:rPr>
              <a:t>6</a:t>
            </a:r>
            <a:r>
              <a:rPr b="1" lang="en" sz="1100">
                <a:solidFill>
                  <a:schemeClr val="dk1"/>
                </a:solidFill>
                <a:highlight>
                  <a:schemeClr val="lt1"/>
                </a:highlight>
                <a:latin typeface="Droid Sans Mono"/>
                <a:ea typeface="Droid Sans Mono"/>
                <a:cs typeface="Droid Sans Mono"/>
                <a:sym typeface="Droid Sans Mono"/>
              </a:rPr>
              <a:t>; i++){</a:t>
            </a:r>
            <a:endParaRPr b="1" sz="1100">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even[i] = i*</a:t>
            </a:r>
            <a:r>
              <a:rPr b="1" lang="en" sz="1100">
                <a:solidFill>
                  <a:srgbClr val="F5871F"/>
                </a:solidFill>
                <a:highlight>
                  <a:schemeClr val="lt1"/>
                </a:highlight>
                <a:latin typeface="Droid Sans Mono"/>
                <a:ea typeface="Droid Sans Mono"/>
                <a:cs typeface="Droid Sans Mono"/>
                <a:sym typeface="Droid Sans Mono"/>
              </a:rPr>
              <a:t>2;</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 }</a:t>
            </a:r>
            <a:endParaRPr b="1" sz="1100">
              <a:solidFill>
                <a:schemeClr val="dk1"/>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 </a:t>
            </a:r>
            <a:endParaRPr/>
          </a:p>
        </p:txBody>
      </p:sp>
      <p:sp>
        <p:nvSpPr>
          <p:cNvPr id="4801" name="Google Shape;4801;p151"/>
          <p:cNvSpPr txBox="1"/>
          <p:nvPr/>
        </p:nvSpPr>
        <p:spPr>
          <a:xfrm>
            <a:off x="4820725" y="3081975"/>
            <a:ext cx="33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i = 5</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p>
        </p:txBody>
      </p:sp>
      <p:graphicFrame>
        <p:nvGraphicFramePr>
          <p:cNvPr id="4802" name="Google Shape;4802;p151"/>
          <p:cNvGraphicFramePr/>
          <p:nvPr/>
        </p:nvGraphicFramePr>
        <p:xfrm>
          <a:off x="4820725" y="1642650"/>
          <a:ext cx="3000000" cy="3000000"/>
        </p:xfrm>
        <a:graphic>
          <a:graphicData uri="http://schemas.openxmlformats.org/drawingml/2006/table">
            <a:tbl>
              <a:tblPr>
                <a:noFill/>
                <a:tableStyleId>{A724B4D7-3117-43BE-9974-51EE4F28590D}</a:tableStyleId>
              </a:tblPr>
              <a:tblGrid>
                <a:gridCol w="561800"/>
                <a:gridCol w="561800"/>
                <a:gridCol w="561800"/>
                <a:gridCol w="561800"/>
                <a:gridCol w="561800"/>
                <a:gridCol w="561800"/>
              </a:tblGrid>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r>
            </a:tbl>
          </a:graphicData>
        </a:graphic>
      </p:graphicFrame>
      <p:cxnSp>
        <p:nvCxnSpPr>
          <p:cNvPr id="4803" name="Google Shape;4803;p151"/>
          <p:cNvCxnSpPr/>
          <p:nvPr/>
        </p:nvCxnSpPr>
        <p:spPr>
          <a:xfrm rot="10800000">
            <a:off x="7888475" y="2167675"/>
            <a:ext cx="0" cy="37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7" name="Shape 4807"/>
        <p:cNvGrpSpPr/>
        <p:nvPr/>
      </p:nvGrpSpPr>
      <p:grpSpPr>
        <a:xfrm>
          <a:off x="0" y="0"/>
          <a:ext cx="0" cy="0"/>
          <a:chOff x="0" y="0"/>
          <a:chExt cx="0" cy="0"/>
        </a:xfrm>
      </p:grpSpPr>
      <p:sp>
        <p:nvSpPr>
          <p:cNvPr id="4808" name="Google Shape;4808;p152"/>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Practice</a:t>
            </a:r>
            <a:endParaRPr sz="4000"/>
          </a:p>
        </p:txBody>
      </p:sp>
      <p:grpSp>
        <p:nvGrpSpPr>
          <p:cNvPr id="4809" name="Google Shape;4809;p152"/>
          <p:cNvGrpSpPr/>
          <p:nvPr/>
        </p:nvGrpSpPr>
        <p:grpSpPr>
          <a:xfrm>
            <a:off x="299286" y="189025"/>
            <a:ext cx="133205" cy="119344"/>
            <a:chOff x="222150" y="185025"/>
            <a:chExt cx="170100" cy="152400"/>
          </a:xfrm>
        </p:grpSpPr>
        <p:cxnSp>
          <p:nvCxnSpPr>
            <p:cNvPr id="4810" name="Google Shape;4810;p15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11" name="Google Shape;4811;p15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12" name="Google Shape;4812;p15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813" name="Google Shape;4813;p152"/>
          <p:cNvGrpSpPr/>
          <p:nvPr/>
        </p:nvGrpSpPr>
        <p:grpSpPr>
          <a:xfrm>
            <a:off x="286625" y="3999999"/>
            <a:ext cx="145867" cy="958251"/>
            <a:chOff x="286625" y="3923799"/>
            <a:chExt cx="145867" cy="958251"/>
          </a:xfrm>
        </p:grpSpPr>
        <p:sp>
          <p:nvSpPr>
            <p:cNvPr id="4814" name="Google Shape;4814;p15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5" name="Google Shape;4815;p152"/>
            <p:cNvGrpSpPr/>
            <p:nvPr/>
          </p:nvGrpSpPr>
          <p:grpSpPr>
            <a:xfrm>
              <a:off x="298112" y="4342643"/>
              <a:ext cx="110182" cy="126862"/>
              <a:chOff x="281100" y="2027800"/>
              <a:chExt cx="140700" cy="162000"/>
            </a:xfrm>
          </p:grpSpPr>
          <p:sp>
            <p:nvSpPr>
              <p:cNvPr id="4816" name="Google Shape;4816;p15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7" name="Google Shape;4817;p152"/>
              <p:cNvGrpSpPr/>
              <p:nvPr/>
            </p:nvGrpSpPr>
            <p:grpSpPr>
              <a:xfrm>
                <a:off x="308875" y="2088450"/>
                <a:ext cx="85200" cy="40700"/>
                <a:chOff x="308875" y="2087000"/>
                <a:chExt cx="85200" cy="40700"/>
              </a:xfrm>
            </p:grpSpPr>
            <p:cxnSp>
              <p:nvCxnSpPr>
                <p:cNvPr id="4818" name="Google Shape;4818;p15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819" name="Google Shape;4819;p15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820" name="Google Shape;4820;p152"/>
            <p:cNvGrpSpPr/>
            <p:nvPr/>
          </p:nvGrpSpPr>
          <p:grpSpPr>
            <a:xfrm>
              <a:off x="286625" y="3923799"/>
              <a:ext cx="133200" cy="133200"/>
              <a:chOff x="286625" y="3648899"/>
              <a:chExt cx="133200" cy="133200"/>
            </a:xfrm>
          </p:grpSpPr>
          <p:sp>
            <p:nvSpPr>
              <p:cNvPr id="4821" name="Google Shape;4821;p15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15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823" name="Google Shape;4823;p152"/>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4824" name="Google Shape;4824;p15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15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15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15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8" name="Google Shape;4828;p152"/>
          <p:cNvGrpSpPr/>
          <p:nvPr/>
        </p:nvGrpSpPr>
        <p:grpSpPr>
          <a:xfrm>
            <a:off x="7819199" y="752550"/>
            <a:ext cx="604800" cy="147600"/>
            <a:chOff x="7688649" y="828750"/>
            <a:chExt cx="604800" cy="147600"/>
          </a:xfrm>
        </p:grpSpPr>
        <p:sp>
          <p:nvSpPr>
            <p:cNvPr id="4829" name="Google Shape;4829;p15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15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15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2" name="Google Shape;4832;p15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833" name="Google Shape;4833;p15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ARRAYS.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4834" name="Google Shape;4834;p152"/>
          <p:cNvSpPr txBox="1"/>
          <p:nvPr/>
        </p:nvSpPr>
        <p:spPr>
          <a:xfrm>
            <a:off x="955275" y="1812075"/>
            <a:ext cx="699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Write a program that inputs integers into an array of size n. Then output the number of elements that is strictly less than x.</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rPr lang="en" sz="2000">
                <a:solidFill>
                  <a:schemeClr val="lt1"/>
                </a:solidFill>
                <a:latin typeface="Fira Code"/>
                <a:ea typeface="Fira Code"/>
                <a:cs typeface="Fira Code"/>
                <a:sym typeface="Fira Code"/>
              </a:rPr>
              <a:t>E.g. n = 5, x = 10</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rPr lang="en" sz="2000">
                <a:solidFill>
                  <a:schemeClr val="lt1"/>
                </a:solidFill>
                <a:latin typeface="Fira Code"/>
                <a:ea typeface="Fira Code"/>
                <a:cs typeface="Fira Code"/>
                <a:sym typeface="Fira Code"/>
              </a:rPr>
              <a:t>{5, 3, 1, 10, 13} → 5, 3, 1 is less than 10, thus there are 3 elements less than 10</a:t>
            </a:r>
            <a:endParaRPr sz="2000">
              <a:solidFill>
                <a:schemeClr val="lt1"/>
              </a:solidFill>
              <a:latin typeface="Fira Code"/>
              <a:ea typeface="Fira Code"/>
              <a:cs typeface="Fira Code"/>
              <a:sym typeface="Fira Code"/>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8" name="Shape 4838"/>
        <p:cNvGrpSpPr/>
        <p:nvPr/>
      </p:nvGrpSpPr>
      <p:grpSpPr>
        <a:xfrm>
          <a:off x="0" y="0"/>
          <a:ext cx="0" cy="0"/>
          <a:chOff x="0" y="0"/>
          <a:chExt cx="0" cy="0"/>
        </a:xfrm>
      </p:grpSpPr>
      <p:sp>
        <p:nvSpPr>
          <p:cNvPr id="4839" name="Google Shape;4839;p15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4840" name="Google Shape;4840;p153"/>
          <p:cNvGrpSpPr/>
          <p:nvPr/>
        </p:nvGrpSpPr>
        <p:grpSpPr>
          <a:xfrm>
            <a:off x="299286" y="189025"/>
            <a:ext cx="133205" cy="119344"/>
            <a:chOff x="222150" y="185025"/>
            <a:chExt cx="170100" cy="152400"/>
          </a:xfrm>
        </p:grpSpPr>
        <p:cxnSp>
          <p:nvCxnSpPr>
            <p:cNvPr id="4841" name="Google Shape;4841;p15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42" name="Google Shape;4842;p15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43" name="Google Shape;4843;p15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844" name="Google Shape;4844;p153"/>
          <p:cNvGrpSpPr/>
          <p:nvPr/>
        </p:nvGrpSpPr>
        <p:grpSpPr>
          <a:xfrm>
            <a:off x="286625" y="3999999"/>
            <a:ext cx="145867" cy="958251"/>
            <a:chOff x="286625" y="3923799"/>
            <a:chExt cx="145867" cy="958251"/>
          </a:xfrm>
        </p:grpSpPr>
        <p:sp>
          <p:nvSpPr>
            <p:cNvPr id="4845" name="Google Shape;4845;p15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6" name="Google Shape;4846;p153"/>
            <p:cNvGrpSpPr/>
            <p:nvPr/>
          </p:nvGrpSpPr>
          <p:grpSpPr>
            <a:xfrm>
              <a:off x="298112" y="4342643"/>
              <a:ext cx="110182" cy="126862"/>
              <a:chOff x="281100" y="2027800"/>
              <a:chExt cx="140700" cy="162000"/>
            </a:xfrm>
          </p:grpSpPr>
          <p:sp>
            <p:nvSpPr>
              <p:cNvPr id="4847" name="Google Shape;4847;p15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8" name="Google Shape;4848;p153"/>
              <p:cNvGrpSpPr/>
              <p:nvPr/>
            </p:nvGrpSpPr>
            <p:grpSpPr>
              <a:xfrm>
                <a:off x="308875" y="2088450"/>
                <a:ext cx="85200" cy="40700"/>
                <a:chOff x="308875" y="2087000"/>
                <a:chExt cx="85200" cy="40700"/>
              </a:xfrm>
            </p:grpSpPr>
            <p:cxnSp>
              <p:nvCxnSpPr>
                <p:cNvPr id="4849" name="Google Shape;4849;p15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850" name="Google Shape;4850;p15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851" name="Google Shape;4851;p153"/>
            <p:cNvGrpSpPr/>
            <p:nvPr/>
          </p:nvGrpSpPr>
          <p:grpSpPr>
            <a:xfrm>
              <a:off x="286625" y="3923799"/>
              <a:ext cx="133200" cy="133200"/>
              <a:chOff x="286625" y="3648899"/>
              <a:chExt cx="133200" cy="133200"/>
            </a:xfrm>
          </p:grpSpPr>
          <p:sp>
            <p:nvSpPr>
              <p:cNvPr id="4852" name="Google Shape;4852;p15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15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54" name="Google Shape;4854;p15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4855" name="Google Shape;4855;p15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15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15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15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153"/>
          <p:cNvSpPr txBox="1"/>
          <p:nvPr>
            <p:ph type="title"/>
          </p:nvPr>
        </p:nvSpPr>
        <p:spPr>
          <a:xfrm>
            <a:off x="0" y="2489500"/>
            <a:ext cx="9144000" cy="10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/Vectors</a:t>
            </a:r>
            <a:endParaRPr/>
          </a:p>
        </p:txBody>
      </p:sp>
      <p:sp>
        <p:nvSpPr>
          <p:cNvPr id="4860" name="Google Shape;4860;p153"/>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/7-02</a:t>
            </a:r>
            <a:endParaRPr/>
          </a:p>
        </p:txBody>
      </p:sp>
      <p:sp>
        <p:nvSpPr>
          <p:cNvPr id="4861" name="Google Shape;4861;p153"/>
          <p:cNvSpPr txBox="1"/>
          <p:nvPr>
            <p:ph idx="1" type="subTitle"/>
          </p:nvPr>
        </p:nvSpPr>
        <p:spPr>
          <a:xfrm>
            <a:off x="2932925" y="3332300"/>
            <a:ext cx="36522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rPr>
              <a:t>Vectors are similar to arrays, but with variable size!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5" name="Shape 4865"/>
        <p:cNvGrpSpPr/>
        <p:nvPr/>
      </p:nvGrpSpPr>
      <p:grpSpPr>
        <a:xfrm>
          <a:off x="0" y="0"/>
          <a:ext cx="0" cy="0"/>
          <a:chOff x="0" y="0"/>
          <a:chExt cx="0" cy="0"/>
        </a:xfrm>
      </p:grpSpPr>
      <p:sp>
        <p:nvSpPr>
          <p:cNvPr id="4866" name="Google Shape;4866;p154"/>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Methods</a:t>
            </a:r>
            <a:endParaRPr sz="4000"/>
          </a:p>
        </p:txBody>
      </p:sp>
      <p:grpSp>
        <p:nvGrpSpPr>
          <p:cNvPr id="4867" name="Google Shape;4867;p154"/>
          <p:cNvGrpSpPr/>
          <p:nvPr/>
        </p:nvGrpSpPr>
        <p:grpSpPr>
          <a:xfrm>
            <a:off x="299286" y="189025"/>
            <a:ext cx="133205" cy="119344"/>
            <a:chOff x="222150" y="185025"/>
            <a:chExt cx="170100" cy="152400"/>
          </a:xfrm>
        </p:grpSpPr>
        <p:cxnSp>
          <p:nvCxnSpPr>
            <p:cNvPr id="4868" name="Google Shape;4868;p15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69" name="Google Shape;4869;p15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70" name="Google Shape;4870;p15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871" name="Google Shape;4871;p154"/>
          <p:cNvGrpSpPr/>
          <p:nvPr/>
        </p:nvGrpSpPr>
        <p:grpSpPr>
          <a:xfrm>
            <a:off x="286625" y="3999999"/>
            <a:ext cx="145867" cy="958251"/>
            <a:chOff x="286625" y="3923799"/>
            <a:chExt cx="145867" cy="958251"/>
          </a:xfrm>
        </p:grpSpPr>
        <p:sp>
          <p:nvSpPr>
            <p:cNvPr id="4872" name="Google Shape;4872;p15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3" name="Google Shape;4873;p154"/>
            <p:cNvGrpSpPr/>
            <p:nvPr/>
          </p:nvGrpSpPr>
          <p:grpSpPr>
            <a:xfrm>
              <a:off x="298112" y="4342643"/>
              <a:ext cx="110182" cy="126862"/>
              <a:chOff x="281100" y="2027800"/>
              <a:chExt cx="140700" cy="162000"/>
            </a:xfrm>
          </p:grpSpPr>
          <p:sp>
            <p:nvSpPr>
              <p:cNvPr id="4874" name="Google Shape;4874;p15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5" name="Google Shape;4875;p154"/>
              <p:cNvGrpSpPr/>
              <p:nvPr/>
            </p:nvGrpSpPr>
            <p:grpSpPr>
              <a:xfrm>
                <a:off x="308875" y="2088450"/>
                <a:ext cx="85200" cy="40700"/>
                <a:chOff x="308875" y="2087000"/>
                <a:chExt cx="85200" cy="40700"/>
              </a:xfrm>
            </p:grpSpPr>
            <p:cxnSp>
              <p:nvCxnSpPr>
                <p:cNvPr id="4876" name="Google Shape;4876;p15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877" name="Google Shape;4877;p15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878" name="Google Shape;4878;p154"/>
            <p:cNvGrpSpPr/>
            <p:nvPr/>
          </p:nvGrpSpPr>
          <p:grpSpPr>
            <a:xfrm>
              <a:off x="286625" y="3923799"/>
              <a:ext cx="133200" cy="133200"/>
              <a:chOff x="286625" y="3648899"/>
              <a:chExt cx="133200" cy="133200"/>
            </a:xfrm>
          </p:grpSpPr>
          <p:sp>
            <p:nvSpPr>
              <p:cNvPr id="4879" name="Google Shape;4879;p15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15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4881" name="Google Shape;4881;p154"/>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4882" name="Google Shape;4882;p15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15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15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15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6" name="Google Shape;4886;p154"/>
          <p:cNvGrpSpPr/>
          <p:nvPr/>
        </p:nvGrpSpPr>
        <p:grpSpPr>
          <a:xfrm>
            <a:off x="7819199" y="752550"/>
            <a:ext cx="604800" cy="147600"/>
            <a:chOff x="7688649" y="828750"/>
            <a:chExt cx="604800" cy="147600"/>
          </a:xfrm>
        </p:grpSpPr>
        <p:sp>
          <p:nvSpPr>
            <p:cNvPr id="4887" name="Google Shape;4887;p15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15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15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0" name="Google Shape;4890;p15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4891" name="Google Shape;4891;p154">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4892" name="Google Shape;4892;p154"/>
          <p:cNvSpPr txBox="1"/>
          <p:nvPr/>
        </p:nvSpPr>
        <p:spPr>
          <a:xfrm>
            <a:off x="1074450" y="2125350"/>
            <a:ext cx="6995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Functions that belong to a certain data structure</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rPr lang="en" sz="2000">
                <a:solidFill>
                  <a:schemeClr val="lt1"/>
                </a:solidFill>
                <a:latin typeface="Fira Code"/>
                <a:ea typeface="Fira Code"/>
                <a:cs typeface="Fira Code"/>
                <a:sym typeface="Fira Code"/>
              </a:rPr>
              <a:t>General syntax: Data_structure</a:t>
            </a:r>
            <a:r>
              <a:rPr lang="en" sz="2000">
                <a:solidFill>
                  <a:schemeClr val="lt1"/>
                </a:solidFill>
                <a:latin typeface="Fira Code"/>
                <a:ea typeface="Fira Code"/>
                <a:cs typeface="Fira Code"/>
                <a:sym typeface="Fira Code"/>
              </a:rPr>
              <a:t>_name</a:t>
            </a:r>
            <a:r>
              <a:rPr lang="en" sz="2000">
                <a:solidFill>
                  <a:schemeClr val="lt1"/>
                </a:solidFill>
                <a:latin typeface="Fira Code"/>
                <a:ea typeface="Fira Code"/>
                <a:cs typeface="Fira Code"/>
                <a:sym typeface="Fira Code"/>
              </a:rPr>
              <a:t>.method</a:t>
            </a:r>
            <a:r>
              <a:rPr lang="en" sz="2000">
                <a:solidFill>
                  <a:schemeClr val="lt1"/>
                </a:solidFill>
                <a:latin typeface="Fira Code"/>
                <a:ea typeface="Fira Code"/>
                <a:cs typeface="Fira Code"/>
                <a:sym typeface="Fira Code"/>
              </a:rPr>
              <a:t>_name</a:t>
            </a:r>
            <a:r>
              <a:rPr lang="en" sz="2000">
                <a:solidFill>
                  <a:schemeClr val="lt1"/>
                </a:solidFill>
                <a:latin typeface="Fira Code"/>
                <a:ea typeface="Fira Code"/>
                <a:cs typeface="Fira Code"/>
                <a:sym typeface="Fira Code"/>
              </a:rPr>
              <a:t>()</a:t>
            </a:r>
            <a:endParaRPr sz="2000">
              <a:solidFill>
                <a:schemeClr val="lt1"/>
              </a:solidFill>
              <a:latin typeface="Fira Code"/>
              <a:ea typeface="Fira Code"/>
              <a:cs typeface="Fira Code"/>
              <a:sym typeface="Fira Code"/>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6" name="Shape 4896"/>
        <p:cNvGrpSpPr/>
        <p:nvPr/>
      </p:nvGrpSpPr>
      <p:grpSpPr>
        <a:xfrm>
          <a:off x="0" y="0"/>
          <a:ext cx="0" cy="0"/>
          <a:chOff x="0" y="0"/>
          <a:chExt cx="0" cy="0"/>
        </a:xfrm>
      </p:grpSpPr>
      <p:sp>
        <p:nvSpPr>
          <p:cNvPr id="4897" name="Google Shape;4897;p15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4898" name="Google Shape;4898;p155"/>
          <p:cNvGrpSpPr/>
          <p:nvPr/>
        </p:nvGrpSpPr>
        <p:grpSpPr>
          <a:xfrm>
            <a:off x="299286" y="189025"/>
            <a:ext cx="133205" cy="119344"/>
            <a:chOff x="222150" y="185025"/>
            <a:chExt cx="170100" cy="152400"/>
          </a:xfrm>
        </p:grpSpPr>
        <p:cxnSp>
          <p:nvCxnSpPr>
            <p:cNvPr id="4899" name="Google Shape;4899;p15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00" name="Google Shape;4900;p15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01" name="Google Shape;4901;p15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902" name="Google Shape;4902;p155"/>
          <p:cNvGrpSpPr/>
          <p:nvPr/>
        </p:nvGrpSpPr>
        <p:grpSpPr>
          <a:xfrm>
            <a:off x="286625" y="3999999"/>
            <a:ext cx="145867" cy="958251"/>
            <a:chOff x="286625" y="3923799"/>
            <a:chExt cx="145867" cy="958251"/>
          </a:xfrm>
        </p:grpSpPr>
        <p:sp>
          <p:nvSpPr>
            <p:cNvPr id="4903" name="Google Shape;4903;p15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4" name="Google Shape;4904;p155"/>
            <p:cNvGrpSpPr/>
            <p:nvPr/>
          </p:nvGrpSpPr>
          <p:grpSpPr>
            <a:xfrm>
              <a:off x="298112" y="4342643"/>
              <a:ext cx="110182" cy="126862"/>
              <a:chOff x="281100" y="2027800"/>
              <a:chExt cx="140700" cy="162000"/>
            </a:xfrm>
          </p:grpSpPr>
          <p:sp>
            <p:nvSpPr>
              <p:cNvPr id="4905" name="Google Shape;4905;p15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6" name="Google Shape;4906;p155"/>
              <p:cNvGrpSpPr/>
              <p:nvPr/>
            </p:nvGrpSpPr>
            <p:grpSpPr>
              <a:xfrm>
                <a:off x="308875" y="2088450"/>
                <a:ext cx="85200" cy="40700"/>
                <a:chOff x="308875" y="2087000"/>
                <a:chExt cx="85200" cy="40700"/>
              </a:xfrm>
            </p:grpSpPr>
            <p:cxnSp>
              <p:nvCxnSpPr>
                <p:cNvPr id="4907" name="Google Shape;4907;p15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908" name="Google Shape;4908;p15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09" name="Google Shape;4909;p155"/>
            <p:cNvGrpSpPr/>
            <p:nvPr/>
          </p:nvGrpSpPr>
          <p:grpSpPr>
            <a:xfrm>
              <a:off x="286625" y="3923799"/>
              <a:ext cx="133200" cy="133200"/>
              <a:chOff x="286625" y="3648899"/>
              <a:chExt cx="133200" cy="133200"/>
            </a:xfrm>
          </p:grpSpPr>
          <p:sp>
            <p:nvSpPr>
              <p:cNvPr id="4910" name="Google Shape;4910;p15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15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12" name="Google Shape;4912;p155">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4913" name="Google Shape;4913;p15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15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15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15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917" name="Google Shape;4917;p155"/>
          <p:cNvGraphicFramePr/>
          <p:nvPr/>
        </p:nvGraphicFramePr>
        <p:xfrm>
          <a:off x="952500" y="1024938"/>
          <a:ext cx="3000000" cy="3000000"/>
        </p:xfrm>
        <a:graphic>
          <a:graphicData uri="http://schemas.openxmlformats.org/drawingml/2006/table">
            <a:tbl>
              <a:tblPr>
                <a:noFill/>
                <a:tableStyleId>{A724B4D7-3117-43BE-9974-51EE4F28590D}</a:tableStyleId>
              </a:tblPr>
              <a:tblGrid>
                <a:gridCol w="2888525"/>
                <a:gridCol w="4257850"/>
              </a:tblGrid>
              <a:tr h="548075">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Method</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a:t>
                      </a:r>
                      <a:endParaRPr b="1" sz="2000">
                        <a:solidFill>
                          <a:schemeClr val="dk2"/>
                        </a:solidFill>
                        <a:latin typeface="Oswald"/>
                        <a:ea typeface="Oswald"/>
                        <a:cs typeface="Oswald"/>
                        <a:sym typeface="Oswald"/>
                      </a:endParaRPr>
                    </a:p>
                  </a:txBody>
                  <a:tcPr marT="91425" marB="91425" marR="91425" marL="91425" anchor="ctr"/>
                </a:tc>
              </a:tr>
              <a:tr h="609575">
                <a:tc>
                  <a:txBody>
                    <a:bodyPr/>
                    <a:lstStyle/>
                    <a:p>
                      <a:pPr indent="0" lvl="0" marL="0" rtl="0" algn="ctr">
                        <a:spcBef>
                          <a:spcPts val="0"/>
                        </a:spcBef>
                        <a:spcAft>
                          <a:spcPts val="0"/>
                        </a:spcAft>
                        <a:buNone/>
                      </a:pPr>
                      <a:r>
                        <a:rPr lang="en">
                          <a:solidFill>
                            <a:schemeClr val="dk2"/>
                          </a:solidFill>
                        </a:rPr>
                        <a:t>v.push_back(val)</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Adds an item with value val to the end of the vector v</a:t>
                      </a:r>
                      <a:endParaRPr>
                        <a:solidFill>
                          <a:schemeClr val="dk2"/>
                        </a:solidFill>
                        <a:latin typeface="Fira Code"/>
                        <a:ea typeface="Fira Code"/>
                        <a:cs typeface="Fira Code"/>
                        <a:sym typeface="Fira Code"/>
                      </a:endParaRPr>
                    </a:p>
                  </a:txBody>
                  <a:tcPr marT="91425" marB="91425" marR="91425" marL="91425" anchor="ctr"/>
                </a:tc>
              </a:tr>
              <a:tr h="609575">
                <a:tc>
                  <a:txBody>
                    <a:bodyPr/>
                    <a:lstStyle/>
                    <a:p>
                      <a:pPr indent="0" lvl="0" marL="0" rtl="0" algn="ctr">
                        <a:spcBef>
                          <a:spcPts val="0"/>
                        </a:spcBef>
                        <a:spcAft>
                          <a:spcPts val="0"/>
                        </a:spcAft>
                        <a:buNone/>
                      </a:pPr>
                      <a:r>
                        <a:rPr lang="en">
                          <a:solidFill>
                            <a:schemeClr val="dk2"/>
                          </a:solidFill>
                        </a:rPr>
                        <a:t>v.insert(v.begin()+i, val)</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Inserts an item with value val to the specified index i in vector v </a:t>
                      </a:r>
                      <a:endParaRPr>
                        <a:solidFill>
                          <a:schemeClr val="dk2"/>
                        </a:solidFill>
                        <a:latin typeface="Fira Code"/>
                        <a:ea typeface="Fira Code"/>
                        <a:cs typeface="Fira Code"/>
                        <a:sym typeface="Fira Code"/>
                      </a:endParaRPr>
                    </a:p>
                  </a:txBody>
                  <a:tcPr marT="91425" marB="91425" marR="91425" marL="91425" anchor="ctr"/>
                </a:tc>
              </a:tr>
              <a:tr h="609575">
                <a:tc>
                  <a:txBody>
                    <a:bodyPr/>
                    <a:lstStyle/>
                    <a:p>
                      <a:pPr indent="0" lvl="0" marL="0" rtl="0" algn="ctr">
                        <a:spcBef>
                          <a:spcPts val="0"/>
                        </a:spcBef>
                        <a:spcAft>
                          <a:spcPts val="0"/>
                        </a:spcAft>
                        <a:buNone/>
                      </a:pPr>
                      <a:r>
                        <a:rPr lang="en">
                          <a:solidFill>
                            <a:schemeClr val="dk2"/>
                          </a:solidFill>
                        </a:rPr>
                        <a:t>v.erase(v.begin() + i)</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Erases the item at index i in vector v</a:t>
                      </a:r>
                      <a:endParaRPr>
                        <a:solidFill>
                          <a:schemeClr val="dk2"/>
                        </a:solidFill>
                        <a:latin typeface="Fira Code"/>
                        <a:ea typeface="Fira Code"/>
                        <a:cs typeface="Fira Code"/>
                        <a:sym typeface="Fira Code"/>
                      </a:endParaRPr>
                    </a:p>
                  </a:txBody>
                  <a:tcPr marT="91425" marB="91425" marR="91425" marL="91425" anchor="ctr"/>
                </a:tc>
              </a:tr>
              <a:tr h="527775">
                <a:tc>
                  <a:txBody>
                    <a:bodyPr/>
                    <a:lstStyle/>
                    <a:p>
                      <a:pPr indent="0" lvl="0" marL="0" rtl="0" algn="ctr">
                        <a:spcBef>
                          <a:spcPts val="0"/>
                        </a:spcBef>
                        <a:spcAft>
                          <a:spcPts val="0"/>
                        </a:spcAft>
                        <a:buNone/>
                      </a:pPr>
                      <a:r>
                        <a:rPr lang="en">
                          <a:solidFill>
                            <a:schemeClr val="dk2"/>
                          </a:solidFill>
                        </a:rPr>
                        <a:t>v.size()</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Returns the size of the vector v</a:t>
                      </a:r>
                      <a:endParaRPr>
                        <a:solidFill>
                          <a:schemeClr val="dk2"/>
                        </a:solidFill>
                        <a:latin typeface="Fira Code"/>
                        <a:ea typeface="Fira Code"/>
                        <a:cs typeface="Fira Code"/>
                        <a:sym typeface="Fira Code"/>
                      </a:endParaRPr>
                    </a:p>
                  </a:txBody>
                  <a:tcPr marT="91425" marB="91425" marR="91425" marL="91425" anchor="ct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1" name="Shape 4921"/>
        <p:cNvGrpSpPr/>
        <p:nvPr/>
      </p:nvGrpSpPr>
      <p:grpSpPr>
        <a:xfrm>
          <a:off x="0" y="0"/>
          <a:ext cx="0" cy="0"/>
          <a:chOff x="0" y="0"/>
          <a:chExt cx="0" cy="0"/>
        </a:xfrm>
      </p:grpSpPr>
      <p:grpSp>
        <p:nvGrpSpPr>
          <p:cNvPr id="4922" name="Google Shape;4922;p156"/>
          <p:cNvGrpSpPr/>
          <p:nvPr/>
        </p:nvGrpSpPr>
        <p:grpSpPr>
          <a:xfrm>
            <a:off x="299286" y="189025"/>
            <a:ext cx="133205" cy="119344"/>
            <a:chOff x="222150" y="185025"/>
            <a:chExt cx="170100" cy="152400"/>
          </a:xfrm>
        </p:grpSpPr>
        <p:cxnSp>
          <p:nvCxnSpPr>
            <p:cNvPr id="4923" name="Google Shape;4923;p15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24" name="Google Shape;4924;p15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25" name="Google Shape;4925;p15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926" name="Google Shape;4926;p156"/>
          <p:cNvGrpSpPr/>
          <p:nvPr/>
        </p:nvGrpSpPr>
        <p:grpSpPr>
          <a:xfrm>
            <a:off x="286625" y="3999999"/>
            <a:ext cx="145867" cy="958251"/>
            <a:chOff x="286625" y="3923799"/>
            <a:chExt cx="145867" cy="958251"/>
          </a:xfrm>
        </p:grpSpPr>
        <p:sp>
          <p:nvSpPr>
            <p:cNvPr id="4927" name="Google Shape;4927;p15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8" name="Google Shape;4928;p156"/>
            <p:cNvGrpSpPr/>
            <p:nvPr/>
          </p:nvGrpSpPr>
          <p:grpSpPr>
            <a:xfrm>
              <a:off x="298112" y="4342643"/>
              <a:ext cx="110182" cy="126862"/>
              <a:chOff x="281100" y="2027800"/>
              <a:chExt cx="140700" cy="162000"/>
            </a:xfrm>
          </p:grpSpPr>
          <p:sp>
            <p:nvSpPr>
              <p:cNvPr id="4929" name="Google Shape;4929;p15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0" name="Google Shape;4930;p156"/>
              <p:cNvGrpSpPr/>
              <p:nvPr/>
            </p:nvGrpSpPr>
            <p:grpSpPr>
              <a:xfrm>
                <a:off x="308875" y="2088450"/>
                <a:ext cx="85200" cy="40700"/>
                <a:chOff x="308875" y="2087000"/>
                <a:chExt cx="85200" cy="40700"/>
              </a:xfrm>
            </p:grpSpPr>
            <p:cxnSp>
              <p:nvCxnSpPr>
                <p:cNvPr id="4931" name="Google Shape;4931;p15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932" name="Google Shape;4932;p15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33" name="Google Shape;4933;p156"/>
            <p:cNvGrpSpPr/>
            <p:nvPr/>
          </p:nvGrpSpPr>
          <p:grpSpPr>
            <a:xfrm>
              <a:off x="286625" y="3923799"/>
              <a:ext cx="133200" cy="133200"/>
              <a:chOff x="286625" y="3648899"/>
              <a:chExt cx="133200" cy="133200"/>
            </a:xfrm>
          </p:grpSpPr>
          <p:sp>
            <p:nvSpPr>
              <p:cNvPr id="4934" name="Google Shape;4934;p15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15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36" name="Google Shape;4936;p156">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4937" name="Google Shape;4937;p156"/>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938" name="Google Shape;4938;p15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 syntax</a:t>
            </a:r>
            <a:endParaRPr/>
          </a:p>
        </p:txBody>
      </p:sp>
      <p:sp>
        <p:nvSpPr>
          <p:cNvPr id="4939" name="Google Shape;4939;p15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15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15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15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3" name="Google Shape;4943;p156"/>
          <p:cNvGrpSpPr/>
          <p:nvPr/>
        </p:nvGrpSpPr>
        <p:grpSpPr>
          <a:xfrm>
            <a:off x="7819199" y="752550"/>
            <a:ext cx="604800" cy="147600"/>
            <a:chOff x="7688649" y="828750"/>
            <a:chExt cx="604800" cy="147600"/>
          </a:xfrm>
        </p:grpSpPr>
        <p:sp>
          <p:nvSpPr>
            <p:cNvPr id="4944" name="Google Shape;4944;p15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15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15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7" name="Google Shape;4947;p15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948" name="Google Shape;4948;p156"/>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vector&lt;</a:t>
            </a:r>
            <a:r>
              <a:rPr b="1" lang="en" sz="1100">
                <a:solidFill>
                  <a:srgbClr val="F5871F"/>
                </a:solidFill>
                <a:highlight>
                  <a:schemeClr val="lt1"/>
                </a:highlight>
                <a:latin typeface="Droid Sans Mono"/>
                <a:ea typeface="Droid Sans Mono"/>
                <a:cs typeface="Droid Sans Mono"/>
                <a:sym typeface="Droid Sans Mono"/>
              </a:rPr>
              <a:t>&lt;type&gt;&gt;</a:t>
            </a:r>
            <a:r>
              <a:rPr b="1" lang="en" sz="1100">
                <a:solidFill>
                  <a:srgbClr val="8959A8"/>
                </a:solidFill>
                <a:highlight>
                  <a:schemeClr val="lt1"/>
                </a:highlight>
                <a:latin typeface="Droid Sans Mono"/>
                <a:ea typeface="Droid Sans Mono"/>
                <a:cs typeface="Droid Sans Mono"/>
                <a:sym typeface="Droid Sans Mono"/>
              </a:rPr>
              <a:t> </a:t>
            </a:r>
            <a:r>
              <a:rPr b="1" lang="en" sz="1100">
                <a:solidFill>
                  <a:srgbClr val="4D4D4C"/>
                </a:solidFill>
                <a:highlight>
                  <a:schemeClr val="lt1"/>
                </a:highlight>
                <a:latin typeface="Droid Sans Mono"/>
                <a:ea typeface="Droid Sans Mono"/>
                <a:cs typeface="Droid Sans Mono"/>
                <a:sym typeface="Droid Sans Mono"/>
              </a:rPr>
              <a:t>name(</a:t>
            </a:r>
            <a:r>
              <a:rPr b="1" lang="en" sz="1100">
                <a:solidFill>
                  <a:schemeClr val="dk1"/>
                </a:solidFill>
                <a:highlight>
                  <a:schemeClr val="lt1"/>
                </a:highlight>
                <a:latin typeface="Droid Sans Mono"/>
                <a:ea typeface="Droid Sans Mono"/>
                <a:cs typeface="Droid Sans Mono"/>
                <a:sym typeface="Droid Sans Mono"/>
              </a:rPr>
              <a:t>size,initial_value</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//initial value is optional</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4949" name="Google Shape;4949;p156"/>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three_fives(3, 5);</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//{5,5,5}</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numbers =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numbers.push_back(</a:t>
            </a:r>
            <a:r>
              <a:rPr b="1" lang="en" sz="1100">
                <a:solidFill>
                  <a:srgbClr val="F5871F"/>
                </a:solidFill>
                <a:highlight>
                  <a:schemeClr val="lt1"/>
                </a:highlight>
                <a:latin typeface="Droid Sans Mono"/>
                <a:ea typeface="Droid Sans Mono"/>
                <a:cs typeface="Droid Sans Mono"/>
                <a:sym typeface="Droid Sans Mono"/>
              </a:rPr>
              <a:t>60</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numbers.insert(numbers.begin()+</a:t>
            </a:r>
            <a:r>
              <a:rPr b="1" lang="en" sz="1100">
                <a:solidFill>
                  <a:srgbClr val="F5871F"/>
                </a:solidFill>
                <a:highlight>
                  <a:schemeClr val="lt1"/>
                </a:highlight>
                <a:latin typeface="Droid Sans Mono"/>
                <a:ea typeface="Droid Sans Mono"/>
                <a:cs typeface="Droid Sans Mono"/>
                <a:sym typeface="Droid Sans Mono"/>
              </a:rPr>
              <a:t>3</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F5871F"/>
                </a:solidFill>
                <a:highlight>
                  <a:schemeClr val="lt1"/>
                </a:highlight>
                <a:latin typeface="Droid Sans Mono"/>
                <a:ea typeface="Droid Sans Mono"/>
                <a:cs typeface="Droid Sans Mono"/>
                <a:sym typeface="Droid Sans Mono"/>
              </a:rPr>
              <a:t>15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numbers.erase(numbers.begin()+</a:t>
            </a:r>
            <a:r>
              <a:rPr b="1" lang="en" sz="1100">
                <a:solidFill>
                  <a:srgbClr val="F5871F"/>
                </a:solidFill>
                <a:highlight>
                  <a:schemeClr val="lt1"/>
                </a:highlight>
                <a:latin typeface="Droid Sans Mono"/>
                <a:ea typeface="Droid Sans Mono"/>
                <a:cs typeface="Droid Sans Mono"/>
                <a:sym typeface="Droid Sans Mono"/>
              </a:rPr>
              <a:t>4</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{10,20,20,15,5,60}</a:t>
            </a:r>
            <a:endParaRPr b="1" sz="1100">
              <a:solidFill>
                <a:srgbClr val="F5871F"/>
              </a:solidFill>
              <a:highlight>
                <a:schemeClr val="lt1"/>
              </a:highlight>
              <a:latin typeface="Droid Sans Mono"/>
              <a:ea typeface="Droid Sans Mono"/>
              <a:cs typeface="Droid Sans Mono"/>
              <a:sym typeface="Droid Sans Mono"/>
            </a:endParaRPr>
          </a:p>
        </p:txBody>
      </p:sp>
      <p:graphicFrame>
        <p:nvGraphicFramePr>
          <p:cNvPr id="4950" name="Google Shape;4950;p156"/>
          <p:cNvGraphicFramePr/>
          <p:nvPr/>
        </p:nvGraphicFramePr>
        <p:xfrm>
          <a:off x="4886425" y="2381250"/>
          <a:ext cx="3000000" cy="3000000"/>
        </p:xfrm>
        <a:graphic>
          <a:graphicData uri="http://schemas.openxmlformats.org/drawingml/2006/table">
            <a:tbl>
              <a:tblPr>
                <a:noFill/>
                <a:tableStyleId>{A724B4D7-3117-43BE-9974-51EE4F28590D}</a:tableStyleId>
              </a:tblPr>
              <a:tblGrid>
                <a:gridCol w="663375"/>
                <a:gridCol w="660425"/>
                <a:gridCol w="660425"/>
                <a:gridCol w="660425"/>
                <a:gridCol w="660425"/>
              </a:tblGrid>
              <a:tr h="381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r>
            </a:tbl>
          </a:graphicData>
        </a:graphic>
      </p:graphicFrame>
      <p:sp>
        <p:nvSpPr>
          <p:cNvPr id="4951" name="Google Shape;4951;p156"/>
          <p:cNvSpPr txBox="1"/>
          <p:nvPr/>
        </p:nvSpPr>
        <p:spPr>
          <a:xfrm>
            <a:off x="5069475" y="3245400"/>
            <a:ext cx="2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Before modification</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8"/>
                                        </p:tgtEl>
                                        <p:attrNameLst>
                                          <p:attrName>style.visibility</p:attrName>
                                        </p:attrNameLst>
                                      </p:cBhvr>
                                      <p:to>
                                        <p:strVal val="visible"/>
                                      </p:to>
                                    </p:set>
                                    <p:animEffect filter="fade" transition="in">
                                      <p:cBhvr>
                                        <p:cTn dur="1000"/>
                                        <p:tgtEl>
                                          <p:spTgt spid="49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9"/>
                                        </p:tgtEl>
                                        <p:attrNameLst>
                                          <p:attrName>style.visibility</p:attrName>
                                        </p:attrNameLst>
                                      </p:cBhvr>
                                      <p:to>
                                        <p:strVal val="visible"/>
                                      </p:to>
                                    </p:set>
                                    <p:animEffect filter="fade" transition="in">
                                      <p:cBhvr>
                                        <p:cTn dur="1000"/>
                                        <p:tgtEl>
                                          <p:spTgt spid="49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0"/>
                                        </p:tgtEl>
                                        <p:attrNameLst>
                                          <p:attrName>style.visibility</p:attrName>
                                        </p:attrNameLst>
                                      </p:cBhvr>
                                      <p:to>
                                        <p:strVal val="visible"/>
                                      </p:to>
                                    </p:set>
                                    <p:animEffect filter="fade" transition="in">
                                      <p:cBhvr>
                                        <p:cTn dur="1000"/>
                                        <p:tgtEl>
                                          <p:spTgt spid="4950"/>
                                        </p:tgtEl>
                                      </p:cBhvr>
                                    </p:animEffect>
                                  </p:childTnLst>
                                </p:cTn>
                              </p:par>
                              <p:par>
                                <p:cTn fill="hold" nodeType="withEffect" presetClass="entr" presetID="10" presetSubtype="0">
                                  <p:stCondLst>
                                    <p:cond delay="0"/>
                                  </p:stCondLst>
                                  <p:childTnLst>
                                    <p:set>
                                      <p:cBhvr>
                                        <p:cTn dur="1" fill="hold">
                                          <p:stCondLst>
                                            <p:cond delay="0"/>
                                          </p:stCondLst>
                                        </p:cTn>
                                        <p:tgtEl>
                                          <p:spTgt spid="4951"/>
                                        </p:tgtEl>
                                        <p:attrNameLst>
                                          <p:attrName>style.visibility</p:attrName>
                                        </p:attrNameLst>
                                      </p:cBhvr>
                                      <p:to>
                                        <p:strVal val="visible"/>
                                      </p:to>
                                    </p:set>
                                    <p:animEffect filter="fade" transition="in">
                                      <p:cBhvr>
                                        <p:cTn dur="1000"/>
                                        <p:tgtEl>
                                          <p:spTgt spid="49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799" name="Google Shape;799;p40"/>
          <p:cNvGrpSpPr/>
          <p:nvPr/>
        </p:nvGrpSpPr>
        <p:grpSpPr>
          <a:xfrm>
            <a:off x="299286" y="189025"/>
            <a:ext cx="133205" cy="119344"/>
            <a:chOff x="222150" y="185025"/>
            <a:chExt cx="170100" cy="152400"/>
          </a:xfrm>
        </p:grpSpPr>
        <p:cxnSp>
          <p:nvCxnSpPr>
            <p:cNvPr id="800" name="Google Shape;800;p4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01" name="Google Shape;801;p4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02" name="Google Shape;802;p4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03" name="Google Shape;803;p40"/>
          <p:cNvGrpSpPr/>
          <p:nvPr/>
        </p:nvGrpSpPr>
        <p:grpSpPr>
          <a:xfrm>
            <a:off x="286625" y="3999999"/>
            <a:ext cx="145867" cy="958251"/>
            <a:chOff x="286625" y="3923799"/>
            <a:chExt cx="145867" cy="958251"/>
          </a:xfrm>
        </p:grpSpPr>
        <p:sp>
          <p:nvSpPr>
            <p:cNvPr id="804" name="Google Shape;804;p4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40"/>
            <p:cNvGrpSpPr/>
            <p:nvPr/>
          </p:nvGrpSpPr>
          <p:grpSpPr>
            <a:xfrm>
              <a:off x="298112" y="4342643"/>
              <a:ext cx="110182" cy="126862"/>
              <a:chOff x="281100" y="2027800"/>
              <a:chExt cx="140700" cy="162000"/>
            </a:xfrm>
          </p:grpSpPr>
          <p:sp>
            <p:nvSpPr>
              <p:cNvPr id="806" name="Google Shape;806;p4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40"/>
              <p:cNvGrpSpPr/>
              <p:nvPr/>
            </p:nvGrpSpPr>
            <p:grpSpPr>
              <a:xfrm>
                <a:off x="308875" y="2088450"/>
                <a:ext cx="85200" cy="40700"/>
                <a:chOff x="308875" y="2087000"/>
                <a:chExt cx="85200" cy="40700"/>
              </a:xfrm>
            </p:grpSpPr>
            <p:cxnSp>
              <p:nvCxnSpPr>
                <p:cNvPr id="808" name="Google Shape;808;p4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4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10" name="Google Shape;810;p40"/>
            <p:cNvGrpSpPr/>
            <p:nvPr/>
          </p:nvGrpSpPr>
          <p:grpSpPr>
            <a:xfrm>
              <a:off x="286625" y="3923799"/>
              <a:ext cx="133200" cy="133200"/>
              <a:chOff x="286625" y="3648899"/>
              <a:chExt cx="133200" cy="133200"/>
            </a:xfrm>
          </p:grpSpPr>
          <p:sp>
            <p:nvSpPr>
              <p:cNvPr id="811" name="Google Shape;811;p4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3" name="Google Shape;813;p4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7" name="Google Shape;817;p40"/>
          <p:cNvGrpSpPr/>
          <p:nvPr/>
        </p:nvGrpSpPr>
        <p:grpSpPr>
          <a:xfrm>
            <a:off x="7819199" y="752550"/>
            <a:ext cx="604800" cy="147600"/>
            <a:chOff x="7688649" y="828750"/>
            <a:chExt cx="604800" cy="147600"/>
          </a:xfrm>
        </p:grpSpPr>
        <p:sp>
          <p:nvSpPr>
            <p:cNvPr id="818" name="Google Shape;818;p4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4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822" name="Google Shape;822;p40"/>
          <p:cNvPicPr preferRelativeResize="0"/>
          <p:nvPr/>
        </p:nvPicPr>
        <p:blipFill>
          <a:blip r:embed="rId6">
            <a:alphaModFix/>
          </a:blip>
          <a:stretch>
            <a:fillRect/>
          </a:stretch>
        </p:blipFill>
        <p:spPr>
          <a:xfrm>
            <a:off x="2772825" y="507150"/>
            <a:ext cx="3598350" cy="445110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5" name="Shape 4955"/>
        <p:cNvGrpSpPr/>
        <p:nvPr/>
      </p:nvGrpSpPr>
      <p:grpSpPr>
        <a:xfrm>
          <a:off x="0" y="0"/>
          <a:ext cx="0" cy="0"/>
          <a:chOff x="0" y="0"/>
          <a:chExt cx="0" cy="0"/>
        </a:xfrm>
      </p:grpSpPr>
      <p:grpSp>
        <p:nvGrpSpPr>
          <p:cNvPr id="4956" name="Google Shape;4956;p157"/>
          <p:cNvGrpSpPr/>
          <p:nvPr/>
        </p:nvGrpSpPr>
        <p:grpSpPr>
          <a:xfrm>
            <a:off x="299286" y="189025"/>
            <a:ext cx="133205" cy="119344"/>
            <a:chOff x="222150" y="185025"/>
            <a:chExt cx="170100" cy="152400"/>
          </a:xfrm>
        </p:grpSpPr>
        <p:cxnSp>
          <p:nvCxnSpPr>
            <p:cNvPr id="4957" name="Google Shape;4957;p15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58" name="Google Shape;4958;p15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59" name="Google Shape;4959;p15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960" name="Google Shape;4960;p157"/>
          <p:cNvGrpSpPr/>
          <p:nvPr/>
        </p:nvGrpSpPr>
        <p:grpSpPr>
          <a:xfrm>
            <a:off x="286625" y="3999999"/>
            <a:ext cx="145867" cy="958251"/>
            <a:chOff x="286625" y="3923799"/>
            <a:chExt cx="145867" cy="958251"/>
          </a:xfrm>
        </p:grpSpPr>
        <p:sp>
          <p:nvSpPr>
            <p:cNvPr id="4961" name="Google Shape;4961;p15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2" name="Google Shape;4962;p157"/>
            <p:cNvGrpSpPr/>
            <p:nvPr/>
          </p:nvGrpSpPr>
          <p:grpSpPr>
            <a:xfrm>
              <a:off x="298112" y="4342643"/>
              <a:ext cx="110182" cy="126862"/>
              <a:chOff x="281100" y="2027800"/>
              <a:chExt cx="140700" cy="162000"/>
            </a:xfrm>
          </p:grpSpPr>
          <p:sp>
            <p:nvSpPr>
              <p:cNvPr id="4963" name="Google Shape;4963;p15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4" name="Google Shape;4964;p157"/>
              <p:cNvGrpSpPr/>
              <p:nvPr/>
            </p:nvGrpSpPr>
            <p:grpSpPr>
              <a:xfrm>
                <a:off x="308875" y="2088450"/>
                <a:ext cx="85200" cy="40700"/>
                <a:chOff x="308875" y="2087000"/>
                <a:chExt cx="85200" cy="40700"/>
              </a:xfrm>
            </p:grpSpPr>
            <p:cxnSp>
              <p:nvCxnSpPr>
                <p:cNvPr id="4965" name="Google Shape;4965;p15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966" name="Google Shape;4966;p15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67" name="Google Shape;4967;p157"/>
            <p:cNvGrpSpPr/>
            <p:nvPr/>
          </p:nvGrpSpPr>
          <p:grpSpPr>
            <a:xfrm>
              <a:off x="286625" y="3923799"/>
              <a:ext cx="133200" cy="133200"/>
              <a:chOff x="286625" y="3648899"/>
              <a:chExt cx="133200" cy="133200"/>
            </a:xfrm>
          </p:grpSpPr>
          <p:sp>
            <p:nvSpPr>
              <p:cNvPr id="4968" name="Google Shape;4968;p15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15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70" name="Google Shape;4970;p157">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4971" name="Google Shape;4971;p157"/>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972" name="Google Shape;4972;p15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 syntax</a:t>
            </a:r>
            <a:endParaRPr/>
          </a:p>
        </p:txBody>
      </p:sp>
      <p:sp>
        <p:nvSpPr>
          <p:cNvPr id="4973" name="Google Shape;4973;p15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15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15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15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7" name="Google Shape;4977;p157"/>
          <p:cNvGrpSpPr/>
          <p:nvPr/>
        </p:nvGrpSpPr>
        <p:grpSpPr>
          <a:xfrm>
            <a:off x="7819199" y="752550"/>
            <a:ext cx="604800" cy="147600"/>
            <a:chOff x="7688649" y="828750"/>
            <a:chExt cx="604800" cy="147600"/>
          </a:xfrm>
        </p:grpSpPr>
        <p:sp>
          <p:nvSpPr>
            <p:cNvPr id="4978" name="Google Shape;4978;p15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15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15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1" name="Google Shape;4981;p15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4982" name="Google Shape;4982;p157"/>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vector&lt;&lt;type&gt;&gt;</a:t>
            </a:r>
            <a:r>
              <a:rPr b="1" lang="en" sz="1100">
                <a:solidFill>
                  <a:srgbClr val="8959A8"/>
                </a:solidFill>
                <a:highlight>
                  <a:schemeClr val="lt1"/>
                </a:highlight>
                <a:latin typeface="Droid Sans Mono"/>
                <a:ea typeface="Droid Sans Mono"/>
                <a:cs typeface="Droid Sans Mono"/>
                <a:sym typeface="Droid Sans Mono"/>
              </a:rPr>
              <a:t> </a:t>
            </a:r>
            <a:r>
              <a:rPr b="1" lang="en" sz="1100">
                <a:solidFill>
                  <a:srgbClr val="4D4D4C"/>
                </a:solidFill>
                <a:highlight>
                  <a:schemeClr val="lt1"/>
                </a:highlight>
                <a:latin typeface="Droid Sans Mono"/>
                <a:ea typeface="Droid Sans Mono"/>
                <a:cs typeface="Droid Sans Mono"/>
                <a:sym typeface="Droid Sans Mono"/>
              </a:rPr>
              <a:t>name(</a:t>
            </a:r>
            <a:r>
              <a:rPr b="1" lang="en" sz="1100">
                <a:solidFill>
                  <a:schemeClr val="dk1"/>
                </a:solidFill>
                <a:highlight>
                  <a:schemeClr val="lt1"/>
                </a:highlight>
                <a:latin typeface="Droid Sans Mono"/>
                <a:ea typeface="Droid Sans Mono"/>
                <a:cs typeface="Droid Sans Mono"/>
                <a:sym typeface="Droid Sans Mono"/>
              </a:rPr>
              <a:t>size,initial_value</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//initial value is optional</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4983" name="Google Shape;4983;p157"/>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4984" name="Google Shape;4984;p157"/>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three_fives(3, 5);</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//{5,5,5}</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numbers =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numbers.push_back(</a:t>
            </a:r>
            <a:r>
              <a:rPr b="1" lang="en" sz="1100">
                <a:solidFill>
                  <a:srgbClr val="F5871F"/>
                </a:solidFill>
                <a:highlight>
                  <a:schemeClr val="lt1"/>
                </a:highlight>
                <a:latin typeface="Droid Sans Mono"/>
                <a:ea typeface="Droid Sans Mono"/>
                <a:cs typeface="Droid Sans Mono"/>
                <a:sym typeface="Droid Sans Mono"/>
              </a:rPr>
              <a:t>60</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numbers.insert(numbers.begin()+</a:t>
            </a:r>
            <a:r>
              <a:rPr b="1" lang="en" sz="1100">
                <a:solidFill>
                  <a:srgbClr val="F5871F"/>
                </a:solidFill>
                <a:highlight>
                  <a:schemeClr val="lt1"/>
                </a:highlight>
                <a:latin typeface="Droid Sans Mono"/>
                <a:ea typeface="Droid Sans Mono"/>
                <a:cs typeface="Droid Sans Mono"/>
                <a:sym typeface="Droid Sans Mono"/>
              </a:rPr>
              <a:t>3</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F5871F"/>
                </a:solidFill>
                <a:highlight>
                  <a:schemeClr val="lt1"/>
                </a:highlight>
                <a:latin typeface="Droid Sans Mono"/>
                <a:ea typeface="Droid Sans Mono"/>
                <a:cs typeface="Droid Sans Mono"/>
                <a:sym typeface="Droid Sans Mono"/>
              </a:rPr>
              <a:t>15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numbers.erase(numbers.begin()+</a:t>
            </a:r>
            <a:r>
              <a:rPr b="1" lang="en" sz="1100">
                <a:solidFill>
                  <a:srgbClr val="F5871F"/>
                </a:solidFill>
                <a:highlight>
                  <a:schemeClr val="lt1"/>
                </a:highlight>
                <a:latin typeface="Droid Sans Mono"/>
                <a:ea typeface="Droid Sans Mono"/>
                <a:cs typeface="Droid Sans Mono"/>
                <a:sym typeface="Droid Sans Mono"/>
              </a:rPr>
              <a:t>4</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{10,20,20,15,5,60}</a:t>
            </a:r>
            <a:endParaRPr b="1" sz="1100">
              <a:solidFill>
                <a:srgbClr val="F5871F"/>
              </a:solidFill>
              <a:highlight>
                <a:schemeClr val="lt1"/>
              </a:highlight>
              <a:latin typeface="Droid Sans Mono"/>
              <a:ea typeface="Droid Sans Mono"/>
              <a:cs typeface="Droid Sans Mono"/>
              <a:sym typeface="Droid Sans Mono"/>
            </a:endParaRPr>
          </a:p>
        </p:txBody>
      </p:sp>
      <p:graphicFrame>
        <p:nvGraphicFramePr>
          <p:cNvPr id="4985" name="Google Shape;4985;p157"/>
          <p:cNvGraphicFramePr/>
          <p:nvPr/>
        </p:nvGraphicFramePr>
        <p:xfrm>
          <a:off x="4886425" y="2381250"/>
          <a:ext cx="3000000" cy="3000000"/>
        </p:xfrm>
        <a:graphic>
          <a:graphicData uri="http://schemas.openxmlformats.org/drawingml/2006/table">
            <a:tbl>
              <a:tblPr>
                <a:noFill/>
                <a:tableStyleId>{A724B4D7-3117-43BE-9974-51EE4F28590D}</a:tableStyleId>
              </a:tblPr>
              <a:tblGrid>
                <a:gridCol w="552900"/>
                <a:gridCol w="550425"/>
                <a:gridCol w="550425"/>
                <a:gridCol w="550425"/>
                <a:gridCol w="550425"/>
                <a:gridCol w="550425"/>
              </a:tblGrid>
              <a:tr h="381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a:t>
                      </a: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a:t>
                      </a: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60</a:t>
                      </a:r>
                      <a:endParaRPr>
                        <a:solidFill>
                          <a:schemeClr val="lt1"/>
                        </a:solidFill>
                      </a:endParaRPr>
                    </a:p>
                  </a:txBody>
                  <a:tcPr marT="91425" marB="91425" marR="91425" marL="91425"/>
                </a:tc>
              </a:tr>
            </a:tbl>
          </a:graphicData>
        </a:graphic>
      </p:graphicFrame>
      <p:sp>
        <p:nvSpPr>
          <p:cNvPr id="4986" name="Google Shape;4986;p157"/>
          <p:cNvSpPr txBox="1"/>
          <p:nvPr/>
        </p:nvSpPr>
        <p:spPr>
          <a:xfrm>
            <a:off x="5069475" y="3245400"/>
            <a:ext cx="2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 push_back()</a:t>
            </a:r>
            <a:endParaRPr>
              <a:solidFill>
                <a:schemeClr val="lt1"/>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0" name="Shape 4990"/>
        <p:cNvGrpSpPr/>
        <p:nvPr/>
      </p:nvGrpSpPr>
      <p:grpSpPr>
        <a:xfrm>
          <a:off x="0" y="0"/>
          <a:ext cx="0" cy="0"/>
          <a:chOff x="0" y="0"/>
          <a:chExt cx="0" cy="0"/>
        </a:xfrm>
      </p:grpSpPr>
      <p:grpSp>
        <p:nvGrpSpPr>
          <p:cNvPr id="4991" name="Google Shape;4991;p158"/>
          <p:cNvGrpSpPr/>
          <p:nvPr/>
        </p:nvGrpSpPr>
        <p:grpSpPr>
          <a:xfrm>
            <a:off x="299286" y="189025"/>
            <a:ext cx="133205" cy="119344"/>
            <a:chOff x="222150" y="185025"/>
            <a:chExt cx="170100" cy="152400"/>
          </a:xfrm>
        </p:grpSpPr>
        <p:cxnSp>
          <p:nvCxnSpPr>
            <p:cNvPr id="4992" name="Google Shape;4992;p15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93" name="Google Shape;4993;p15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994" name="Google Shape;4994;p15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995" name="Google Shape;4995;p158"/>
          <p:cNvGrpSpPr/>
          <p:nvPr/>
        </p:nvGrpSpPr>
        <p:grpSpPr>
          <a:xfrm>
            <a:off x="286625" y="3999999"/>
            <a:ext cx="145867" cy="958251"/>
            <a:chOff x="286625" y="3923799"/>
            <a:chExt cx="145867" cy="958251"/>
          </a:xfrm>
        </p:grpSpPr>
        <p:sp>
          <p:nvSpPr>
            <p:cNvPr id="4996" name="Google Shape;4996;p15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7" name="Google Shape;4997;p158"/>
            <p:cNvGrpSpPr/>
            <p:nvPr/>
          </p:nvGrpSpPr>
          <p:grpSpPr>
            <a:xfrm>
              <a:off x="298112" y="4342643"/>
              <a:ext cx="110182" cy="126862"/>
              <a:chOff x="281100" y="2027800"/>
              <a:chExt cx="140700" cy="162000"/>
            </a:xfrm>
          </p:grpSpPr>
          <p:sp>
            <p:nvSpPr>
              <p:cNvPr id="4998" name="Google Shape;4998;p15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9" name="Google Shape;4999;p158"/>
              <p:cNvGrpSpPr/>
              <p:nvPr/>
            </p:nvGrpSpPr>
            <p:grpSpPr>
              <a:xfrm>
                <a:off x="308875" y="2088450"/>
                <a:ext cx="85200" cy="40700"/>
                <a:chOff x="308875" y="2087000"/>
                <a:chExt cx="85200" cy="40700"/>
              </a:xfrm>
            </p:grpSpPr>
            <p:cxnSp>
              <p:nvCxnSpPr>
                <p:cNvPr id="5000" name="Google Shape;5000;p15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001" name="Google Shape;5001;p15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02" name="Google Shape;5002;p158"/>
            <p:cNvGrpSpPr/>
            <p:nvPr/>
          </p:nvGrpSpPr>
          <p:grpSpPr>
            <a:xfrm>
              <a:off x="286625" y="3923799"/>
              <a:ext cx="133200" cy="133200"/>
              <a:chOff x="286625" y="3648899"/>
              <a:chExt cx="133200" cy="133200"/>
            </a:xfrm>
          </p:grpSpPr>
          <p:sp>
            <p:nvSpPr>
              <p:cNvPr id="5003" name="Google Shape;5003;p15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15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05" name="Google Shape;5005;p158">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5006" name="Google Shape;5006;p158"/>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007" name="Google Shape;5007;p15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 syntax</a:t>
            </a:r>
            <a:endParaRPr/>
          </a:p>
        </p:txBody>
      </p:sp>
      <p:sp>
        <p:nvSpPr>
          <p:cNvPr id="5008" name="Google Shape;5008;p158">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158">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15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15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2" name="Google Shape;5012;p158"/>
          <p:cNvGrpSpPr/>
          <p:nvPr/>
        </p:nvGrpSpPr>
        <p:grpSpPr>
          <a:xfrm>
            <a:off x="7819199" y="752550"/>
            <a:ext cx="604800" cy="147600"/>
            <a:chOff x="7688649" y="828750"/>
            <a:chExt cx="604800" cy="147600"/>
          </a:xfrm>
        </p:grpSpPr>
        <p:sp>
          <p:nvSpPr>
            <p:cNvPr id="5013" name="Google Shape;5013;p15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15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15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6" name="Google Shape;5016;p158"/>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017" name="Google Shape;5017;p158"/>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vector&lt;&lt;type&gt;&gt;</a:t>
            </a:r>
            <a:r>
              <a:rPr b="1" lang="en" sz="1100">
                <a:solidFill>
                  <a:srgbClr val="8959A8"/>
                </a:solidFill>
                <a:highlight>
                  <a:schemeClr val="lt1"/>
                </a:highlight>
                <a:latin typeface="Droid Sans Mono"/>
                <a:ea typeface="Droid Sans Mono"/>
                <a:cs typeface="Droid Sans Mono"/>
                <a:sym typeface="Droid Sans Mono"/>
              </a:rPr>
              <a:t> </a:t>
            </a:r>
            <a:r>
              <a:rPr b="1" lang="en" sz="1100">
                <a:solidFill>
                  <a:srgbClr val="4D4D4C"/>
                </a:solidFill>
                <a:highlight>
                  <a:schemeClr val="lt1"/>
                </a:highlight>
                <a:latin typeface="Droid Sans Mono"/>
                <a:ea typeface="Droid Sans Mono"/>
                <a:cs typeface="Droid Sans Mono"/>
                <a:sym typeface="Droid Sans Mono"/>
              </a:rPr>
              <a:t>name(</a:t>
            </a:r>
            <a:r>
              <a:rPr b="1" lang="en" sz="1100">
                <a:solidFill>
                  <a:schemeClr val="dk1"/>
                </a:solidFill>
                <a:highlight>
                  <a:schemeClr val="lt1"/>
                </a:highlight>
                <a:latin typeface="Droid Sans Mono"/>
                <a:ea typeface="Droid Sans Mono"/>
                <a:cs typeface="Droid Sans Mono"/>
                <a:sym typeface="Droid Sans Mono"/>
              </a:rPr>
              <a:t>size,initial_value</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//initial value is optional</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5018" name="Google Shape;5018;p158"/>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019" name="Google Shape;5019;p158"/>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three_fives(3, 5);</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//{5,5,5}</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numbers =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numbers.push_back(</a:t>
            </a:r>
            <a:r>
              <a:rPr b="1" lang="en" sz="1100">
                <a:solidFill>
                  <a:srgbClr val="F5871F"/>
                </a:solidFill>
                <a:highlight>
                  <a:schemeClr val="lt1"/>
                </a:highlight>
                <a:latin typeface="Droid Sans Mono"/>
                <a:ea typeface="Droid Sans Mono"/>
                <a:cs typeface="Droid Sans Mono"/>
                <a:sym typeface="Droid Sans Mono"/>
              </a:rPr>
              <a:t>60</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numbers.insert(numbers.begin()+</a:t>
            </a:r>
            <a:r>
              <a:rPr b="1" lang="en" sz="1100">
                <a:solidFill>
                  <a:srgbClr val="F5871F"/>
                </a:solidFill>
                <a:highlight>
                  <a:schemeClr val="lt1"/>
                </a:highlight>
                <a:latin typeface="Droid Sans Mono"/>
                <a:ea typeface="Droid Sans Mono"/>
                <a:cs typeface="Droid Sans Mono"/>
                <a:sym typeface="Droid Sans Mono"/>
              </a:rPr>
              <a:t>3</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F5871F"/>
                </a:solidFill>
                <a:highlight>
                  <a:schemeClr val="lt1"/>
                </a:highlight>
                <a:latin typeface="Droid Sans Mono"/>
                <a:ea typeface="Droid Sans Mono"/>
                <a:cs typeface="Droid Sans Mono"/>
                <a:sym typeface="Droid Sans Mono"/>
              </a:rPr>
              <a:t>15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numbers.erase(numbers.begin()+</a:t>
            </a:r>
            <a:r>
              <a:rPr b="1" lang="en" sz="1100">
                <a:solidFill>
                  <a:srgbClr val="F5871F"/>
                </a:solidFill>
                <a:highlight>
                  <a:schemeClr val="lt1"/>
                </a:highlight>
                <a:latin typeface="Droid Sans Mono"/>
                <a:ea typeface="Droid Sans Mono"/>
                <a:cs typeface="Droid Sans Mono"/>
                <a:sym typeface="Droid Sans Mono"/>
              </a:rPr>
              <a:t>4</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{10,20,20,15,5,60}</a:t>
            </a:r>
            <a:endParaRPr b="1" sz="1100">
              <a:solidFill>
                <a:srgbClr val="F5871F"/>
              </a:solidFill>
              <a:highlight>
                <a:schemeClr val="lt1"/>
              </a:highlight>
              <a:latin typeface="Droid Sans Mono"/>
              <a:ea typeface="Droid Sans Mono"/>
              <a:cs typeface="Droid Sans Mono"/>
              <a:sym typeface="Droid Sans Mono"/>
            </a:endParaRPr>
          </a:p>
        </p:txBody>
      </p:sp>
      <p:graphicFrame>
        <p:nvGraphicFramePr>
          <p:cNvPr id="5020" name="Google Shape;5020;p158"/>
          <p:cNvGraphicFramePr/>
          <p:nvPr/>
        </p:nvGraphicFramePr>
        <p:xfrm>
          <a:off x="4886425" y="2381250"/>
          <a:ext cx="3000000" cy="3000000"/>
        </p:xfrm>
        <a:graphic>
          <a:graphicData uri="http://schemas.openxmlformats.org/drawingml/2006/table">
            <a:tbl>
              <a:tblPr>
                <a:noFill/>
                <a:tableStyleId>{A724B4D7-3117-43BE-9974-51EE4F28590D}</a:tableStyleId>
              </a:tblPr>
              <a:tblGrid>
                <a:gridCol w="552900"/>
                <a:gridCol w="550425"/>
                <a:gridCol w="550425"/>
                <a:gridCol w="550425"/>
                <a:gridCol w="550425"/>
                <a:gridCol w="550425"/>
              </a:tblGrid>
              <a:tr h="381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60</a:t>
                      </a:r>
                      <a:endParaRPr>
                        <a:solidFill>
                          <a:schemeClr val="lt1"/>
                        </a:solidFill>
                      </a:endParaRPr>
                    </a:p>
                  </a:txBody>
                  <a:tcPr marT="91425" marB="91425" marR="91425" marL="91425"/>
                </a:tc>
              </a:tr>
            </a:tbl>
          </a:graphicData>
        </a:graphic>
      </p:graphicFrame>
      <p:cxnSp>
        <p:nvCxnSpPr>
          <p:cNvPr id="5021" name="Google Shape;5021;p158"/>
          <p:cNvCxnSpPr/>
          <p:nvPr/>
        </p:nvCxnSpPr>
        <p:spPr>
          <a:xfrm rot="10800000">
            <a:off x="5152375"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022" name="Google Shape;5022;p158"/>
          <p:cNvSpPr txBox="1"/>
          <p:nvPr/>
        </p:nvSpPr>
        <p:spPr>
          <a:xfrm>
            <a:off x="4663150" y="3411250"/>
            <a:ext cx="13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a:t>
            </a:r>
            <a:endParaRPr>
              <a:solidFill>
                <a:schemeClr val="lt1"/>
              </a:solidFill>
            </a:endParaRPr>
          </a:p>
        </p:txBody>
      </p:sp>
      <p:cxnSp>
        <p:nvCxnSpPr>
          <p:cNvPr id="5023" name="Google Shape;5023;p158"/>
          <p:cNvCxnSpPr/>
          <p:nvPr/>
        </p:nvCxnSpPr>
        <p:spPr>
          <a:xfrm rot="10800000">
            <a:off x="6749800" y="2950688"/>
            <a:ext cx="0" cy="331500"/>
          </a:xfrm>
          <a:prstGeom prst="straightConnector1">
            <a:avLst/>
          </a:prstGeom>
          <a:noFill/>
          <a:ln cap="flat" cmpd="sng" w="9525">
            <a:solidFill>
              <a:schemeClr val="dk2"/>
            </a:solidFill>
            <a:prstDash val="solid"/>
            <a:round/>
            <a:headEnd len="med" w="med" type="none"/>
            <a:tailEnd len="med" w="med" type="triangle"/>
          </a:ln>
        </p:spPr>
      </p:cxnSp>
      <p:sp>
        <p:nvSpPr>
          <p:cNvPr id="5024" name="Google Shape;5024;p158"/>
          <p:cNvSpPr txBox="1"/>
          <p:nvPr/>
        </p:nvSpPr>
        <p:spPr>
          <a:xfrm>
            <a:off x="6177675" y="3411250"/>
            <a:ext cx="15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score.begin()+3</a:t>
            </a:r>
            <a:endParaRPr>
              <a:solidFill>
                <a:schemeClr val="lt1"/>
              </a:solidFill>
            </a:endParaRPr>
          </a:p>
        </p:txBody>
      </p:sp>
      <p:sp>
        <p:nvSpPr>
          <p:cNvPr id="5025" name="Google Shape;5025;p158"/>
          <p:cNvSpPr txBox="1"/>
          <p:nvPr/>
        </p:nvSpPr>
        <p:spPr>
          <a:xfrm>
            <a:off x="4988400" y="3843438"/>
            <a:ext cx="2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Before</a:t>
            </a:r>
            <a:r>
              <a:rPr lang="en">
                <a:solidFill>
                  <a:schemeClr val="lt1"/>
                </a:solidFill>
              </a:rPr>
              <a:t> insert()</a:t>
            </a:r>
            <a:endParaRPr>
              <a:solidFill>
                <a:schemeClr val="lt1"/>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9" name="Shape 5029"/>
        <p:cNvGrpSpPr/>
        <p:nvPr/>
      </p:nvGrpSpPr>
      <p:grpSpPr>
        <a:xfrm>
          <a:off x="0" y="0"/>
          <a:ext cx="0" cy="0"/>
          <a:chOff x="0" y="0"/>
          <a:chExt cx="0" cy="0"/>
        </a:xfrm>
      </p:grpSpPr>
      <p:grpSp>
        <p:nvGrpSpPr>
          <p:cNvPr id="5030" name="Google Shape;5030;p159"/>
          <p:cNvGrpSpPr/>
          <p:nvPr/>
        </p:nvGrpSpPr>
        <p:grpSpPr>
          <a:xfrm>
            <a:off x="299286" y="189025"/>
            <a:ext cx="133205" cy="119344"/>
            <a:chOff x="222150" y="185025"/>
            <a:chExt cx="170100" cy="152400"/>
          </a:xfrm>
        </p:grpSpPr>
        <p:cxnSp>
          <p:nvCxnSpPr>
            <p:cNvPr id="5031" name="Google Shape;5031;p15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032" name="Google Shape;5032;p15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033" name="Google Shape;5033;p15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034" name="Google Shape;5034;p159"/>
          <p:cNvGrpSpPr/>
          <p:nvPr/>
        </p:nvGrpSpPr>
        <p:grpSpPr>
          <a:xfrm>
            <a:off x="286625" y="3999999"/>
            <a:ext cx="145867" cy="958251"/>
            <a:chOff x="286625" y="3923799"/>
            <a:chExt cx="145867" cy="958251"/>
          </a:xfrm>
        </p:grpSpPr>
        <p:sp>
          <p:nvSpPr>
            <p:cNvPr id="5035" name="Google Shape;5035;p15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6" name="Google Shape;5036;p159"/>
            <p:cNvGrpSpPr/>
            <p:nvPr/>
          </p:nvGrpSpPr>
          <p:grpSpPr>
            <a:xfrm>
              <a:off x="298112" y="4342643"/>
              <a:ext cx="110182" cy="126862"/>
              <a:chOff x="281100" y="2027800"/>
              <a:chExt cx="140700" cy="162000"/>
            </a:xfrm>
          </p:grpSpPr>
          <p:sp>
            <p:nvSpPr>
              <p:cNvPr id="5037" name="Google Shape;5037;p15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8" name="Google Shape;5038;p159"/>
              <p:cNvGrpSpPr/>
              <p:nvPr/>
            </p:nvGrpSpPr>
            <p:grpSpPr>
              <a:xfrm>
                <a:off x="308875" y="2088450"/>
                <a:ext cx="85200" cy="40700"/>
                <a:chOff x="308875" y="2087000"/>
                <a:chExt cx="85200" cy="40700"/>
              </a:xfrm>
            </p:grpSpPr>
            <p:cxnSp>
              <p:nvCxnSpPr>
                <p:cNvPr id="5039" name="Google Shape;5039;p15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040" name="Google Shape;5040;p15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41" name="Google Shape;5041;p159"/>
            <p:cNvGrpSpPr/>
            <p:nvPr/>
          </p:nvGrpSpPr>
          <p:grpSpPr>
            <a:xfrm>
              <a:off x="286625" y="3923799"/>
              <a:ext cx="133200" cy="133200"/>
              <a:chOff x="286625" y="3648899"/>
              <a:chExt cx="133200" cy="133200"/>
            </a:xfrm>
          </p:grpSpPr>
          <p:sp>
            <p:nvSpPr>
              <p:cNvPr id="5042" name="Google Shape;5042;p15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15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44" name="Google Shape;5044;p159">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5045" name="Google Shape;5045;p159"/>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046" name="Google Shape;5046;p15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 syntax</a:t>
            </a:r>
            <a:endParaRPr/>
          </a:p>
        </p:txBody>
      </p:sp>
      <p:sp>
        <p:nvSpPr>
          <p:cNvPr id="5047" name="Google Shape;5047;p15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15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15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15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1" name="Google Shape;5051;p159"/>
          <p:cNvGrpSpPr/>
          <p:nvPr/>
        </p:nvGrpSpPr>
        <p:grpSpPr>
          <a:xfrm>
            <a:off x="7819199" y="752550"/>
            <a:ext cx="604800" cy="147600"/>
            <a:chOff x="7688649" y="828750"/>
            <a:chExt cx="604800" cy="147600"/>
          </a:xfrm>
        </p:grpSpPr>
        <p:sp>
          <p:nvSpPr>
            <p:cNvPr id="5052" name="Google Shape;5052;p15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15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15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5" name="Google Shape;5055;p159"/>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056" name="Google Shape;5056;p159"/>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vector&lt;&lt;type&gt;&gt;</a:t>
            </a:r>
            <a:r>
              <a:rPr b="1" lang="en" sz="1100">
                <a:solidFill>
                  <a:srgbClr val="8959A8"/>
                </a:solidFill>
                <a:highlight>
                  <a:schemeClr val="lt1"/>
                </a:highlight>
                <a:latin typeface="Droid Sans Mono"/>
                <a:ea typeface="Droid Sans Mono"/>
                <a:cs typeface="Droid Sans Mono"/>
                <a:sym typeface="Droid Sans Mono"/>
              </a:rPr>
              <a:t> </a:t>
            </a:r>
            <a:r>
              <a:rPr b="1" lang="en" sz="1100">
                <a:solidFill>
                  <a:srgbClr val="4D4D4C"/>
                </a:solidFill>
                <a:highlight>
                  <a:schemeClr val="lt1"/>
                </a:highlight>
                <a:latin typeface="Droid Sans Mono"/>
                <a:ea typeface="Droid Sans Mono"/>
                <a:cs typeface="Droid Sans Mono"/>
                <a:sym typeface="Droid Sans Mono"/>
              </a:rPr>
              <a:t>name(</a:t>
            </a:r>
            <a:r>
              <a:rPr b="1" lang="en" sz="1100">
                <a:solidFill>
                  <a:schemeClr val="dk1"/>
                </a:solidFill>
                <a:highlight>
                  <a:schemeClr val="lt1"/>
                </a:highlight>
                <a:latin typeface="Droid Sans Mono"/>
                <a:ea typeface="Droid Sans Mono"/>
                <a:cs typeface="Droid Sans Mono"/>
                <a:sym typeface="Droid Sans Mono"/>
              </a:rPr>
              <a:t>size,initial_value</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//initial value is optional</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5057" name="Google Shape;5057;p159"/>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058" name="Google Shape;5058;p159"/>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three_fives(3, 5);</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//{5,5,5}</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numbers =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numbers.push_back(</a:t>
            </a:r>
            <a:r>
              <a:rPr b="1" lang="en" sz="1100">
                <a:solidFill>
                  <a:srgbClr val="F5871F"/>
                </a:solidFill>
                <a:highlight>
                  <a:schemeClr val="lt1"/>
                </a:highlight>
                <a:latin typeface="Droid Sans Mono"/>
                <a:ea typeface="Droid Sans Mono"/>
                <a:cs typeface="Droid Sans Mono"/>
                <a:sym typeface="Droid Sans Mono"/>
              </a:rPr>
              <a:t>60</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numbers.insert(numbers.begin()+</a:t>
            </a:r>
            <a:r>
              <a:rPr b="1" lang="en" sz="1100">
                <a:solidFill>
                  <a:srgbClr val="F5871F"/>
                </a:solidFill>
                <a:highlight>
                  <a:schemeClr val="lt1"/>
                </a:highlight>
                <a:latin typeface="Droid Sans Mono"/>
                <a:ea typeface="Droid Sans Mono"/>
                <a:cs typeface="Droid Sans Mono"/>
                <a:sym typeface="Droid Sans Mono"/>
              </a:rPr>
              <a:t>3</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F5871F"/>
                </a:solidFill>
                <a:highlight>
                  <a:schemeClr val="lt1"/>
                </a:highlight>
                <a:latin typeface="Droid Sans Mono"/>
                <a:ea typeface="Droid Sans Mono"/>
                <a:cs typeface="Droid Sans Mono"/>
                <a:sym typeface="Droid Sans Mono"/>
              </a:rPr>
              <a:t>15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numbers.erase(numbers.begin()+</a:t>
            </a:r>
            <a:r>
              <a:rPr b="1" lang="en" sz="1100">
                <a:solidFill>
                  <a:srgbClr val="F5871F"/>
                </a:solidFill>
                <a:highlight>
                  <a:schemeClr val="lt1"/>
                </a:highlight>
                <a:latin typeface="Droid Sans Mono"/>
                <a:ea typeface="Droid Sans Mono"/>
                <a:cs typeface="Droid Sans Mono"/>
                <a:sym typeface="Droid Sans Mono"/>
              </a:rPr>
              <a:t>4</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{10,20,20,15,5,60}</a:t>
            </a:r>
            <a:endParaRPr b="1" sz="1100">
              <a:solidFill>
                <a:srgbClr val="F5871F"/>
              </a:solidFill>
              <a:highlight>
                <a:schemeClr val="lt1"/>
              </a:highlight>
              <a:latin typeface="Droid Sans Mono"/>
              <a:ea typeface="Droid Sans Mono"/>
              <a:cs typeface="Droid Sans Mono"/>
              <a:sym typeface="Droid Sans Mono"/>
            </a:endParaRPr>
          </a:p>
        </p:txBody>
      </p:sp>
      <p:graphicFrame>
        <p:nvGraphicFramePr>
          <p:cNvPr id="5059" name="Google Shape;5059;p159"/>
          <p:cNvGraphicFramePr/>
          <p:nvPr/>
        </p:nvGraphicFramePr>
        <p:xfrm>
          <a:off x="4886425" y="2381250"/>
          <a:ext cx="3000000" cy="3000000"/>
        </p:xfrm>
        <a:graphic>
          <a:graphicData uri="http://schemas.openxmlformats.org/drawingml/2006/table">
            <a:tbl>
              <a:tblPr>
                <a:noFill/>
                <a:tableStyleId>{A724B4D7-3117-43BE-9974-51EE4F28590D}</a:tableStyleId>
              </a:tblPr>
              <a:tblGrid>
                <a:gridCol w="473975"/>
                <a:gridCol w="471850"/>
                <a:gridCol w="471850"/>
                <a:gridCol w="471850"/>
                <a:gridCol w="471850"/>
                <a:gridCol w="471850"/>
                <a:gridCol w="471850"/>
              </a:tblGrid>
              <a:tr h="381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60</a:t>
                      </a:r>
                      <a:endParaRPr>
                        <a:solidFill>
                          <a:schemeClr val="lt1"/>
                        </a:solidFill>
                      </a:endParaRPr>
                    </a:p>
                  </a:txBody>
                  <a:tcPr marT="91425" marB="91425" marR="91425" marL="91425"/>
                </a:tc>
              </a:tr>
            </a:tbl>
          </a:graphicData>
        </a:graphic>
      </p:graphicFrame>
      <p:cxnSp>
        <p:nvCxnSpPr>
          <p:cNvPr id="5060" name="Google Shape;5060;p159"/>
          <p:cNvCxnSpPr/>
          <p:nvPr/>
        </p:nvCxnSpPr>
        <p:spPr>
          <a:xfrm rot="10800000">
            <a:off x="5152375"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061" name="Google Shape;5061;p159"/>
          <p:cNvSpPr txBox="1"/>
          <p:nvPr/>
        </p:nvSpPr>
        <p:spPr>
          <a:xfrm>
            <a:off x="4663150" y="3411250"/>
            <a:ext cx="13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a:t>
            </a:r>
            <a:endParaRPr>
              <a:solidFill>
                <a:schemeClr val="lt1"/>
              </a:solidFill>
            </a:endParaRPr>
          </a:p>
        </p:txBody>
      </p:sp>
      <p:cxnSp>
        <p:nvCxnSpPr>
          <p:cNvPr id="5062" name="Google Shape;5062;p159"/>
          <p:cNvCxnSpPr/>
          <p:nvPr/>
        </p:nvCxnSpPr>
        <p:spPr>
          <a:xfrm rot="10800000">
            <a:off x="6538950"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063" name="Google Shape;5063;p159"/>
          <p:cNvSpPr txBox="1"/>
          <p:nvPr/>
        </p:nvSpPr>
        <p:spPr>
          <a:xfrm>
            <a:off x="5989750" y="3411250"/>
            <a:ext cx="15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score.begin()+3</a:t>
            </a:r>
            <a:endParaRPr>
              <a:solidFill>
                <a:schemeClr val="lt1"/>
              </a:solidFill>
            </a:endParaRPr>
          </a:p>
        </p:txBody>
      </p:sp>
      <p:sp>
        <p:nvSpPr>
          <p:cNvPr id="5064" name="Google Shape;5064;p159"/>
          <p:cNvSpPr txBox="1"/>
          <p:nvPr/>
        </p:nvSpPr>
        <p:spPr>
          <a:xfrm>
            <a:off x="4988400" y="3843438"/>
            <a:ext cx="2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a:t>
            </a:r>
            <a:r>
              <a:rPr lang="en">
                <a:solidFill>
                  <a:schemeClr val="lt1"/>
                </a:solidFill>
              </a:rPr>
              <a:t> insert()</a:t>
            </a:r>
            <a:endParaRPr>
              <a:solidFill>
                <a:schemeClr val="lt1"/>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8" name="Shape 5068"/>
        <p:cNvGrpSpPr/>
        <p:nvPr/>
      </p:nvGrpSpPr>
      <p:grpSpPr>
        <a:xfrm>
          <a:off x="0" y="0"/>
          <a:ext cx="0" cy="0"/>
          <a:chOff x="0" y="0"/>
          <a:chExt cx="0" cy="0"/>
        </a:xfrm>
      </p:grpSpPr>
      <p:grpSp>
        <p:nvGrpSpPr>
          <p:cNvPr id="5069" name="Google Shape;5069;p160"/>
          <p:cNvGrpSpPr/>
          <p:nvPr/>
        </p:nvGrpSpPr>
        <p:grpSpPr>
          <a:xfrm>
            <a:off x="299286" y="189025"/>
            <a:ext cx="133205" cy="119344"/>
            <a:chOff x="222150" y="185025"/>
            <a:chExt cx="170100" cy="152400"/>
          </a:xfrm>
        </p:grpSpPr>
        <p:cxnSp>
          <p:nvCxnSpPr>
            <p:cNvPr id="5070" name="Google Shape;5070;p16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071" name="Google Shape;5071;p16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072" name="Google Shape;5072;p16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073" name="Google Shape;5073;p160"/>
          <p:cNvGrpSpPr/>
          <p:nvPr/>
        </p:nvGrpSpPr>
        <p:grpSpPr>
          <a:xfrm>
            <a:off x="286625" y="3999999"/>
            <a:ext cx="145867" cy="958251"/>
            <a:chOff x="286625" y="3923799"/>
            <a:chExt cx="145867" cy="958251"/>
          </a:xfrm>
        </p:grpSpPr>
        <p:sp>
          <p:nvSpPr>
            <p:cNvPr id="5074" name="Google Shape;5074;p16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5" name="Google Shape;5075;p160"/>
            <p:cNvGrpSpPr/>
            <p:nvPr/>
          </p:nvGrpSpPr>
          <p:grpSpPr>
            <a:xfrm>
              <a:off x="298112" y="4342643"/>
              <a:ext cx="110182" cy="126862"/>
              <a:chOff x="281100" y="2027800"/>
              <a:chExt cx="140700" cy="162000"/>
            </a:xfrm>
          </p:grpSpPr>
          <p:sp>
            <p:nvSpPr>
              <p:cNvPr id="5076" name="Google Shape;5076;p16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7" name="Google Shape;5077;p160"/>
              <p:cNvGrpSpPr/>
              <p:nvPr/>
            </p:nvGrpSpPr>
            <p:grpSpPr>
              <a:xfrm>
                <a:off x="308875" y="2088450"/>
                <a:ext cx="85200" cy="40700"/>
                <a:chOff x="308875" y="2087000"/>
                <a:chExt cx="85200" cy="40700"/>
              </a:xfrm>
            </p:grpSpPr>
            <p:cxnSp>
              <p:nvCxnSpPr>
                <p:cNvPr id="5078" name="Google Shape;5078;p16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079" name="Google Shape;5079;p16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080" name="Google Shape;5080;p160"/>
            <p:cNvGrpSpPr/>
            <p:nvPr/>
          </p:nvGrpSpPr>
          <p:grpSpPr>
            <a:xfrm>
              <a:off x="286625" y="3923799"/>
              <a:ext cx="133200" cy="133200"/>
              <a:chOff x="286625" y="3648899"/>
              <a:chExt cx="133200" cy="133200"/>
            </a:xfrm>
          </p:grpSpPr>
          <p:sp>
            <p:nvSpPr>
              <p:cNvPr id="5081" name="Google Shape;5081;p16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16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83" name="Google Shape;5083;p160">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5084" name="Google Shape;5084;p160"/>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085" name="Google Shape;5085;p16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 syntax</a:t>
            </a:r>
            <a:endParaRPr/>
          </a:p>
        </p:txBody>
      </p:sp>
      <p:sp>
        <p:nvSpPr>
          <p:cNvPr id="5086" name="Google Shape;5086;p16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16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16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16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0" name="Google Shape;5090;p160"/>
          <p:cNvGrpSpPr/>
          <p:nvPr/>
        </p:nvGrpSpPr>
        <p:grpSpPr>
          <a:xfrm>
            <a:off x="7819199" y="752550"/>
            <a:ext cx="604800" cy="147600"/>
            <a:chOff x="7688649" y="828750"/>
            <a:chExt cx="604800" cy="147600"/>
          </a:xfrm>
        </p:grpSpPr>
        <p:sp>
          <p:nvSpPr>
            <p:cNvPr id="5091" name="Google Shape;5091;p16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16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16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4" name="Google Shape;5094;p160"/>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095" name="Google Shape;5095;p160"/>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vector&lt;&lt;type&gt;&gt;</a:t>
            </a:r>
            <a:r>
              <a:rPr b="1" lang="en" sz="1100">
                <a:solidFill>
                  <a:srgbClr val="8959A8"/>
                </a:solidFill>
                <a:highlight>
                  <a:schemeClr val="lt1"/>
                </a:highlight>
                <a:latin typeface="Droid Sans Mono"/>
                <a:ea typeface="Droid Sans Mono"/>
                <a:cs typeface="Droid Sans Mono"/>
                <a:sym typeface="Droid Sans Mono"/>
              </a:rPr>
              <a:t> </a:t>
            </a:r>
            <a:r>
              <a:rPr b="1" lang="en" sz="1100">
                <a:solidFill>
                  <a:srgbClr val="4D4D4C"/>
                </a:solidFill>
                <a:highlight>
                  <a:schemeClr val="lt1"/>
                </a:highlight>
                <a:latin typeface="Droid Sans Mono"/>
                <a:ea typeface="Droid Sans Mono"/>
                <a:cs typeface="Droid Sans Mono"/>
                <a:sym typeface="Droid Sans Mono"/>
              </a:rPr>
              <a:t>name(</a:t>
            </a:r>
            <a:r>
              <a:rPr b="1" lang="en" sz="1100">
                <a:solidFill>
                  <a:schemeClr val="dk1"/>
                </a:solidFill>
                <a:highlight>
                  <a:schemeClr val="lt1"/>
                </a:highlight>
                <a:latin typeface="Droid Sans Mono"/>
                <a:ea typeface="Droid Sans Mono"/>
                <a:cs typeface="Droid Sans Mono"/>
                <a:sym typeface="Droid Sans Mono"/>
              </a:rPr>
              <a:t>size,initial_value</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//initial value is optional</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5096" name="Google Shape;5096;p160"/>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097" name="Google Shape;5097;p160"/>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three_fives(3, 5);</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//{5,5,5}</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numbers =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numbers.push_back(</a:t>
            </a:r>
            <a:r>
              <a:rPr b="1" lang="en" sz="1100">
                <a:solidFill>
                  <a:srgbClr val="F5871F"/>
                </a:solidFill>
                <a:highlight>
                  <a:schemeClr val="lt1"/>
                </a:highlight>
                <a:latin typeface="Droid Sans Mono"/>
                <a:ea typeface="Droid Sans Mono"/>
                <a:cs typeface="Droid Sans Mono"/>
                <a:sym typeface="Droid Sans Mono"/>
              </a:rPr>
              <a:t>60</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numbers.insert(numbers.begin()+</a:t>
            </a:r>
            <a:r>
              <a:rPr b="1" lang="en" sz="1100">
                <a:solidFill>
                  <a:srgbClr val="F5871F"/>
                </a:solidFill>
                <a:highlight>
                  <a:schemeClr val="lt1"/>
                </a:highlight>
                <a:latin typeface="Droid Sans Mono"/>
                <a:ea typeface="Droid Sans Mono"/>
                <a:cs typeface="Droid Sans Mono"/>
                <a:sym typeface="Droid Sans Mono"/>
              </a:rPr>
              <a:t>3</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F5871F"/>
                </a:solidFill>
                <a:highlight>
                  <a:schemeClr val="lt1"/>
                </a:highlight>
                <a:latin typeface="Droid Sans Mono"/>
                <a:ea typeface="Droid Sans Mono"/>
                <a:cs typeface="Droid Sans Mono"/>
                <a:sym typeface="Droid Sans Mono"/>
              </a:rPr>
              <a:t>15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numbers.erase(numbers.begin()+</a:t>
            </a:r>
            <a:r>
              <a:rPr b="1" lang="en" sz="1100">
                <a:solidFill>
                  <a:srgbClr val="F5871F"/>
                </a:solidFill>
                <a:highlight>
                  <a:schemeClr val="lt1"/>
                </a:highlight>
                <a:latin typeface="Droid Sans Mono"/>
                <a:ea typeface="Droid Sans Mono"/>
                <a:cs typeface="Droid Sans Mono"/>
                <a:sym typeface="Droid Sans Mono"/>
              </a:rPr>
              <a:t>4</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{10,20,20,15,5,60}</a:t>
            </a:r>
            <a:endParaRPr b="1" sz="1100">
              <a:solidFill>
                <a:srgbClr val="F5871F"/>
              </a:solidFill>
              <a:highlight>
                <a:schemeClr val="lt1"/>
              </a:highlight>
              <a:latin typeface="Droid Sans Mono"/>
              <a:ea typeface="Droid Sans Mono"/>
              <a:cs typeface="Droid Sans Mono"/>
              <a:sym typeface="Droid Sans Mono"/>
            </a:endParaRPr>
          </a:p>
        </p:txBody>
      </p:sp>
      <p:graphicFrame>
        <p:nvGraphicFramePr>
          <p:cNvPr id="5098" name="Google Shape;5098;p160"/>
          <p:cNvGraphicFramePr/>
          <p:nvPr/>
        </p:nvGraphicFramePr>
        <p:xfrm>
          <a:off x="4886425" y="2381250"/>
          <a:ext cx="3000000" cy="3000000"/>
        </p:xfrm>
        <a:graphic>
          <a:graphicData uri="http://schemas.openxmlformats.org/drawingml/2006/table">
            <a:tbl>
              <a:tblPr>
                <a:noFill/>
                <a:tableStyleId>{A724B4D7-3117-43BE-9974-51EE4F28590D}</a:tableStyleId>
              </a:tblPr>
              <a:tblGrid>
                <a:gridCol w="473975"/>
                <a:gridCol w="471850"/>
                <a:gridCol w="471850"/>
                <a:gridCol w="471850"/>
                <a:gridCol w="471850"/>
                <a:gridCol w="471850"/>
                <a:gridCol w="471850"/>
              </a:tblGrid>
              <a:tr h="381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60</a:t>
                      </a:r>
                      <a:endParaRPr>
                        <a:solidFill>
                          <a:schemeClr val="lt1"/>
                        </a:solidFill>
                      </a:endParaRPr>
                    </a:p>
                  </a:txBody>
                  <a:tcPr marT="91425" marB="91425" marR="91425" marL="91425"/>
                </a:tc>
              </a:tr>
            </a:tbl>
          </a:graphicData>
        </a:graphic>
      </p:graphicFrame>
      <p:cxnSp>
        <p:nvCxnSpPr>
          <p:cNvPr id="5099" name="Google Shape;5099;p160"/>
          <p:cNvCxnSpPr/>
          <p:nvPr/>
        </p:nvCxnSpPr>
        <p:spPr>
          <a:xfrm rot="10800000">
            <a:off x="5152375"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100" name="Google Shape;5100;p160"/>
          <p:cNvSpPr txBox="1"/>
          <p:nvPr/>
        </p:nvSpPr>
        <p:spPr>
          <a:xfrm>
            <a:off x="4663150" y="3411250"/>
            <a:ext cx="13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a:t>
            </a:r>
            <a:endParaRPr>
              <a:solidFill>
                <a:schemeClr val="lt1"/>
              </a:solidFill>
            </a:endParaRPr>
          </a:p>
        </p:txBody>
      </p:sp>
      <p:cxnSp>
        <p:nvCxnSpPr>
          <p:cNvPr id="5101" name="Google Shape;5101;p160"/>
          <p:cNvCxnSpPr/>
          <p:nvPr/>
        </p:nvCxnSpPr>
        <p:spPr>
          <a:xfrm rot="10800000">
            <a:off x="7012750"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102" name="Google Shape;5102;p160"/>
          <p:cNvSpPr txBox="1"/>
          <p:nvPr/>
        </p:nvSpPr>
        <p:spPr>
          <a:xfrm>
            <a:off x="6439850" y="3411250"/>
            <a:ext cx="15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score.begin()+4</a:t>
            </a:r>
            <a:endParaRPr>
              <a:solidFill>
                <a:schemeClr val="lt1"/>
              </a:solidFill>
            </a:endParaRPr>
          </a:p>
        </p:txBody>
      </p:sp>
      <p:sp>
        <p:nvSpPr>
          <p:cNvPr id="5103" name="Google Shape;5103;p160"/>
          <p:cNvSpPr txBox="1"/>
          <p:nvPr/>
        </p:nvSpPr>
        <p:spPr>
          <a:xfrm>
            <a:off x="4960550" y="3891513"/>
            <a:ext cx="2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Before erase()</a:t>
            </a:r>
            <a:endParaRPr>
              <a:solidFill>
                <a:schemeClr val="lt1"/>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7" name="Shape 5107"/>
        <p:cNvGrpSpPr/>
        <p:nvPr/>
      </p:nvGrpSpPr>
      <p:grpSpPr>
        <a:xfrm>
          <a:off x="0" y="0"/>
          <a:ext cx="0" cy="0"/>
          <a:chOff x="0" y="0"/>
          <a:chExt cx="0" cy="0"/>
        </a:xfrm>
      </p:grpSpPr>
      <p:grpSp>
        <p:nvGrpSpPr>
          <p:cNvPr id="5108" name="Google Shape;5108;p161"/>
          <p:cNvGrpSpPr/>
          <p:nvPr/>
        </p:nvGrpSpPr>
        <p:grpSpPr>
          <a:xfrm>
            <a:off x="299286" y="189025"/>
            <a:ext cx="133205" cy="119344"/>
            <a:chOff x="222150" y="185025"/>
            <a:chExt cx="170100" cy="152400"/>
          </a:xfrm>
        </p:grpSpPr>
        <p:cxnSp>
          <p:nvCxnSpPr>
            <p:cNvPr id="5109" name="Google Shape;5109;p16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10" name="Google Shape;5110;p16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11" name="Google Shape;5111;p16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112" name="Google Shape;5112;p161"/>
          <p:cNvGrpSpPr/>
          <p:nvPr/>
        </p:nvGrpSpPr>
        <p:grpSpPr>
          <a:xfrm>
            <a:off x="286625" y="3999999"/>
            <a:ext cx="145867" cy="958251"/>
            <a:chOff x="286625" y="3923799"/>
            <a:chExt cx="145867" cy="958251"/>
          </a:xfrm>
        </p:grpSpPr>
        <p:sp>
          <p:nvSpPr>
            <p:cNvPr id="5113" name="Google Shape;5113;p16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4" name="Google Shape;5114;p161"/>
            <p:cNvGrpSpPr/>
            <p:nvPr/>
          </p:nvGrpSpPr>
          <p:grpSpPr>
            <a:xfrm>
              <a:off x="298112" y="4342643"/>
              <a:ext cx="110182" cy="126862"/>
              <a:chOff x="281100" y="2027800"/>
              <a:chExt cx="140700" cy="162000"/>
            </a:xfrm>
          </p:grpSpPr>
          <p:sp>
            <p:nvSpPr>
              <p:cNvPr id="5115" name="Google Shape;5115;p16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6" name="Google Shape;5116;p161"/>
              <p:cNvGrpSpPr/>
              <p:nvPr/>
            </p:nvGrpSpPr>
            <p:grpSpPr>
              <a:xfrm>
                <a:off x="308875" y="2088450"/>
                <a:ext cx="85200" cy="40700"/>
                <a:chOff x="308875" y="2087000"/>
                <a:chExt cx="85200" cy="40700"/>
              </a:xfrm>
            </p:grpSpPr>
            <p:cxnSp>
              <p:nvCxnSpPr>
                <p:cNvPr id="5117" name="Google Shape;5117;p16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118" name="Google Shape;5118;p16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19" name="Google Shape;5119;p161"/>
            <p:cNvGrpSpPr/>
            <p:nvPr/>
          </p:nvGrpSpPr>
          <p:grpSpPr>
            <a:xfrm>
              <a:off x="286625" y="3923799"/>
              <a:ext cx="133200" cy="133200"/>
              <a:chOff x="286625" y="3648899"/>
              <a:chExt cx="133200" cy="133200"/>
            </a:xfrm>
          </p:grpSpPr>
          <p:sp>
            <p:nvSpPr>
              <p:cNvPr id="5120" name="Google Shape;5120;p16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16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22" name="Google Shape;5122;p161">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5123" name="Google Shape;5123;p161"/>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124" name="Google Shape;5124;p16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/Vector syntax</a:t>
            </a:r>
            <a:endParaRPr/>
          </a:p>
        </p:txBody>
      </p:sp>
      <p:sp>
        <p:nvSpPr>
          <p:cNvPr id="5125" name="Google Shape;5125;p16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16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16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16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9" name="Google Shape;5129;p161"/>
          <p:cNvGrpSpPr/>
          <p:nvPr/>
        </p:nvGrpSpPr>
        <p:grpSpPr>
          <a:xfrm>
            <a:off x="7819199" y="752550"/>
            <a:ext cx="604800" cy="147600"/>
            <a:chOff x="7688649" y="828750"/>
            <a:chExt cx="604800" cy="147600"/>
          </a:xfrm>
        </p:grpSpPr>
        <p:sp>
          <p:nvSpPr>
            <p:cNvPr id="5130" name="Google Shape;5130;p16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16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16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3" name="Google Shape;5133;p161"/>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134" name="Google Shape;5134;p161"/>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vector&lt;&lt;type&gt;&gt;</a:t>
            </a:r>
            <a:r>
              <a:rPr b="1" lang="en" sz="1100">
                <a:solidFill>
                  <a:srgbClr val="8959A8"/>
                </a:solidFill>
                <a:highlight>
                  <a:schemeClr val="lt1"/>
                </a:highlight>
                <a:latin typeface="Droid Sans Mono"/>
                <a:ea typeface="Droid Sans Mono"/>
                <a:cs typeface="Droid Sans Mono"/>
                <a:sym typeface="Droid Sans Mono"/>
              </a:rPr>
              <a:t> </a:t>
            </a:r>
            <a:r>
              <a:rPr b="1" lang="en" sz="1100">
                <a:solidFill>
                  <a:srgbClr val="4D4D4C"/>
                </a:solidFill>
                <a:highlight>
                  <a:schemeClr val="lt1"/>
                </a:highlight>
                <a:latin typeface="Droid Sans Mono"/>
                <a:ea typeface="Droid Sans Mono"/>
                <a:cs typeface="Droid Sans Mono"/>
                <a:sym typeface="Droid Sans Mono"/>
              </a:rPr>
              <a:t>name(</a:t>
            </a:r>
            <a:r>
              <a:rPr b="1" lang="en" sz="1100">
                <a:solidFill>
                  <a:schemeClr val="dk1"/>
                </a:solidFill>
                <a:highlight>
                  <a:schemeClr val="lt1"/>
                </a:highlight>
                <a:latin typeface="Droid Sans Mono"/>
                <a:ea typeface="Droid Sans Mono"/>
                <a:cs typeface="Droid Sans Mono"/>
                <a:sym typeface="Droid Sans Mono"/>
              </a:rPr>
              <a:t>size,initial_value</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//initial value is optional</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5135" name="Google Shape;5135;p161"/>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136" name="Google Shape;5136;p161"/>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three_fives(3, 5);</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//{5,5,5}</a:t>
            </a:r>
            <a:endParaRPr b="1" sz="1100">
              <a:solidFill>
                <a:srgbClr val="F5871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vector</a:t>
            </a:r>
            <a:r>
              <a:rPr b="1" lang="en" sz="1100">
                <a:solidFill>
                  <a:srgbClr val="4D4D4C"/>
                </a:solidFill>
                <a:highlight>
                  <a:schemeClr val="lt1"/>
                </a:highlight>
                <a:latin typeface="Droid Sans Mono"/>
                <a:ea typeface="Droid Sans Mono"/>
                <a:cs typeface="Droid Sans Mono"/>
                <a:sym typeface="Droid Sans Mono"/>
              </a:rPr>
              <a:t>&lt;</a:t>
            </a:r>
            <a:r>
              <a:rPr b="1" lang="en" sz="1100">
                <a:solidFill>
                  <a:srgbClr val="8959A8"/>
                </a:solidFill>
                <a:highlight>
                  <a:schemeClr val="lt1"/>
                </a:highlight>
                <a:latin typeface="Droid Sans Mono"/>
                <a:ea typeface="Droid Sans Mono"/>
                <a:cs typeface="Droid Sans Mono"/>
                <a:sym typeface="Droid Sans Mono"/>
              </a:rPr>
              <a:t>int</a:t>
            </a:r>
            <a:r>
              <a:rPr b="1" lang="en" sz="1100">
                <a:solidFill>
                  <a:srgbClr val="4D4D4C"/>
                </a:solidFill>
                <a:highlight>
                  <a:schemeClr val="lt1"/>
                </a:highlight>
                <a:latin typeface="Droid Sans Mono"/>
                <a:ea typeface="Droid Sans Mono"/>
                <a:cs typeface="Droid Sans Mono"/>
                <a:sym typeface="Droid Sans Mono"/>
              </a:rPr>
              <a:t>&gt; numbers =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20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10</a:t>
            </a:r>
            <a:r>
              <a:rPr b="1" lang="en" sz="1100">
                <a:solidFill>
                  <a:srgbClr val="4D4D4C"/>
                </a:solidFill>
                <a:highlight>
                  <a:schemeClr val="lt1"/>
                </a:highlight>
                <a:latin typeface="Droid Sans Mono"/>
                <a:ea typeface="Droid Sans Mono"/>
                <a:cs typeface="Droid Sans Mono"/>
                <a:sym typeface="Droid Sans Mono"/>
              </a:rPr>
              <a:t>, </a:t>
            </a:r>
            <a:r>
              <a:rPr b="1" lang="en" sz="1100">
                <a:solidFill>
                  <a:srgbClr val="F5871F"/>
                </a:solidFill>
                <a:highlight>
                  <a:schemeClr val="lt1"/>
                </a:highlight>
                <a:latin typeface="Droid Sans Mono"/>
                <a:ea typeface="Droid Sans Mono"/>
                <a:cs typeface="Droid Sans Mono"/>
                <a:sym typeface="Droid Sans Mono"/>
              </a:rPr>
              <a:t>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numbers.push_back(</a:t>
            </a:r>
            <a:r>
              <a:rPr b="1" lang="en" sz="1100">
                <a:solidFill>
                  <a:srgbClr val="F5871F"/>
                </a:solidFill>
                <a:highlight>
                  <a:schemeClr val="lt1"/>
                </a:highlight>
                <a:latin typeface="Droid Sans Mono"/>
                <a:ea typeface="Droid Sans Mono"/>
                <a:cs typeface="Droid Sans Mono"/>
                <a:sym typeface="Droid Sans Mono"/>
              </a:rPr>
              <a:t>60</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numbers.insert(numbers.begin()+</a:t>
            </a:r>
            <a:r>
              <a:rPr b="1" lang="en" sz="1100">
                <a:solidFill>
                  <a:srgbClr val="F5871F"/>
                </a:solidFill>
                <a:highlight>
                  <a:schemeClr val="lt1"/>
                </a:highlight>
                <a:latin typeface="Droid Sans Mono"/>
                <a:ea typeface="Droid Sans Mono"/>
                <a:cs typeface="Droid Sans Mono"/>
                <a:sym typeface="Droid Sans Mono"/>
              </a:rPr>
              <a:t>3</a:t>
            </a:r>
            <a:r>
              <a:rPr b="1" lang="en" sz="1100">
                <a:solidFill>
                  <a:srgbClr val="4D4D4C"/>
                </a:solidFill>
                <a:highlight>
                  <a:schemeClr val="lt1"/>
                </a:highlight>
                <a:latin typeface="Droid Sans Mono"/>
                <a:ea typeface="Droid Sans Mono"/>
                <a:cs typeface="Droid Sans Mono"/>
                <a:sym typeface="Droid Sans Mono"/>
              </a:rPr>
              <a:t>,</a:t>
            </a:r>
            <a:r>
              <a:rPr b="1" lang="en" sz="1100">
                <a:solidFill>
                  <a:srgbClr val="F5871F"/>
                </a:solidFill>
                <a:highlight>
                  <a:schemeClr val="lt1"/>
                </a:highlight>
                <a:latin typeface="Droid Sans Mono"/>
                <a:ea typeface="Droid Sans Mono"/>
                <a:cs typeface="Droid Sans Mono"/>
                <a:sym typeface="Droid Sans Mono"/>
              </a:rPr>
              <a:t>15</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{10,20,20,15,10,5,60}</a:t>
            </a:r>
            <a:endParaRPr b="1" sz="11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chemeClr val="lt1"/>
                </a:highlight>
                <a:latin typeface="Droid Sans Mono"/>
                <a:ea typeface="Droid Sans Mono"/>
                <a:cs typeface="Droid Sans Mono"/>
                <a:sym typeface="Droid Sans Mono"/>
              </a:rPr>
              <a:t>numbers.erase(numbers.begin()+</a:t>
            </a:r>
            <a:r>
              <a:rPr b="1" lang="en" sz="1100">
                <a:solidFill>
                  <a:srgbClr val="F5871F"/>
                </a:solidFill>
                <a:highlight>
                  <a:schemeClr val="lt1"/>
                </a:highlight>
                <a:latin typeface="Droid Sans Mono"/>
                <a:ea typeface="Droid Sans Mono"/>
                <a:cs typeface="Droid Sans Mono"/>
                <a:sym typeface="Droid Sans Mono"/>
              </a:rPr>
              <a:t>4</a:t>
            </a:r>
            <a:r>
              <a:rPr b="1" lang="en" sz="1100">
                <a:solidFill>
                  <a:srgbClr val="4D4D4C"/>
                </a:solidFill>
                <a:highlight>
                  <a:schemeClr val="lt1"/>
                </a:highlight>
                <a:latin typeface="Droid Sans Mono"/>
                <a:ea typeface="Droid Sans Mono"/>
                <a:cs typeface="Droid Sans Mono"/>
                <a:sym typeface="Droid Sans Mono"/>
              </a:rPr>
              <a:t>);</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//numbers becomes {10,20,20,15,5,60}</a:t>
            </a:r>
            <a:endParaRPr b="1" sz="1100">
              <a:solidFill>
                <a:srgbClr val="F5871F"/>
              </a:solidFill>
              <a:highlight>
                <a:schemeClr val="lt1"/>
              </a:highlight>
              <a:latin typeface="Droid Sans Mono"/>
              <a:ea typeface="Droid Sans Mono"/>
              <a:cs typeface="Droid Sans Mono"/>
              <a:sym typeface="Droid Sans Mono"/>
            </a:endParaRPr>
          </a:p>
        </p:txBody>
      </p:sp>
      <p:graphicFrame>
        <p:nvGraphicFramePr>
          <p:cNvPr id="5137" name="Google Shape;5137;p161"/>
          <p:cNvGraphicFramePr/>
          <p:nvPr/>
        </p:nvGraphicFramePr>
        <p:xfrm>
          <a:off x="4886425" y="2381250"/>
          <a:ext cx="3000000" cy="3000000"/>
        </p:xfrm>
        <a:graphic>
          <a:graphicData uri="http://schemas.openxmlformats.org/drawingml/2006/table">
            <a:tbl>
              <a:tblPr>
                <a:noFill/>
                <a:tableStyleId>{A724B4D7-3117-43BE-9974-51EE4F28590D}</a:tableStyleId>
              </a:tblPr>
              <a:tblGrid>
                <a:gridCol w="473975"/>
                <a:gridCol w="471850"/>
                <a:gridCol w="471850"/>
                <a:gridCol w="471850"/>
                <a:gridCol w="471850"/>
                <a:gridCol w="471850"/>
              </a:tblGrid>
              <a:tr h="381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60</a:t>
                      </a:r>
                      <a:endParaRPr>
                        <a:solidFill>
                          <a:schemeClr val="lt1"/>
                        </a:solidFill>
                      </a:endParaRPr>
                    </a:p>
                  </a:txBody>
                  <a:tcPr marT="91425" marB="91425" marR="91425" marL="91425"/>
                </a:tc>
              </a:tr>
            </a:tbl>
          </a:graphicData>
        </a:graphic>
      </p:graphicFrame>
      <p:cxnSp>
        <p:nvCxnSpPr>
          <p:cNvPr id="5138" name="Google Shape;5138;p161"/>
          <p:cNvCxnSpPr/>
          <p:nvPr/>
        </p:nvCxnSpPr>
        <p:spPr>
          <a:xfrm rot="10800000">
            <a:off x="5152375"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139" name="Google Shape;5139;p161"/>
          <p:cNvSpPr txBox="1"/>
          <p:nvPr/>
        </p:nvSpPr>
        <p:spPr>
          <a:xfrm>
            <a:off x="4663150" y="3411250"/>
            <a:ext cx="13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a:t>
            </a:r>
            <a:endParaRPr>
              <a:solidFill>
                <a:schemeClr val="lt1"/>
              </a:solidFill>
            </a:endParaRPr>
          </a:p>
        </p:txBody>
      </p:sp>
      <p:cxnSp>
        <p:nvCxnSpPr>
          <p:cNvPr id="5140" name="Google Shape;5140;p161"/>
          <p:cNvCxnSpPr/>
          <p:nvPr/>
        </p:nvCxnSpPr>
        <p:spPr>
          <a:xfrm rot="10800000">
            <a:off x="7012750" y="2999663"/>
            <a:ext cx="0" cy="331500"/>
          </a:xfrm>
          <a:prstGeom prst="straightConnector1">
            <a:avLst/>
          </a:prstGeom>
          <a:noFill/>
          <a:ln cap="flat" cmpd="sng" w="9525">
            <a:solidFill>
              <a:schemeClr val="dk2"/>
            </a:solidFill>
            <a:prstDash val="solid"/>
            <a:round/>
            <a:headEnd len="med" w="med" type="none"/>
            <a:tailEnd len="med" w="med" type="triangle"/>
          </a:ln>
        </p:spPr>
      </p:cxnSp>
      <p:sp>
        <p:nvSpPr>
          <p:cNvPr id="5141" name="Google Shape;5141;p161"/>
          <p:cNvSpPr txBox="1"/>
          <p:nvPr/>
        </p:nvSpPr>
        <p:spPr>
          <a:xfrm>
            <a:off x="6439850" y="3411250"/>
            <a:ext cx="154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score.begin()+4</a:t>
            </a:r>
            <a:endParaRPr>
              <a:solidFill>
                <a:schemeClr val="lt1"/>
              </a:solidFill>
            </a:endParaRPr>
          </a:p>
        </p:txBody>
      </p:sp>
      <p:sp>
        <p:nvSpPr>
          <p:cNvPr id="5142" name="Google Shape;5142;p161"/>
          <p:cNvSpPr txBox="1"/>
          <p:nvPr/>
        </p:nvSpPr>
        <p:spPr>
          <a:xfrm>
            <a:off x="4960550" y="3891513"/>
            <a:ext cx="28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a:t>
            </a:r>
            <a:r>
              <a:rPr lang="en">
                <a:solidFill>
                  <a:schemeClr val="lt1"/>
                </a:solidFill>
              </a:rPr>
              <a:t> erase()</a:t>
            </a:r>
            <a:endParaRPr>
              <a:solidFill>
                <a:schemeClr val="lt1"/>
              </a:solidFill>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6" name="Shape 5146"/>
        <p:cNvGrpSpPr/>
        <p:nvPr/>
      </p:nvGrpSpPr>
      <p:grpSpPr>
        <a:xfrm>
          <a:off x="0" y="0"/>
          <a:ext cx="0" cy="0"/>
          <a:chOff x="0" y="0"/>
          <a:chExt cx="0" cy="0"/>
        </a:xfrm>
      </p:grpSpPr>
      <p:grpSp>
        <p:nvGrpSpPr>
          <p:cNvPr id="5147" name="Google Shape;5147;p162"/>
          <p:cNvGrpSpPr/>
          <p:nvPr/>
        </p:nvGrpSpPr>
        <p:grpSpPr>
          <a:xfrm>
            <a:off x="299286" y="189025"/>
            <a:ext cx="133205" cy="119344"/>
            <a:chOff x="222150" y="185025"/>
            <a:chExt cx="170100" cy="152400"/>
          </a:xfrm>
        </p:grpSpPr>
        <p:cxnSp>
          <p:nvCxnSpPr>
            <p:cNvPr id="5148" name="Google Shape;5148;p16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49" name="Google Shape;5149;p16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50" name="Google Shape;5150;p16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151" name="Google Shape;5151;p162"/>
          <p:cNvGrpSpPr/>
          <p:nvPr/>
        </p:nvGrpSpPr>
        <p:grpSpPr>
          <a:xfrm>
            <a:off x="286625" y="3999999"/>
            <a:ext cx="145867" cy="958251"/>
            <a:chOff x="286625" y="3923799"/>
            <a:chExt cx="145867" cy="958251"/>
          </a:xfrm>
        </p:grpSpPr>
        <p:sp>
          <p:nvSpPr>
            <p:cNvPr id="5152" name="Google Shape;5152;p16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3" name="Google Shape;5153;p162"/>
            <p:cNvGrpSpPr/>
            <p:nvPr/>
          </p:nvGrpSpPr>
          <p:grpSpPr>
            <a:xfrm>
              <a:off x="298112" y="4342643"/>
              <a:ext cx="110182" cy="126862"/>
              <a:chOff x="281100" y="2027800"/>
              <a:chExt cx="140700" cy="162000"/>
            </a:xfrm>
          </p:grpSpPr>
          <p:sp>
            <p:nvSpPr>
              <p:cNvPr id="5154" name="Google Shape;5154;p16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5" name="Google Shape;5155;p162"/>
              <p:cNvGrpSpPr/>
              <p:nvPr/>
            </p:nvGrpSpPr>
            <p:grpSpPr>
              <a:xfrm>
                <a:off x="308875" y="2088450"/>
                <a:ext cx="85200" cy="40700"/>
                <a:chOff x="308875" y="2087000"/>
                <a:chExt cx="85200" cy="40700"/>
              </a:xfrm>
            </p:grpSpPr>
            <p:cxnSp>
              <p:nvCxnSpPr>
                <p:cNvPr id="5156" name="Google Shape;5156;p16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157" name="Google Shape;5157;p16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58" name="Google Shape;5158;p162"/>
            <p:cNvGrpSpPr/>
            <p:nvPr/>
          </p:nvGrpSpPr>
          <p:grpSpPr>
            <a:xfrm>
              <a:off x="286625" y="3923799"/>
              <a:ext cx="133200" cy="133200"/>
              <a:chOff x="286625" y="3648899"/>
              <a:chExt cx="133200" cy="133200"/>
            </a:xfrm>
          </p:grpSpPr>
          <p:sp>
            <p:nvSpPr>
              <p:cNvPr id="5159" name="Google Shape;5159;p16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16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61" name="Google Shape;5161;p162">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VECTORS..HTML</a:t>
            </a:r>
            <a:endParaRPr b="0" sz="1000"/>
          </a:p>
          <a:p>
            <a:pPr indent="0" lvl="0" marL="0" rtl="0" algn="r">
              <a:spcBef>
                <a:spcPts val="0"/>
              </a:spcBef>
              <a:spcAft>
                <a:spcPts val="0"/>
              </a:spcAft>
              <a:buNone/>
            </a:pPr>
            <a:r>
              <a:t/>
            </a:r>
            <a:endParaRPr b="0" sz="1000"/>
          </a:p>
        </p:txBody>
      </p:sp>
      <p:sp>
        <p:nvSpPr>
          <p:cNvPr id="5162" name="Google Shape;5162;p162"/>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163" name="Google Shape;5163;p16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/Accessing elements</a:t>
            </a:r>
            <a:endParaRPr/>
          </a:p>
        </p:txBody>
      </p:sp>
      <p:sp>
        <p:nvSpPr>
          <p:cNvPr id="5164" name="Google Shape;5164;p16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16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16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16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8" name="Google Shape;5168;p162"/>
          <p:cNvGrpSpPr/>
          <p:nvPr/>
        </p:nvGrpSpPr>
        <p:grpSpPr>
          <a:xfrm>
            <a:off x="7819199" y="752550"/>
            <a:ext cx="604800" cy="147600"/>
            <a:chOff x="7688649" y="828750"/>
            <a:chExt cx="604800" cy="147600"/>
          </a:xfrm>
        </p:grpSpPr>
        <p:sp>
          <p:nvSpPr>
            <p:cNvPr id="5169" name="Google Shape;5169;p16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16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16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2" name="Google Shape;5172;p162"/>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173" name="Google Shape;5173;p162"/>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vector</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rgbClr val="8959A8"/>
                </a:solidFill>
                <a:highlight>
                  <a:srgbClr val="FFFFFF"/>
                </a:highlight>
                <a:latin typeface="Droid Sans Mono"/>
                <a:ea typeface="Droid Sans Mono"/>
                <a:cs typeface="Droid Sans Mono"/>
                <a:sym typeface="Droid Sans Mono"/>
              </a:rPr>
              <a:t>double</a:t>
            </a:r>
            <a:r>
              <a:rPr b="1" lang="en" sz="1100">
                <a:solidFill>
                  <a:srgbClr val="4D4D4C"/>
                </a:solidFill>
                <a:highlight>
                  <a:srgbClr val="FFFFFF"/>
                </a:highlight>
                <a:latin typeface="Droid Sans Mono"/>
                <a:ea typeface="Droid Sans Mono"/>
                <a:cs typeface="Droid Sans Mono"/>
                <a:sym typeface="Droid Sans Mono"/>
              </a:rPr>
              <a:t>&gt; numbers={</a:t>
            </a:r>
            <a:r>
              <a:rPr b="1" lang="en" sz="1100">
                <a:solidFill>
                  <a:srgbClr val="F5871F"/>
                </a:solidFill>
                <a:highlight>
                  <a:srgbClr val="FFFFFF"/>
                </a:highlight>
                <a:latin typeface="Droid Sans Mono"/>
                <a:ea typeface="Droid Sans Mono"/>
                <a:cs typeface="Droid Sans Mono"/>
                <a:sym typeface="Droid Sans Mono"/>
              </a:rPr>
              <a:t>1.5</a:t>
            </a:r>
            <a:r>
              <a:rPr b="1" lang="en" sz="1100">
                <a:solidFill>
                  <a:srgbClr val="4D4D4C"/>
                </a:solidFill>
                <a:highlight>
                  <a:srgbClr val="FFFFFF"/>
                </a:highlight>
                <a:latin typeface="Droid Sans Mono"/>
                <a:ea typeface="Droid Sans Mono"/>
                <a:cs typeface="Droid Sans Mono"/>
                <a:sym typeface="Droid Sans Mono"/>
              </a:rPr>
              <a:t>,</a:t>
            </a:r>
            <a:r>
              <a:rPr b="1" lang="en" sz="1100">
                <a:solidFill>
                  <a:srgbClr val="F5871F"/>
                </a:solidFill>
                <a:highlight>
                  <a:srgbClr val="FFFFFF"/>
                </a:highlight>
                <a:latin typeface="Droid Sans Mono"/>
                <a:ea typeface="Droid Sans Mono"/>
                <a:cs typeface="Droid Sans Mono"/>
                <a:sym typeface="Droid Sans Mono"/>
              </a:rPr>
              <a:t>2.3</a:t>
            </a:r>
            <a:r>
              <a:rPr b="1" lang="en" sz="1100">
                <a:solidFill>
                  <a:srgbClr val="4D4D4C"/>
                </a:solidFill>
                <a:highlight>
                  <a:srgbClr val="FFFFFF"/>
                </a:highlight>
                <a:latin typeface="Droid Sans Mono"/>
                <a:ea typeface="Droid Sans Mono"/>
                <a:cs typeface="Droid Sans Mono"/>
                <a:sym typeface="Droid Sans Mono"/>
              </a:rPr>
              <a:t>,</a:t>
            </a:r>
            <a:r>
              <a:rPr b="1" lang="en" sz="1100">
                <a:solidFill>
                  <a:srgbClr val="F5871F"/>
                </a:solidFill>
                <a:highlight>
                  <a:srgbClr val="FFFFFF"/>
                </a:highlight>
                <a:latin typeface="Droid Sans Mono"/>
                <a:ea typeface="Droid Sans Mono"/>
                <a:cs typeface="Droid Sans Mono"/>
                <a:sym typeface="Droid Sans Mono"/>
              </a:rPr>
              <a:t>4.0</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numbers[</a:t>
            </a:r>
            <a:r>
              <a:rPr b="1" lang="en" sz="1100">
                <a:solidFill>
                  <a:srgbClr val="F5871F"/>
                </a:solidFill>
                <a:highlight>
                  <a:srgbClr val="FFFFFF"/>
                </a:highlight>
                <a:latin typeface="Droid Sans Mono"/>
                <a:ea typeface="Droid Sans Mono"/>
                <a:cs typeface="Droid Sans Mono"/>
                <a:sym typeface="Droid Sans Mono"/>
              </a:rPr>
              <a:t>2</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//outputs 4.0</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for</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i = </a:t>
            </a:r>
            <a:r>
              <a:rPr b="1" lang="en" sz="1100">
                <a:solidFill>
                  <a:srgbClr val="F5871F"/>
                </a:solidFill>
                <a:highlight>
                  <a:srgbClr val="FFFFFF"/>
                </a:highlight>
                <a:latin typeface="Droid Sans Mono"/>
                <a:ea typeface="Droid Sans Mono"/>
                <a:cs typeface="Droid Sans Mono"/>
                <a:sym typeface="Droid Sans Mono"/>
              </a:rPr>
              <a:t>0</a:t>
            </a:r>
            <a:r>
              <a:rPr b="1" lang="en" sz="1100">
                <a:solidFill>
                  <a:srgbClr val="4D4D4C"/>
                </a:solidFill>
                <a:highlight>
                  <a:srgbClr val="FFFFFF"/>
                </a:highlight>
                <a:latin typeface="Droid Sans Mono"/>
                <a:ea typeface="Droid Sans Mono"/>
                <a:cs typeface="Droid Sans Mono"/>
                <a:sym typeface="Droid Sans Mono"/>
              </a:rPr>
              <a:t>;i&lt;numbers.size();i++){</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numbers[i] &lt;&lt; ‘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//outputs 1.5 2.3 4.0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string</a:t>
            </a:r>
            <a:r>
              <a:rPr b="1" lang="en" sz="1100">
                <a:solidFill>
                  <a:srgbClr val="4D4D4C"/>
                </a:solidFill>
                <a:highlight>
                  <a:srgbClr val="FFFFFF"/>
                </a:highlight>
                <a:latin typeface="Droid Sans Mono"/>
                <a:ea typeface="Droid Sans Mono"/>
                <a:cs typeface="Droid Sans Mono"/>
                <a:sym typeface="Droid Sans Mono"/>
              </a:rPr>
              <a:t> s = “abc”;</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s += “de”;</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s[</a:t>
            </a:r>
            <a:r>
              <a:rPr b="1" lang="en" sz="1100">
                <a:solidFill>
                  <a:srgbClr val="F5871F"/>
                </a:solidFill>
                <a:highlight>
                  <a:srgbClr val="FFFFFF"/>
                </a:highlight>
                <a:latin typeface="Droid Sans Mono"/>
                <a:ea typeface="Droid Sans Mono"/>
                <a:cs typeface="Droid Sans Mono"/>
                <a:sym typeface="Droid Sans Mono"/>
              </a:rPr>
              <a:t>3</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//outputs d</a:t>
            </a:r>
            <a:endParaRPr b="1" sz="1100">
              <a:solidFill>
                <a:srgbClr val="8E908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100">
              <a:solidFill>
                <a:srgbClr val="F5871F"/>
              </a:solidFill>
              <a:highlight>
                <a:srgbClr val="FFFFFF"/>
              </a:highlight>
              <a:latin typeface="Droid Sans Mono"/>
              <a:ea typeface="Droid Sans Mono"/>
              <a:cs typeface="Droid Sans Mono"/>
              <a:sym typeface="Droid Sans Mono"/>
            </a:endParaRPr>
          </a:p>
        </p:txBody>
      </p:sp>
      <p:sp>
        <p:nvSpPr>
          <p:cNvPr id="5174" name="Google Shape;5174;p162"/>
          <p:cNvSpPr txBox="1"/>
          <p:nvPr/>
        </p:nvSpPr>
        <p:spPr>
          <a:xfrm>
            <a:off x="4886400" y="1317100"/>
            <a:ext cx="3334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Same as array!</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
        <p:nvSpPr>
          <p:cNvPr id="5175" name="Google Shape;5175;p162"/>
          <p:cNvSpPr txBox="1"/>
          <p:nvPr/>
        </p:nvSpPr>
        <p:spPr>
          <a:xfrm>
            <a:off x="4951025" y="3374775"/>
            <a:ext cx="333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Strings and vectors?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4"/>
                                        </p:tgtEl>
                                        <p:attrNameLst>
                                          <p:attrName>style.visibility</p:attrName>
                                        </p:attrNameLst>
                                      </p:cBhvr>
                                      <p:to>
                                        <p:strVal val="visible"/>
                                      </p:to>
                                    </p:set>
                                    <p:animEffect filter="fade" transition="in">
                                      <p:cBhvr>
                                        <p:cTn dur="1000"/>
                                        <p:tgtEl>
                                          <p:spTgt spid="5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3"/>
                                        </p:tgtEl>
                                        <p:attrNameLst>
                                          <p:attrName>style.visibility</p:attrName>
                                        </p:attrNameLst>
                                      </p:cBhvr>
                                      <p:to>
                                        <p:strVal val="visible"/>
                                      </p:to>
                                    </p:set>
                                    <p:animEffect filter="fade" transition="in">
                                      <p:cBhvr>
                                        <p:cTn dur="1000"/>
                                        <p:tgtEl>
                                          <p:spTgt spid="5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5"/>
                                        </p:tgtEl>
                                        <p:attrNameLst>
                                          <p:attrName>style.visibility</p:attrName>
                                        </p:attrNameLst>
                                      </p:cBhvr>
                                      <p:to>
                                        <p:strVal val="visible"/>
                                      </p:to>
                                    </p:set>
                                    <p:animEffect filter="fade" transition="in">
                                      <p:cBhvr>
                                        <p:cTn dur="1000"/>
                                        <p:tgtEl>
                                          <p:spTgt spid="5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9" name="Shape 5179"/>
        <p:cNvGrpSpPr/>
        <p:nvPr/>
      </p:nvGrpSpPr>
      <p:grpSpPr>
        <a:xfrm>
          <a:off x="0" y="0"/>
          <a:ext cx="0" cy="0"/>
          <a:chOff x="0" y="0"/>
          <a:chExt cx="0" cy="0"/>
        </a:xfrm>
      </p:grpSpPr>
      <p:sp>
        <p:nvSpPr>
          <p:cNvPr id="5180" name="Google Shape;5180;p163"/>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Practice</a:t>
            </a:r>
            <a:endParaRPr sz="4000"/>
          </a:p>
        </p:txBody>
      </p:sp>
      <p:grpSp>
        <p:nvGrpSpPr>
          <p:cNvPr id="5181" name="Google Shape;5181;p163"/>
          <p:cNvGrpSpPr/>
          <p:nvPr/>
        </p:nvGrpSpPr>
        <p:grpSpPr>
          <a:xfrm>
            <a:off x="299286" y="189025"/>
            <a:ext cx="133205" cy="119344"/>
            <a:chOff x="222150" y="185025"/>
            <a:chExt cx="170100" cy="152400"/>
          </a:xfrm>
        </p:grpSpPr>
        <p:cxnSp>
          <p:nvCxnSpPr>
            <p:cNvPr id="5182" name="Google Shape;5182;p16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83" name="Google Shape;5183;p16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84" name="Google Shape;5184;p16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185" name="Google Shape;5185;p163"/>
          <p:cNvGrpSpPr/>
          <p:nvPr/>
        </p:nvGrpSpPr>
        <p:grpSpPr>
          <a:xfrm>
            <a:off x="286625" y="3999999"/>
            <a:ext cx="145867" cy="958251"/>
            <a:chOff x="286625" y="3923799"/>
            <a:chExt cx="145867" cy="958251"/>
          </a:xfrm>
        </p:grpSpPr>
        <p:sp>
          <p:nvSpPr>
            <p:cNvPr id="5186" name="Google Shape;5186;p16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7" name="Google Shape;5187;p163"/>
            <p:cNvGrpSpPr/>
            <p:nvPr/>
          </p:nvGrpSpPr>
          <p:grpSpPr>
            <a:xfrm>
              <a:off x="298112" y="4342643"/>
              <a:ext cx="110182" cy="126862"/>
              <a:chOff x="281100" y="2027800"/>
              <a:chExt cx="140700" cy="162000"/>
            </a:xfrm>
          </p:grpSpPr>
          <p:sp>
            <p:nvSpPr>
              <p:cNvPr id="5188" name="Google Shape;5188;p16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9" name="Google Shape;5189;p163"/>
              <p:cNvGrpSpPr/>
              <p:nvPr/>
            </p:nvGrpSpPr>
            <p:grpSpPr>
              <a:xfrm>
                <a:off x="308875" y="2088450"/>
                <a:ext cx="85200" cy="40700"/>
                <a:chOff x="308875" y="2087000"/>
                <a:chExt cx="85200" cy="40700"/>
              </a:xfrm>
            </p:grpSpPr>
            <p:cxnSp>
              <p:nvCxnSpPr>
                <p:cNvPr id="5190" name="Google Shape;5190;p16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191" name="Google Shape;5191;p16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192" name="Google Shape;5192;p163"/>
            <p:cNvGrpSpPr/>
            <p:nvPr/>
          </p:nvGrpSpPr>
          <p:grpSpPr>
            <a:xfrm>
              <a:off x="286625" y="3923799"/>
              <a:ext cx="133200" cy="133200"/>
              <a:chOff x="286625" y="3648899"/>
              <a:chExt cx="133200" cy="133200"/>
            </a:xfrm>
          </p:grpSpPr>
          <p:sp>
            <p:nvSpPr>
              <p:cNvPr id="5193" name="Google Shape;5193;p16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16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195" name="Google Shape;5195;p163"/>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196" name="Google Shape;5196;p16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16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16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16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0" name="Google Shape;5200;p163"/>
          <p:cNvGrpSpPr/>
          <p:nvPr/>
        </p:nvGrpSpPr>
        <p:grpSpPr>
          <a:xfrm>
            <a:off x="7819199" y="752550"/>
            <a:ext cx="604800" cy="147600"/>
            <a:chOff x="7688649" y="828750"/>
            <a:chExt cx="604800" cy="147600"/>
          </a:xfrm>
        </p:grpSpPr>
        <p:sp>
          <p:nvSpPr>
            <p:cNvPr id="5201" name="Google Shape;5201;p16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16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16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4" name="Google Shape;5204;p16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205" name="Google Shape;5205;p163">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206" name="Google Shape;5206;p163"/>
          <p:cNvSpPr txBox="1"/>
          <p:nvPr/>
        </p:nvSpPr>
        <p:spPr>
          <a:xfrm>
            <a:off x="1074450" y="1709850"/>
            <a:ext cx="6995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Write a function that swaps two elements in a vector of characters and returns the vector with the swapped elements.</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rPr lang="en" sz="2000">
                <a:solidFill>
                  <a:schemeClr val="lt1"/>
                </a:solidFill>
                <a:latin typeface="Fira Code"/>
                <a:ea typeface="Fira Code"/>
                <a:cs typeface="Fira Code"/>
                <a:sym typeface="Fira Code"/>
              </a:rPr>
              <a:t>E.g. swap({‘a’, ‘b’, ‘c’, ‘d’}, 0, 2) → {‘c’, ‘b’, ‘a’, ‘d’}</a:t>
            </a:r>
            <a:endParaRPr sz="2000">
              <a:solidFill>
                <a:schemeClr val="lt1"/>
              </a:solidFill>
              <a:latin typeface="Fira Code"/>
              <a:ea typeface="Fira Code"/>
              <a:cs typeface="Fira Code"/>
              <a:sym typeface="Fira Code"/>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0" name="Shape 5210"/>
        <p:cNvGrpSpPr/>
        <p:nvPr/>
      </p:nvGrpSpPr>
      <p:grpSpPr>
        <a:xfrm>
          <a:off x="0" y="0"/>
          <a:ext cx="0" cy="0"/>
          <a:chOff x="0" y="0"/>
          <a:chExt cx="0" cy="0"/>
        </a:xfrm>
      </p:grpSpPr>
      <p:sp>
        <p:nvSpPr>
          <p:cNvPr id="5211" name="Google Shape;5211;p164"/>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Hint</a:t>
            </a:r>
            <a:endParaRPr sz="4000"/>
          </a:p>
        </p:txBody>
      </p:sp>
      <p:grpSp>
        <p:nvGrpSpPr>
          <p:cNvPr id="5212" name="Google Shape;5212;p164"/>
          <p:cNvGrpSpPr/>
          <p:nvPr/>
        </p:nvGrpSpPr>
        <p:grpSpPr>
          <a:xfrm>
            <a:off x="299286" y="189025"/>
            <a:ext cx="133205" cy="119344"/>
            <a:chOff x="222150" y="185025"/>
            <a:chExt cx="170100" cy="152400"/>
          </a:xfrm>
        </p:grpSpPr>
        <p:cxnSp>
          <p:nvCxnSpPr>
            <p:cNvPr id="5213" name="Google Shape;5213;p16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14" name="Google Shape;5214;p16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15" name="Google Shape;5215;p16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216" name="Google Shape;5216;p164"/>
          <p:cNvGrpSpPr/>
          <p:nvPr/>
        </p:nvGrpSpPr>
        <p:grpSpPr>
          <a:xfrm>
            <a:off x="286625" y="3999999"/>
            <a:ext cx="145867" cy="958251"/>
            <a:chOff x="286625" y="3923799"/>
            <a:chExt cx="145867" cy="958251"/>
          </a:xfrm>
        </p:grpSpPr>
        <p:sp>
          <p:nvSpPr>
            <p:cNvPr id="5217" name="Google Shape;5217;p16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8" name="Google Shape;5218;p164"/>
            <p:cNvGrpSpPr/>
            <p:nvPr/>
          </p:nvGrpSpPr>
          <p:grpSpPr>
            <a:xfrm>
              <a:off x="298112" y="4342643"/>
              <a:ext cx="110182" cy="126862"/>
              <a:chOff x="281100" y="2027800"/>
              <a:chExt cx="140700" cy="162000"/>
            </a:xfrm>
          </p:grpSpPr>
          <p:sp>
            <p:nvSpPr>
              <p:cNvPr id="5219" name="Google Shape;5219;p16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0" name="Google Shape;5220;p164"/>
              <p:cNvGrpSpPr/>
              <p:nvPr/>
            </p:nvGrpSpPr>
            <p:grpSpPr>
              <a:xfrm>
                <a:off x="308875" y="2088450"/>
                <a:ext cx="85200" cy="40700"/>
                <a:chOff x="308875" y="2087000"/>
                <a:chExt cx="85200" cy="40700"/>
              </a:xfrm>
            </p:grpSpPr>
            <p:cxnSp>
              <p:nvCxnSpPr>
                <p:cNvPr id="5221" name="Google Shape;5221;p16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222" name="Google Shape;5222;p16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23" name="Google Shape;5223;p164"/>
            <p:cNvGrpSpPr/>
            <p:nvPr/>
          </p:nvGrpSpPr>
          <p:grpSpPr>
            <a:xfrm>
              <a:off x="286625" y="3923799"/>
              <a:ext cx="133200" cy="133200"/>
              <a:chOff x="286625" y="3648899"/>
              <a:chExt cx="133200" cy="133200"/>
            </a:xfrm>
          </p:grpSpPr>
          <p:sp>
            <p:nvSpPr>
              <p:cNvPr id="5224" name="Google Shape;5224;p16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16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226" name="Google Shape;5226;p164"/>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227" name="Google Shape;5227;p16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16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16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16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1" name="Google Shape;5231;p164"/>
          <p:cNvGrpSpPr/>
          <p:nvPr/>
        </p:nvGrpSpPr>
        <p:grpSpPr>
          <a:xfrm>
            <a:off x="7819199" y="752550"/>
            <a:ext cx="604800" cy="147600"/>
            <a:chOff x="7688649" y="828750"/>
            <a:chExt cx="604800" cy="147600"/>
          </a:xfrm>
        </p:grpSpPr>
        <p:sp>
          <p:nvSpPr>
            <p:cNvPr id="5232" name="Google Shape;5232;p16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16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16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5" name="Google Shape;5235;p16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236" name="Google Shape;5236;p164">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237" name="Google Shape;5237;p164"/>
          <p:cNvSpPr txBox="1"/>
          <p:nvPr/>
        </p:nvSpPr>
        <p:spPr>
          <a:xfrm>
            <a:off x="1074450" y="1432750"/>
            <a:ext cx="699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How do we swap element at index i with element at index j?</a:t>
            </a:r>
            <a:endParaRPr sz="2000">
              <a:solidFill>
                <a:schemeClr val="lt1"/>
              </a:solidFill>
              <a:latin typeface="Fira Code"/>
              <a:ea typeface="Fira Code"/>
              <a:cs typeface="Fira Code"/>
              <a:sym typeface="Fira Code"/>
            </a:endParaRPr>
          </a:p>
        </p:txBody>
      </p:sp>
      <p:graphicFrame>
        <p:nvGraphicFramePr>
          <p:cNvPr id="5238" name="Google Shape;5238;p164"/>
          <p:cNvGraphicFramePr/>
          <p:nvPr/>
        </p:nvGraphicFramePr>
        <p:xfrm>
          <a:off x="952500" y="2381250"/>
          <a:ext cx="3000000" cy="3000000"/>
        </p:xfrm>
        <a:graphic>
          <a:graphicData uri="http://schemas.openxmlformats.org/drawingml/2006/table">
            <a:tbl>
              <a:tblPr>
                <a:noFill/>
                <a:tableStyleId>{A724B4D7-3117-43BE-9974-51EE4F28590D}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t>
                      </a:r>
                      <a:endParaRPr>
                        <a:solidFill>
                          <a:schemeClr val="lt1"/>
                        </a:solidFill>
                      </a:endParaRPr>
                    </a:p>
                  </a:txBody>
                  <a:tcPr marT="91425" marB="91425" marR="91425" marL="91425"/>
                </a:tc>
              </a:tr>
            </a:tbl>
          </a:graphicData>
        </a:graphic>
      </p:graphicFrame>
      <p:cxnSp>
        <p:nvCxnSpPr>
          <p:cNvPr id="5239" name="Google Shape;5239;p164"/>
          <p:cNvCxnSpPr/>
          <p:nvPr/>
        </p:nvCxnSpPr>
        <p:spPr>
          <a:xfrm rot="10800000">
            <a:off x="3065600" y="2861325"/>
            <a:ext cx="1578300" cy="1033200"/>
          </a:xfrm>
          <a:prstGeom prst="straightConnector1">
            <a:avLst/>
          </a:prstGeom>
          <a:noFill/>
          <a:ln cap="flat" cmpd="sng" w="9525">
            <a:solidFill>
              <a:schemeClr val="dk2"/>
            </a:solidFill>
            <a:prstDash val="solid"/>
            <a:round/>
            <a:headEnd len="med" w="med" type="none"/>
            <a:tailEnd len="med" w="med" type="triangle"/>
          </a:ln>
        </p:spPr>
      </p:cxnSp>
      <p:cxnSp>
        <p:nvCxnSpPr>
          <p:cNvPr id="5240" name="Google Shape;5240;p164"/>
          <p:cNvCxnSpPr/>
          <p:nvPr/>
        </p:nvCxnSpPr>
        <p:spPr>
          <a:xfrm flipH="1" rot="10800000">
            <a:off x="4643900" y="2844225"/>
            <a:ext cx="1476000" cy="1067400"/>
          </a:xfrm>
          <a:prstGeom prst="straightConnector1">
            <a:avLst/>
          </a:prstGeom>
          <a:noFill/>
          <a:ln cap="flat" cmpd="sng" w="9525">
            <a:solidFill>
              <a:schemeClr val="dk2"/>
            </a:solidFill>
            <a:prstDash val="solid"/>
            <a:round/>
            <a:headEnd len="med" w="med" type="none"/>
            <a:tailEnd len="med" w="med" type="triangle"/>
          </a:ln>
        </p:spPr>
      </p:cxnSp>
      <p:sp>
        <p:nvSpPr>
          <p:cNvPr id="5241" name="Google Shape;5241;p164"/>
          <p:cNvSpPr txBox="1"/>
          <p:nvPr/>
        </p:nvSpPr>
        <p:spPr>
          <a:xfrm>
            <a:off x="13625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a:t>
            </a:r>
            <a:endParaRPr>
              <a:solidFill>
                <a:schemeClr val="lt1"/>
              </a:solidFill>
            </a:endParaRPr>
          </a:p>
        </p:txBody>
      </p:sp>
      <p:sp>
        <p:nvSpPr>
          <p:cNvPr id="5242" name="Google Shape;5242;p164"/>
          <p:cNvSpPr txBox="1"/>
          <p:nvPr/>
        </p:nvSpPr>
        <p:spPr>
          <a:xfrm>
            <a:off x="38718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5243" name="Google Shape;5243;p164"/>
          <p:cNvSpPr txBox="1"/>
          <p:nvPr/>
        </p:nvSpPr>
        <p:spPr>
          <a:xfrm>
            <a:off x="50120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3</a:t>
            </a:r>
            <a:endParaRPr>
              <a:solidFill>
                <a:schemeClr val="lt1"/>
              </a:solidFill>
            </a:endParaRPr>
          </a:p>
        </p:txBody>
      </p:sp>
      <p:sp>
        <p:nvSpPr>
          <p:cNvPr id="5244" name="Google Shape;5244;p164"/>
          <p:cNvSpPr txBox="1"/>
          <p:nvPr/>
        </p:nvSpPr>
        <p:spPr>
          <a:xfrm>
            <a:off x="627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4</a:t>
            </a:r>
            <a:endParaRPr>
              <a:solidFill>
                <a:schemeClr val="lt1"/>
              </a:solidFill>
            </a:endParaRPr>
          </a:p>
        </p:txBody>
      </p:sp>
      <p:sp>
        <p:nvSpPr>
          <p:cNvPr id="5245" name="Google Shape;5245;p164"/>
          <p:cNvSpPr txBox="1"/>
          <p:nvPr/>
        </p:nvSpPr>
        <p:spPr>
          <a:xfrm>
            <a:off x="74287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5246" name="Google Shape;5246;p164"/>
          <p:cNvSpPr txBox="1"/>
          <p:nvPr/>
        </p:nvSpPr>
        <p:spPr>
          <a:xfrm>
            <a:off x="261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5247" name="Google Shape;5247;p164"/>
          <p:cNvSpPr txBox="1"/>
          <p:nvPr/>
        </p:nvSpPr>
        <p:spPr>
          <a:xfrm>
            <a:off x="1160775" y="4062675"/>
            <a:ext cx="66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Change element at index 1 to element at index 4</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7"/>
                                        </p:tgtEl>
                                        <p:attrNameLst>
                                          <p:attrName>style.visibility</p:attrName>
                                        </p:attrNameLst>
                                      </p:cBhvr>
                                      <p:to>
                                        <p:strVal val="visible"/>
                                      </p:to>
                                    </p:set>
                                    <p:animEffect filter="fade" transition="in">
                                      <p:cBhvr>
                                        <p:cTn dur="1000"/>
                                        <p:tgtEl>
                                          <p:spTgt spid="5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6"/>
                                        </p:tgtEl>
                                        <p:attrNameLst>
                                          <p:attrName>style.visibility</p:attrName>
                                        </p:attrNameLst>
                                      </p:cBhvr>
                                      <p:to>
                                        <p:strVal val="visible"/>
                                      </p:to>
                                    </p:set>
                                    <p:animEffect filter="fade" transition="in">
                                      <p:cBhvr>
                                        <p:cTn dur="1000"/>
                                        <p:tgtEl>
                                          <p:spTgt spid="5226"/>
                                        </p:tgtEl>
                                      </p:cBhvr>
                                    </p:animEffect>
                                  </p:childTnLst>
                                </p:cTn>
                              </p:par>
                              <p:par>
                                <p:cTn fill="hold" nodeType="withEffect" presetClass="entr" presetID="10" presetSubtype="0">
                                  <p:stCondLst>
                                    <p:cond delay="0"/>
                                  </p:stCondLst>
                                  <p:childTnLst>
                                    <p:set>
                                      <p:cBhvr>
                                        <p:cTn dur="1" fill="hold">
                                          <p:stCondLst>
                                            <p:cond delay="0"/>
                                          </p:stCondLst>
                                        </p:cTn>
                                        <p:tgtEl>
                                          <p:spTgt spid="5238"/>
                                        </p:tgtEl>
                                        <p:attrNameLst>
                                          <p:attrName>style.visibility</p:attrName>
                                        </p:attrNameLst>
                                      </p:cBhvr>
                                      <p:to>
                                        <p:strVal val="visible"/>
                                      </p:to>
                                    </p:set>
                                    <p:animEffect filter="fade" transition="in">
                                      <p:cBhvr>
                                        <p:cTn dur="1000"/>
                                        <p:tgtEl>
                                          <p:spTgt spid="5238"/>
                                        </p:tgtEl>
                                      </p:cBhvr>
                                    </p:animEffect>
                                  </p:childTnLst>
                                </p:cTn>
                              </p:par>
                              <p:par>
                                <p:cTn fill="hold" nodeType="withEffect" presetClass="entr" presetID="10" presetSubtype="0">
                                  <p:stCondLst>
                                    <p:cond delay="0"/>
                                  </p:stCondLst>
                                  <p:childTnLst>
                                    <p:set>
                                      <p:cBhvr>
                                        <p:cTn dur="1" fill="hold">
                                          <p:stCondLst>
                                            <p:cond delay="0"/>
                                          </p:stCondLst>
                                        </p:cTn>
                                        <p:tgtEl>
                                          <p:spTgt spid="5239"/>
                                        </p:tgtEl>
                                        <p:attrNameLst>
                                          <p:attrName>style.visibility</p:attrName>
                                        </p:attrNameLst>
                                      </p:cBhvr>
                                      <p:to>
                                        <p:strVal val="visible"/>
                                      </p:to>
                                    </p:set>
                                    <p:animEffect filter="fade" transition="in">
                                      <p:cBhvr>
                                        <p:cTn dur="1000"/>
                                        <p:tgtEl>
                                          <p:spTgt spid="5239"/>
                                        </p:tgtEl>
                                      </p:cBhvr>
                                    </p:animEffect>
                                  </p:childTnLst>
                                </p:cTn>
                              </p:par>
                              <p:par>
                                <p:cTn fill="hold" nodeType="withEffect" presetClass="entr" presetID="10" presetSubtype="0">
                                  <p:stCondLst>
                                    <p:cond delay="0"/>
                                  </p:stCondLst>
                                  <p:childTnLst>
                                    <p:set>
                                      <p:cBhvr>
                                        <p:cTn dur="1" fill="hold">
                                          <p:stCondLst>
                                            <p:cond delay="0"/>
                                          </p:stCondLst>
                                        </p:cTn>
                                        <p:tgtEl>
                                          <p:spTgt spid="5240"/>
                                        </p:tgtEl>
                                        <p:attrNameLst>
                                          <p:attrName>style.visibility</p:attrName>
                                        </p:attrNameLst>
                                      </p:cBhvr>
                                      <p:to>
                                        <p:strVal val="visible"/>
                                      </p:to>
                                    </p:set>
                                    <p:animEffect filter="fade" transition="in">
                                      <p:cBhvr>
                                        <p:cTn dur="1000"/>
                                        <p:tgtEl>
                                          <p:spTgt spid="5240"/>
                                        </p:tgtEl>
                                      </p:cBhvr>
                                    </p:animEffect>
                                  </p:childTnLst>
                                </p:cTn>
                              </p:par>
                              <p:par>
                                <p:cTn fill="hold" nodeType="withEffect" presetClass="entr" presetID="10" presetSubtype="0">
                                  <p:stCondLst>
                                    <p:cond delay="0"/>
                                  </p:stCondLst>
                                  <p:childTnLst>
                                    <p:set>
                                      <p:cBhvr>
                                        <p:cTn dur="1" fill="hold">
                                          <p:stCondLst>
                                            <p:cond delay="0"/>
                                          </p:stCondLst>
                                        </p:cTn>
                                        <p:tgtEl>
                                          <p:spTgt spid="5241"/>
                                        </p:tgtEl>
                                        <p:attrNameLst>
                                          <p:attrName>style.visibility</p:attrName>
                                        </p:attrNameLst>
                                      </p:cBhvr>
                                      <p:to>
                                        <p:strVal val="visible"/>
                                      </p:to>
                                    </p:set>
                                    <p:animEffect filter="fade" transition="in">
                                      <p:cBhvr>
                                        <p:cTn dur="1000"/>
                                        <p:tgtEl>
                                          <p:spTgt spid="5241"/>
                                        </p:tgtEl>
                                      </p:cBhvr>
                                    </p:animEffect>
                                  </p:childTnLst>
                                </p:cTn>
                              </p:par>
                              <p:par>
                                <p:cTn fill="hold" nodeType="withEffect" presetClass="entr" presetID="10" presetSubtype="0">
                                  <p:stCondLst>
                                    <p:cond delay="0"/>
                                  </p:stCondLst>
                                  <p:childTnLst>
                                    <p:set>
                                      <p:cBhvr>
                                        <p:cTn dur="1" fill="hold">
                                          <p:stCondLst>
                                            <p:cond delay="0"/>
                                          </p:stCondLst>
                                        </p:cTn>
                                        <p:tgtEl>
                                          <p:spTgt spid="5242"/>
                                        </p:tgtEl>
                                        <p:attrNameLst>
                                          <p:attrName>style.visibility</p:attrName>
                                        </p:attrNameLst>
                                      </p:cBhvr>
                                      <p:to>
                                        <p:strVal val="visible"/>
                                      </p:to>
                                    </p:set>
                                    <p:animEffect filter="fade" transition="in">
                                      <p:cBhvr>
                                        <p:cTn dur="1000"/>
                                        <p:tgtEl>
                                          <p:spTgt spid="5242"/>
                                        </p:tgtEl>
                                      </p:cBhvr>
                                    </p:animEffect>
                                  </p:childTnLst>
                                </p:cTn>
                              </p:par>
                              <p:par>
                                <p:cTn fill="hold" nodeType="withEffect" presetClass="entr" presetID="10" presetSubtype="0">
                                  <p:stCondLst>
                                    <p:cond delay="0"/>
                                  </p:stCondLst>
                                  <p:childTnLst>
                                    <p:set>
                                      <p:cBhvr>
                                        <p:cTn dur="1" fill="hold">
                                          <p:stCondLst>
                                            <p:cond delay="0"/>
                                          </p:stCondLst>
                                        </p:cTn>
                                        <p:tgtEl>
                                          <p:spTgt spid="5243"/>
                                        </p:tgtEl>
                                        <p:attrNameLst>
                                          <p:attrName>style.visibility</p:attrName>
                                        </p:attrNameLst>
                                      </p:cBhvr>
                                      <p:to>
                                        <p:strVal val="visible"/>
                                      </p:to>
                                    </p:set>
                                    <p:animEffect filter="fade" transition="in">
                                      <p:cBhvr>
                                        <p:cTn dur="1000"/>
                                        <p:tgtEl>
                                          <p:spTgt spid="5243"/>
                                        </p:tgtEl>
                                      </p:cBhvr>
                                    </p:animEffect>
                                  </p:childTnLst>
                                </p:cTn>
                              </p:par>
                              <p:par>
                                <p:cTn fill="hold" nodeType="withEffect" presetClass="entr" presetID="10" presetSubtype="0">
                                  <p:stCondLst>
                                    <p:cond delay="0"/>
                                  </p:stCondLst>
                                  <p:childTnLst>
                                    <p:set>
                                      <p:cBhvr>
                                        <p:cTn dur="1" fill="hold">
                                          <p:stCondLst>
                                            <p:cond delay="0"/>
                                          </p:stCondLst>
                                        </p:cTn>
                                        <p:tgtEl>
                                          <p:spTgt spid="5244"/>
                                        </p:tgtEl>
                                        <p:attrNameLst>
                                          <p:attrName>style.visibility</p:attrName>
                                        </p:attrNameLst>
                                      </p:cBhvr>
                                      <p:to>
                                        <p:strVal val="visible"/>
                                      </p:to>
                                    </p:set>
                                    <p:animEffect filter="fade" transition="in">
                                      <p:cBhvr>
                                        <p:cTn dur="1000"/>
                                        <p:tgtEl>
                                          <p:spTgt spid="5244"/>
                                        </p:tgtEl>
                                      </p:cBhvr>
                                    </p:animEffect>
                                  </p:childTnLst>
                                </p:cTn>
                              </p:par>
                              <p:par>
                                <p:cTn fill="hold" nodeType="withEffect" presetClass="entr" presetID="10" presetSubtype="0">
                                  <p:stCondLst>
                                    <p:cond delay="0"/>
                                  </p:stCondLst>
                                  <p:childTnLst>
                                    <p:set>
                                      <p:cBhvr>
                                        <p:cTn dur="1" fill="hold">
                                          <p:stCondLst>
                                            <p:cond delay="0"/>
                                          </p:stCondLst>
                                        </p:cTn>
                                        <p:tgtEl>
                                          <p:spTgt spid="5245"/>
                                        </p:tgtEl>
                                        <p:attrNameLst>
                                          <p:attrName>style.visibility</p:attrName>
                                        </p:attrNameLst>
                                      </p:cBhvr>
                                      <p:to>
                                        <p:strVal val="visible"/>
                                      </p:to>
                                    </p:set>
                                    <p:animEffect filter="fade" transition="in">
                                      <p:cBhvr>
                                        <p:cTn dur="1000"/>
                                        <p:tgtEl>
                                          <p:spTgt spid="5245"/>
                                        </p:tgtEl>
                                      </p:cBhvr>
                                    </p:animEffect>
                                  </p:childTnLst>
                                </p:cTn>
                              </p:par>
                              <p:par>
                                <p:cTn fill="hold" nodeType="withEffect" presetClass="entr" presetID="10" presetSubtype="0">
                                  <p:stCondLst>
                                    <p:cond delay="0"/>
                                  </p:stCondLst>
                                  <p:childTnLst>
                                    <p:set>
                                      <p:cBhvr>
                                        <p:cTn dur="1" fill="hold">
                                          <p:stCondLst>
                                            <p:cond delay="0"/>
                                          </p:stCondLst>
                                        </p:cTn>
                                        <p:tgtEl>
                                          <p:spTgt spid="5246"/>
                                        </p:tgtEl>
                                        <p:attrNameLst>
                                          <p:attrName>style.visibility</p:attrName>
                                        </p:attrNameLst>
                                      </p:cBhvr>
                                      <p:to>
                                        <p:strVal val="visible"/>
                                      </p:to>
                                    </p:set>
                                    <p:animEffect filter="fade" transition="in">
                                      <p:cBhvr>
                                        <p:cTn dur="1000"/>
                                        <p:tgtEl>
                                          <p:spTgt spid="5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7"/>
                                        </p:tgtEl>
                                        <p:attrNameLst>
                                          <p:attrName>style.visibility</p:attrName>
                                        </p:attrNameLst>
                                      </p:cBhvr>
                                      <p:to>
                                        <p:strVal val="visible"/>
                                      </p:to>
                                    </p:set>
                                    <p:animEffect filter="fade" transition="in">
                                      <p:cBhvr>
                                        <p:cTn dur="1000"/>
                                        <p:tgtEl>
                                          <p:spTgt spid="5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1" name="Shape 5251"/>
        <p:cNvGrpSpPr/>
        <p:nvPr/>
      </p:nvGrpSpPr>
      <p:grpSpPr>
        <a:xfrm>
          <a:off x="0" y="0"/>
          <a:ext cx="0" cy="0"/>
          <a:chOff x="0" y="0"/>
          <a:chExt cx="0" cy="0"/>
        </a:xfrm>
      </p:grpSpPr>
      <p:sp>
        <p:nvSpPr>
          <p:cNvPr id="5252" name="Google Shape;5252;p165"/>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Hint</a:t>
            </a:r>
            <a:endParaRPr sz="4000"/>
          </a:p>
        </p:txBody>
      </p:sp>
      <p:grpSp>
        <p:nvGrpSpPr>
          <p:cNvPr id="5253" name="Google Shape;5253;p165"/>
          <p:cNvGrpSpPr/>
          <p:nvPr/>
        </p:nvGrpSpPr>
        <p:grpSpPr>
          <a:xfrm>
            <a:off x="299286" y="189025"/>
            <a:ext cx="133205" cy="119344"/>
            <a:chOff x="222150" y="185025"/>
            <a:chExt cx="170100" cy="152400"/>
          </a:xfrm>
        </p:grpSpPr>
        <p:cxnSp>
          <p:nvCxnSpPr>
            <p:cNvPr id="5254" name="Google Shape;5254;p16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55" name="Google Shape;5255;p16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56" name="Google Shape;5256;p16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257" name="Google Shape;5257;p165"/>
          <p:cNvGrpSpPr/>
          <p:nvPr/>
        </p:nvGrpSpPr>
        <p:grpSpPr>
          <a:xfrm>
            <a:off x="286625" y="3999999"/>
            <a:ext cx="145867" cy="958251"/>
            <a:chOff x="286625" y="3923799"/>
            <a:chExt cx="145867" cy="958251"/>
          </a:xfrm>
        </p:grpSpPr>
        <p:sp>
          <p:nvSpPr>
            <p:cNvPr id="5258" name="Google Shape;5258;p16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9" name="Google Shape;5259;p165"/>
            <p:cNvGrpSpPr/>
            <p:nvPr/>
          </p:nvGrpSpPr>
          <p:grpSpPr>
            <a:xfrm>
              <a:off x="298112" y="4342643"/>
              <a:ext cx="110182" cy="126862"/>
              <a:chOff x="281100" y="2027800"/>
              <a:chExt cx="140700" cy="162000"/>
            </a:xfrm>
          </p:grpSpPr>
          <p:sp>
            <p:nvSpPr>
              <p:cNvPr id="5260" name="Google Shape;5260;p16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1" name="Google Shape;5261;p165"/>
              <p:cNvGrpSpPr/>
              <p:nvPr/>
            </p:nvGrpSpPr>
            <p:grpSpPr>
              <a:xfrm>
                <a:off x="308875" y="2088450"/>
                <a:ext cx="85200" cy="40700"/>
                <a:chOff x="308875" y="2087000"/>
                <a:chExt cx="85200" cy="40700"/>
              </a:xfrm>
            </p:grpSpPr>
            <p:cxnSp>
              <p:nvCxnSpPr>
                <p:cNvPr id="5262" name="Google Shape;5262;p16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263" name="Google Shape;5263;p16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64" name="Google Shape;5264;p165"/>
            <p:cNvGrpSpPr/>
            <p:nvPr/>
          </p:nvGrpSpPr>
          <p:grpSpPr>
            <a:xfrm>
              <a:off x="286625" y="3923799"/>
              <a:ext cx="133200" cy="133200"/>
              <a:chOff x="286625" y="3648899"/>
              <a:chExt cx="133200" cy="133200"/>
            </a:xfrm>
          </p:grpSpPr>
          <p:sp>
            <p:nvSpPr>
              <p:cNvPr id="5265" name="Google Shape;5265;p16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16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267" name="Google Shape;5267;p165"/>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268" name="Google Shape;5268;p16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16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16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16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2" name="Google Shape;5272;p165"/>
          <p:cNvGrpSpPr/>
          <p:nvPr/>
        </p:nvGrpSpPr>
        <p:grpSpPr>
          <a:xfrm>
            <a:off x="7819199" y="752550"/>
            <a:ext cx="604800" cy="147600"/>
            <a:chOff x="7688649" y="828750"/>
            <a:chExt cx="604800" cy="147600"/>
          </a:xfrm>
        </p:grpSpPr>
        <p:sp>
          <p:nvSpPr>
            <p:cNvPr id="5273" name="Google Shape;5273;p16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16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16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6" name="Google Shape;5276;p16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277" name="Google Shape;5277;p16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278" name="Google Shape;5278;p165"/>
          <p:cNvSpPr txBox="1"/>
          <p:nvPr/>
        </p:nvSpPr>
        <p:spPr>
          <a:xfrm>
            <a:off x="1074450" y="1432750"/>
            <a:ext cx="699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How do we swap element at index i with element at index j?</a:t>
            </a:r>
            <a:endParaRPr sz="2000">
              <a:solidFill>
                <a:schemeClr val="lt1"/>
              </a:solidFill>
              <a:latin typeface="Fira Code"/>
              <a:ea typeface="Fira Code"/>
              <a:cs typeface="Fira Code"/>
              <a:sym typeface="Fira Code"/>
            </a:endParaRPr>
          </a:p>
        </p:txBody>
      </p:sp>
      <p:graphicFrame>
        <p:nvGraphicFramePr>
          <p:cNvPr id="5279" name="Google Shape;5279;p165"/>
          <p:cNvGraphicFramePr/>
          <p:nvPr/>
        </p:nvGraphicFramePr>
        <p:xfrm>
          <a:off x="952500" y="2381250"/>
          <a:ext cx="3000000" cy="3000000"/>
        </p:xfrm>
        <a:graphic>
          <a:graphicData uri="http://schemas.openxmlformats.org/drawingml/2006/table">
            <a:tbl>
              <a:tblPr>
                <a:noFill/>
                <a:tableStyleId>{A724B4D7-3117-43BE-9974-51EE4F28590D}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t>
                      </a:r>
                      <a:endParaRPr>
                        <a:solidFill>
                          <a:schemeClr val="lt1"/>
                        </a:solidFill>
                      </a:endParaRPr>
                    </a:p>
                  </a:txBody>
                  <a:tcPr marT="91425" marB="91425" marR="91425" marL="91425"/>
                </a:tc>
              </a:tr>
            </a:tbl>
          </a:graphicData>
        </a:graphic>
      </p:graphicFrame>
      <p:cxnSp>
        <p:nvCxnSpPr>
          <p:cNvPr id="5280" name="Google Shape;5280;p165"/>
          <p:cNvCxnSpPr/>
          <p:nvPr/>
        </p:nvCxnSpPr>
        <p:spPr>
          <a:xfrm rot="10800000">
            <a:off x="3065600" y="2861325"/>
            <a:ext cx="1578300" cy="1033200"/>
          </a:xfrm>
          <a:prstGeom prst="straightConnector1">
            <a:avLst/>
          </a:prstGeom>
          <a:noFill/>
          <a:ln cap="flat" cmpd="sng" w="9525">
            <a:solidFill>
              <a:schemeClr val="dk2"/>
            </a:solidFill>
            <a:prstDash val="solid"/>
            <a:round/>
            <a:headEnd len="med" w="med" type="none"/>
            <a:tailEnd len="med" w="med" type="triangle"/>
          </a:ln>
        </p:spPr>
      </p:cxnSp>
      <p:cxnSp>
        <p:nvCxnSpPr>
          <p:cNvPr id="5281" name="Google Shape;5281;p165"/>
          <p:cNvCxnSpPr/>
          <p:nvPr/>
        </p:nvCxnSpPr>
        <p:spPr>
          <a:xfrm flipH="1" rot="10800000">
            <a:off x="4643900" y="2844225"/>
            <a:ext cx="1476000" cy="1067400"/>
          </a:xfrm>
          <a:prstGeom prst="straightConnector1">
            <a:avLst/>
          </a:prstGeom>
          <a:noFill/>
          <a:ln cap="flat" cmpd="sng" w="9525">
            <a:solidFill>
              <a:schemeClr val="dk2"/>
            </a:solidFill>
            <a:prstDash val="solid"/>
            <a:round/>
            <a:headEnd len="med" w="med" type="none"/>
            <a:tailEnd len="med" w="med" type="triangle"/>
          </a:ln>
        </p:spPr>
      </p:cxnSp>
      <p:sp>
        <p:nvSpPr>
          <p:cNvPr id="5282" name="Google Shape;5282;p165"/>
          <p:cNvSpPr txBox="1"/>
          <p:nvPr/>
        </p:nvSpPr>
        <p:spPr>
          <a:xfrm>
            <a:off x="13625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a:t>
            </a:r>
            <a:endParaRPr>
              <a:solidFill>
                <a:schemeClr val="lt1"/>
              </a:solidFill>
            </a:endParaRPr>
          </a:p>
        </p:txBody>
      </p:sp>
      <p:sp>
        <p:nvSpPr>
          <p:cNvPr id="5283" name="Google Shape;5283;p165"/>
          <p:cNvSpPr txBox="1"/>
          <p:nvPr/>
        </p:nvSpPr>
        <p:spPr>
          <a:xfrm>
            <a:off x="38718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5284" name="Google Shape;5284;p165"/>
          <p:cNvSpPr txBox="1"/>
          <p:nvPr/>
        </p:nvSpPr>
        <p:spPr>
          <a:xfrm>
            <a:off x="50120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3</a:t>
            </a:r>
            <a:endParaRPr>
              <a:solidFill>
                <a:schemeClr val="lt1"/>
              </a:solidFill>
            </a:endParaRPr>
          </a:p>
        </p:txBody>
      </p:sp>
      <p:sp>
        <p:nvSpPr>
          <p:cNvPr id="5285" name="Google Shape;5285;p165"/>
          <p:cNvSpPr txBox="1"/>
          <p:nvPr/>
        </p:nvSpPr>
        <p:spPr>
          <a:xfrm>
            <a:off x="627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4</a:t>
            </a:r>
            <a:endParaRPr>
              <a:solidFill>
                <a:schemeClr val="lt1"/>
              </a:solidFill>
            </a:endParaRPr>
          </a:p>
        </p:txBody>
      </p:sp>
      <p:sp>
        <p:nvSpPr>
          <p:cNvPr id="5286" name="Google Shape;5286;p165"/>
          <p:cNvSpPr txBox="1"/>
          <p:nvPr/>
        </p:nvSpPr>
        <p:spPr>
          <a:xfrm>
            <a:off x="74287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5287" name="Google Shape;5287;p165"/>
          <p:cNvSpPr txBox="1"/>
          <p:nvPr/>
        </p:nvSpPr>
        <p:spPr>
          <a:xfrm>
            <a:off x="261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5288" name="Google Shape;5288;p165"/>
          <p:cNvSpPr txBox="1"/>
          <p:nvPr/>
        </p:nvSpPr>
        <p:spPr>
          <a:xfrm>
            <a:off x="1160775" y="4062675"/>
            <a:ext cx="66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Change element at index 4 to element at index 1?</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8"/>
                                        </p:tgtEl>
                                        <p:attrNameLst>
                                          <p:attrName>style.visibility</p:attrName>
                                        </p:attrNameLst>
                                      </p:cBhvr>
                                      <p:to>
                                        <p:strVal val="visible"/>
                                      </p:to>
                                    </p:set>
                                    <p:animEffect filter="fade" transition="in">
                                      <p:cBhvr>
                                        <p:cTn dur="1000"/>
                                        <p:tgtEl>
                                          <p:spTgt spid="5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2" name="Shape 5292"/>
        <p:cNvGrpSpPr/>
        <p:nvPr/>
      </p:nvGrpSpPr>
      <p:grpSpPr>
        <a:xfrm>
          <a:off x="0" y="0"/>
          <a:ext cx="0" cy="0"/>
          <a:chOff x="0" y="0"/>
          <a:chExt cx="0" cy="0"/>
        </a:xfrm>
      </p:grpSpPr>
      <p:sp>
        <p:nvSpPr>
          <p:cNvPr id="5293" name="Google Shape;5293;p166"/>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Hint</a:t>
            </a:r>
            <a:endParaRPr sz="4000"/>
          </a:p>
        </p:txBody>
      </p:sp>
      <p:grpSp>
        <p:nvGrpSpPr>
          <p:cNvPr id="5294" name="Google Shape;5294;p166"/>
          <p:cNvGrpSpPr/>
          <p:nvPr/>
        </p:nvGrpSpPr>
        <p:grpSpPr>
          <a:xfrm>
            <a:off x="299286" y="189025"/>
            <a:ext cx="133205" cy="119344"/>
            <a:chOff x="222150" y="185025"/>
            <a:chExt cx="170100" cy="152400"/>
          </a:xfrm>
        </p:grpSpPr>
        <p:cxnSp>
          <p:nvCxnSpPr>
            <p:cNvPr id="5295" name="Google Shape;5295;p16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96" name="Google Shape;5296;p16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97" name="Google Shape;5297;p16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298" name="Google Shape;5298;p166"/>
          <p:cNvGrpSpPr/>
          <p:nvPr/>
        </p:nvGrpSpPr>
        <p:grpSpPr>
          <a:xfrm>
            <a:off x="286625" y="3999999"/>
            <a:ext cx="145867" cy="958251"/>
            <a:chOff x="286625" y="3923799"/>
            <a:chExt cx="145867" cy="958251"/>
          </a:xfrm>
        </p:grpSpPr>
        <p:sp>
          <p:nvSpPr>
            <p:cNvPr id="5299" name="Google Shape;5299;p16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0" name="Google Shape;5300;p166"/>
            <p:cNvGrpSpPr/>
            <p:nvPr/>
          </p:nvGrpSpPr>
          <p:grpSpPr>
            <a:xfrm>
              <a:off x="298112" y="4342643"/>
              <a:ext cx="110182" cy="126862"/>
              <a:chOff x="281100" y="2027800"/>
              <a:chExt cx="140700" cy="162000"/>
            </a:xfrm>
          </p:grpSpPr>
          <p:sp>
            <p:nvSpPr>
              <p:cNvPr id="5301" name="Google Shape;5301;p16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2" name="Google Shape;5302;p166"/>
              <p:cNvGrpSpPr/>
              <p:nvPr/>
            </p:nvGrpSpPr>
            <p:grpSpPr>
              <a:xfrm>
                <a:off x="308875" y="2088450"/>
                <a:ext cx="85200" cy="40700"/>
                <a:chOff x="308875" y="2087000"/>
                <a:chExt cx="85200" cy="40700"/>
              </a:xfrm>
            </p:grpSpPr>
            <p:cxnSp>
              <p:nvCxnSpPr>
                <p:cNvPr id="5303" name="Google Shape;5303;p16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304" name="Google Shape;5304;p16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305" name="Google Shape;5305;p166"/>
            <p:cNvGrpSpPr/>
            <p:nvPr/>
          </p:nvGrpSpPr>
          <p:grpSpPr>
            <a:xfrm>
              <a:off x="286625" y="3923799"/>
              <a:ext cx="133200" cy="133200"/>
              <a:chOff x="286625" y="3648899"/>
              <a:chExt cx="133200" cy="133200"/>
            </a:xfrm>
          </p:grpSpPr>
          <p:sp>
            <p:nvSpPr>
              <p:cNvPr id="5306" name="Google Shape;5306;p16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16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308" name="Google Shape;5308;p166"/>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309" name="Google Shape;5309;p16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16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16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16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3" name="Google Shape;5313;p166"/>
          <p:cNvGrpSpPr/>
          <p:nvPr/>
        </p:nvGrpSpPr>
        <p:grpSpPr>
          <a:xfrm>
            <a:off x="7819199" y="752550"/>
            <a:ext cx="604800" cy="147600"/>
            <a:chOff x="7688649" y="828750"/>
            <a:chExt cx="604800" cy="147600"/>
          </a:xfrm>
        </p:grpSpPr>
        <p:sp>
          <p:nvSpPr>
            <p:cNvPr id="5314" name="Google Shape;5314;p16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16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16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7" name="Google Shape;5317;p16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318" name="Google Shape;5318;p16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319" name="Google Shape;5319;p166"/>
          <p:cNvSpPr txBox="1"/>
          <p:nvPr/>
        </p:nvSpPr>
        <p:spPr>
          <a:xfrm>
            <a:off x="1074450" y="1432750"/>
            <a:ext cx="699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How do we swap element at index i with element at index j?</a:t>
            </a:r>
            <a:endParaRPr sz="2000">
              <a:solidFill>
                <a:schemeClr val="lt1"/>
              </a:solidFill>
              <a:latin typeface="Fira Code"/>
              <a:ea typeface="Fira Code"/>
              <a:cs typeface="Fira Code"/>
              <a:sym typeface="Fira Code"/>
            </a:endParaRPr>
          </a:p>
        </p:txBody>
      </p:sp>
      <p:graphicFrame>
        <p:nvGraphicFramePr>
          <p:cNvPr id="5320" name="Google Shape;5320;p166"/>
          <p:cNvGraphicFramePr/>
          <p:nvPr/>
        </p:nvGraphicFramePr>
        <p:xfrm>
          <a:off x="952500" y="2381250"/>
          <a:ext cx="3000000" cy="3000000"/>
        </p:xfrm>
        <a:graphic>
          <a:graphicData uri="http://schemas.openxmlformats.org/drawingml/2006/table">
            <a:tbl>
              <a:tblPr>
                <a:noFill/>
                <a:tableStyleId>{A724B4D7-3117-43BE-9974-51EE4F28590D}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t>
                      </a:r>
                      <a:endParaRPr>
                        <a:solidFill>
                          <a:schemeClr val="lt1"/>
                        </a:solidFill>
                      </a:endParaRPr>
                    </a:p>
                  </a:txBody>
                  <a:tcPr marT="91425" marB="91425" marR="91425" marL="91425"/>
                </a:tc>
              </a:tr>
            </a:tbl>
          </a:graphicData>
        </a:graphic>
      </p:graphicFrame>
      <p:cxnSp>
        <p:nvCxnSpPr>
          <p:cNvPr id="5321" name="Google Shape;5321;p166"/>
          <p:cNvCxnSpPr/>
          <p:nvPr/>
        </p:nvCxnSpPr>
        <p:spPr>
          <a:xfrm rot="10800000">
            <a:off x="3065600" y="2861325"/>
            <a:ext cx="1578300" cy="1033200"/>
          </a:xfrm>
          <a:prstGeom prst="straightConnector1">
            <a:avLst/>
          </a:prstGeom>
          <a:noFill/>
          <a:ln cap="flat" cmpd="sng" w="9525">
            <a:solidFill>
              <a:schemeClr val="dk2"/>
            </a:solidFill>
            <a:prstDash val="solid"/>
            <a:round/>
            <a:headEnd len="med" w="med" type="none"/>
            <a:tailEnd len="med" w="med" type="triangle"/>
          </a:ln>
        </p:spPr>
      </p:cxnSp>
      <p:cxnSp>
        <p:nvCxnSpPr>
          <p:cNvPr id="5322" name="Google Shape;5322;p166"/>
          <p:cNvCxnSpPr/>
          <p:nvPr/>
        </p:nvCxnSpPr>
        <p:spPr>
          <a:xfrm flipH="1" rot="10800000">
            <a:off x="4643900" y="2844225"/>
            <a:ext cx="1476000" cy="1067400"/>
          </a:xfrm>
          <a:prstGeom prst="straightConnector1">
            <a:avLst/>
          </a:prstGeom>
          <a:noFill/>
          <a:ln cap="flat" cmpd="sng" w="9525">
            <a:solidFill>
              <a:schemeClr val="dk2"/>
            </a:solidFill>
            <a:prstDash val="solid"/>
            <a:round/>
            <a:headEnd len="med" w="med" type="none"/>
            <a:tailEnd len="med" w="med" type="triangle"/>
          </a:ln>
        </p:spPr>
      </p:cxnSp>
      <p:sp>
        <p:nvSpPr>
          <p:cNvPr id="5323" name="Google Shape;5323;p166"/>
          <p:cNvSpPr txBox="1"/>
          <p:nvPr/>
        </p:nvSpPr>
        <p:spPr>
          <a:xfrm>
            <a:off x="13625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a:t>
            </a:r>
            <a:endParaRPr>
              <a:solidFill>
                <a:schemeClr val="lt1"/>
              </a:solidFill>
            </a:endParaRPr>
          </a:p>
        </p:txBody>
      </p:sp>
      <p:sp>
        <p:nvSpPr>
          <p:cNvPr id="5324" name="Google Shape;5324;p166"/>
          <p:cNvSpPr txBox="1"/>
          <p:nvPr/>
        </p:nvSpPr>
        <p:spPr>
          <a:xfrm>
            <a:off x="38718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5325" name="Google Shape;5325;p166"/>
          <p:cNvSpPr txBox="1"/>
          <p:nvPr/>
        </p:nvSpPr>
        <p:spPr>
          <a:xfrm>
            <a:off x="50120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3</a:t>
            </a:r>
            <a:endParaRPr>
              <a:solidFill>
                <a:schemeClr val="lt1"/>
              </a:solidFill>
            </a:endParaRPr>
          </a:p>
        </p:txBody>
      </p:sp>
      <p:sp>
        <p:nvSpPr>
          <p:cNvPr id="5326" name="Google Shape;5326;p166"/>
          <p:cNvSpPr txBox="1"/>
          <p:nvPr/>
        </p:nvSpPr>
        <p:spPr>
          <a:xfrm>
            <a:off x="627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4</a:t>
            </a:r>
            <a:endParaRPr>
              <a:solidFill>
                <a:schemeClr val="lt1"/>
              </a:solidFill>
            </a:endParaRPr>
          </a:p>
        </p:txBody>
      </p:sp>
      <p:sp>
        <p:nvSpPr>
          <p:cNvPr id="5327" name="Google Shape;5327;p166"/>
          <p:cNvSpPr txBox="1"/>
          <p:nvPr/>
        </p:nvSpPr>
        <p:spPr>
          <a:xfrm>
            <a:off x="74287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5328" name="Google Shape;5328;p166"/>
          <p:cNvSpPr txBox="1"/>
          <p:nvPr/>
        </p:nvSpPr>
        <p:spPr>
          <a:xfrm>
            <a:off x="261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5329" name="Google Shape;5329;p166"/>
          <p:cNvSpPr txBox="1"/>
          <p:nvPr/>
        </p:nvSpPr>
        <p:spPr>
          <a:xfrm>
            <a:off x="1074450" y="4125113"/>
            <a:ext cx="66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Change element at index 1 to element at index 4</a:t>
            </a:r>
            <a:endParaRPr>
              <a:solidFill>
                <a:schemeClr val="lt1"/>
              </a:solidFill>
            </a:endParaRPr>
          </a:p>
        </p:txBody>
      </p:sp>
      <p:sp>
        <p:nvSpPr>
          <p:cNvPr id="5330" name="Google Shape;5330;p166"/>
          <p:cNvSpPr txBox="1"/>
          <p:nvPr/>
        </p:nvSpPr>
        <p:spPr>
          <a:xfrm>
            <a:off x="1385825" y="3292800"/>
            <a:ext cx="177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Temp = element at index 1 before it was changed (c)</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0"/>
                                        </p:tgtEl>
                                        <p:attrNameLst>
                                          <p:attrName>style.visibility</p:attrName>
                                        </p:attrNameLst>
                                      </p:cBhvr>
                                      <p:to>
                                        <p:strVal val="visible"/>
                                      </p:to>
                                    </p:set>
                                    <p:animEffect filter="fade" transition="in">
                                      <p:cBhvr>
                                        <p:cTn dur="1000"/>
                                        <p:tgtEl>
                                          <p:spTgt spid="5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9"/>
                                        </p:tgtEl>
                                        <p:attrNameLst>
                                          <p:attrName>style.visibility</p:attrName>
                                        </p:attrNameLst>
                                      </p:cBhvr>
                                      <p:to>
                                        <p:strVal val="visible"/>
                                      </p:to>
                                    </p:set>
                                    <p:animEffect filter="fade" transition="in">
                                      <p:cBhvr>
                                        <p:cTn dur="1000"/>
                                        <p:tgtEl>
                                          <p:spTgt spid="5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828" name="Google Shape;828;p41"/>
          <p:cNvGrpSpPr/>
          <p:nvPr/>
        </p:nvGrpSpPr>
        <p:grpSpPr>
          <a:xfrm>
            <a:off x="299286" y="189025"/>
            <a:ext cx="133205" cy="119344"/>
            <a:chOff x="222150" y="185025"/>
            <a:chExt cx="170100" cy="152400"/>
          </a:xfrm>
        </p:grpSpPr>
        <p:cxnSp>
          <p:nvCxnSpPr>
            <p:cNvPr id="829" name="Google Shape;829;p4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30" name="Google Shape;830;p4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31" name="Google Shape;831;p4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32" name="Google Shape;832;p41"/>
          <p:cNvGrpSpPr/>
          <p:nvPr/>
        </p:nvGrpSpPr>
        <p:grpSpPr>
          <a:xfrm>
            <a:off x="286625" y="3999999"/>
            <a:ext cx="145867" cy="958251"/>
            <a:chOff x="286625" y="3923799"/>
            <a:chExt cx="145867" cy="958251"/>
          </a:xfrm>
        </p:grpSpPr>
        <p:sp>
          <p:nvSpPr>
            <p:cNvPr id="833" name="Google Shape;833;p4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41"/>
            <p:cNvGrpSpPr/>
            <p:nvPr/>
          </p:nvGrpSpPr>
          <p:grpSpPr>
            <a:xfrm>
              <a:off x="298112" y="4342643"/>
              <a:ext cx="110182" cy="126862"/>
              <a:chOff x="281100" y="2027800"/>
              <a:chExt cx="140700" cy="162000"/>
            </a:xfrm>
          </p:grpSpPr>
          <p:sp>
            <p:nvSpPr>
              <p:cNvPr id="835" name="Google Shape;835;p4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6" name="Google Shape;836;p41"/>
              <p:cNvGrpSpPr/>
              <p:nvPr/>
            </p:nvGrpSpPr>
            <p:grpSpPr>
              <a:xfrm>
                <a:off x="308875" y="2088450"/>
                <a:ext cx="85200" cy="40700"/>
                <a:chOff x="308875" y="2087000"/>
                <a:chExt cx="85200" cy="40700"/>
              </a:xfrm>
            </p:grpSpPr>
            <p:cxnSp>
              <p:nvCxnSpPr>
                <p:cNvPr id="837" name="Google Shape;837;p4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4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39" name="Google Shape;839;p41"/>
            <p:cNvGrpSpPr/>
            <p:nvPr/>
          </p:nvGrpSpPr>
          <p:grpSpPr>
            <a:xfrm>
              <a:off x="286625" y="3923799"/>
              <a:ext cx="133200" cy="133200"/>
              <a:chOff x="286625" y="3648899"/>
              <a:chExt cx="133200" cy="133200"/>
            </a:xfrm>
          </p:grpSpPr>
          <p:sp>
            <p:nvSpPr>
              <p:cNvPr id="840" name="Google Shape;840;p4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2" name="Google Shape;842;p4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41"/>
          <p:cNvGrpSpPr/>
          <p:nvPr/>
        </p:nvGrpSpPr>
        <p:grpSpPr>
          <a:xfrm>
            <a:off x="7819199" y="752550"/>
            <a:ext cx="604800" cy="147600"/>
            <a:chOff x="7688649" y="828750"/>
            <a:chExt cx="604800" cy="147600"/>
          </a:xfrm>
        </p:grpSpPr>
        <p:sp>
          <p:nvSpPr>
            <p:cNvPr id="847" name="Google Shape;847;p4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41">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851" name="Google Shape;851;p41"/>
          <p:cNvPicPr preferRelativeResize="0"/>
          <p:nvPr/>
        </p:nvPicPr>
        <p:blipFill>
          <a:blip r:embed="rId6">
            <a:alphaModFix/>
          </a:blip>
          <a:stretch>
            <a:fillRect/>
          </a:stretch>
        </p:blipFill>
        <p:spPr>
          <a:xfrm>
            <a:off x="657450" y="982940"/>
            <a:ext cx="7829098" cy="3575384"/>
          </a:xfrm>
          <a:prstGeom prst="rect">
            <a:avLst/>
          </a:prstGeom>
          <a:noFill/>
          <a:ln>
            <a:noFill/>
          </a:ln>
        </p:spPr>
      </p:pic>
      <p:sp>
        <p:nvSpPr>
          <p:cNvPr id="852" name="Google Shape;852;p41"/>
          <p:cNvSpPr/>
          <p:nvPr/>
        </p:nvSpPr>
        <p:spPr>
          <a:xfrm>
            <a:off x="1285875" y="2656750"/>
            <a:ext cx="6974400" cy="598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4" name="Shape 5334"/>
        <p:cNvGrpSpPr/>
        <p:nvPr/>
      </p:nvGrpSpPr>
      <p:grpSpPr>
        <a:xfrm>
          <a:off x="0" y="0"/>
          <a:ext cx="0" cy="0"/>
          <a:chOff x="0" y="0"/>
          <a:chExt cx="0" cy="0"/>
        </a:xfrm>
      </p:grpSpPr>
      <p:sp>
        <p:nvSpPr>
          <p:cNvPr id="5335" name="Google Shape;5335;p167"/>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Hint</a:t>
            </a:r>
            <a:endParaRPr sz="4000"/>
          </a:p>
        </p:txBody>
      </p:sp>
      <p:grpSp>
        <p:nvGrpSpPr>
          <p:cNvPr id="5336" name="Google Shape;5336;p167"/>
          <p:cNvGrpSpPr/>
          <p:nvPr/>
        </p:nvGrpSpPr>
        <p:grpSpPr>
          <a:xfrm>
            <a:off x="299286" y="189025"/>
            <a:ext cx="133205" cy="119344"/>
            <a:chOff x="222150" y="185025"/>
            <a:chExt cx="170100" cy="152400"/>
          </a:xfrm>
        </p:grpSpPr>
        <p:cxnSp>
          <p:nvCxnSpPr>
            <p:cNvPr id="5337" name="Google Shape;5337;p16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338" name="Google Shape;5338;p16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339" name="Google Shape;5339;p16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340" name="Google Shape;5340;p167"/>
          <p:cNvGrpSpPr/>
          <p:nvPr/>
        </p:nvGrpSpPr>
        <p:grpSpPr>
          <a:xfrm>
            <a:off x="286625" y="3999999"/>
            <a:ext cx="145867" cy="958251"/>
            <a:chOff x="286625" y="3923799"/>
            <a:chExt cx="145867" cy="958251"/>
          </a:xfrm>
        </p:grpSpPr>
        <p:sp>
          <p:nvSpPr>
            <p:cNvPr id="5341" name="Google Shape;5341;p16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2" name="Google Shape;5342;p167"/>
            <p:cNvGrpSpPr/>
            <p:nvPr/>
          </p:nvGrpSpPr>
          <p:grpSpPr>
            <a:xfrm>
              <a:off x="298112" y="4342643"/>
              <a:ext cx="110182" cy="126862"/>
              <a:chOff x="281100" y="2027800"/>
              <a:chExt cx="140700" cy="162000"/>
            </a:xfrm>
          </p:grpSpPr>
          <p:sp>
            <p:nvSpPr>
              <p:cNvPr id="5343" name="Google Shape;5343;p16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4" name="Google Shape;5344;p167"/>
              <p:cNvGrpSpPr/>
              <p:nvPr/>
            </p:nvGrpSpPr>
            <p:grpSpPr>
              <a:xfrm>
                <a:off x="308875" y="2088450"/>
                <a:ext cx="85200" cy="40700"/>
                <a:chOff x="308875" y="2087000"/>
                <a:chExt cx="85200" cy="40700"/>
              </a:xfrm>
            </p:grpSpPr>
            <p:cxnSp>
              <p:nvCxnSpPr>
                <p:cNvPr id="5345" name="Google Shape;5345;p16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346" name="Google Shape;5346;p16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347" name="Google Shape;5347;p167"/>
            <p:cNvGrpSpPr/>
            <p:nvPr/>
          </p:nvGrpSpPr>
          <p:grpSpPr>
            <a:xfrm>
              <a:off x="286625" y="3923799"/>
              <a:ext cx="133200" cy="133200"/>
              <a:chOff x="286625" y="3648899"/>
              <a:chExt cx="133200" cy="133200"/>
            </a:xfrm>
          </p:grpSpPr>
          <p:sp>
            <p:nvSpPr>
              <p:cNvPr id="5348" name="Google Shape;5348;p16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16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350" name="Google Shape;5350;p167"/>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351" name="Google Shape;5351;p16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16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16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16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5" name="Google Shape;5355;p167"/>
          <p:cNvGrpSpPr/>
          <p:nvPr/>
        </p:nvGrpSpPr>
        <p:grpSpPr>
          <a:xfrm>
            <a:off x="7819199" y="752550"/>
            <a:ext cx="604800" cy="147600"/>
            <a:chOff x="7688649" y="828750"/>
            <a:chExt cx="604800" cy="147600"/>
          </a:xfrm>
        </p:grpSpPr>
        <p:sp>
          <p:nvSpPr>
            <p:cNvPr id="5356" name="Google Shape;5356;p16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16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16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9" name="Google Shape;5359;p16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360" name="Google Shape;5360;p16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361" name="Google Shape;5361;p167"/>
          <p:cNvSpPr txBox="1"/>
          <p:nvPr/>
        </p:nvSpPr>
        <p:spPr>
          <a:xfrm>
            <a:off x="1074450" y="1432750"/>
            <a:ext cx="699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How do we swap element at index i with element at index j?</a:t>
            </a:r>
            <a:endParaRPr sz="2000">
              <a:solidFill>
                <a:schemeClr val="lt1"/>
              </a:solidFill>
              <a:latin typeface="Fira Code"/>
              <a:ea typeface="Fira Code"/>
              <a:cs typeface="Fira Code"/>
              <a:sym typeface="Fira Code"/>
            </a:endParaRPr>
          </a:p>
        </p:txBody>
      </p:sp>
      <p:graphicFrame>
        <p:nvGraphicFramePr>
          <p:cNvPr id="5362" name="Google Shape;5362;p167"/>
          <p:cNvGraphicFramePr/>
          <p:nvPr/>
        </p:nvGraphicFramePr>
        <p:xfrm>
          <a:off x="952500" y="2381250"/>
          <a:ext cx="3000000" cy="3000000"/>
        </p:xfrm>
        <a:graphic>
          <a:graphicData uri="http://schemas.openxmlformats.org/drawingml/2006/table">
            <a:tbl>
              <a:tblPr>
                <a:noFill/>
                <a:tableStyleId>{A724B4D7-3117-43BE-9974-51EE4F28590D}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t>
                      </a:r>
                      <a:endParaRPr>
                        <a:solidFill>
                          <a:schemeClr val="lt1"/>
                        </a:solidFill>
                      </a:endParaRPr>
                    </a:p>
                  </a:txBody>
                  <a:tcPr marT="91425" marB="91425" marR="91425" marL="91425"/>
                </a:tc>
              </a:tr>
            </a:tbl>
          </a:graphicData>
        </a:graphic>
      </p:graphicFrame>
      <p:cxnSp>
        <p:nvCxnSpPr>
          <p:cNvPr id="5363" name="Google Shape;5363;p167"/>
          <p:cNvCxnSpPr/>
          <p:nvPr/>
        </p:nvCxnSpPr>
        <p:spPr>
          <a:xfrm rot="10800000">
            <a:off x="3065600" y="2861325"/>
            <a:ext cx="1578300" cy="1033200"/>
          </a:xfrm>
          <a:prstGeom prst="straightConnector1">
            <a:avLst/>
          </a:prstGeom>
          <a:noFill/>
          <a:ln cap="flat" cmpd="sng" w="9525">
            <a:solidFill>
              <a:schemeClr val="dk2"/>
            </a:solidFill>
            <a:prstDash val="solid"/>
            <a:round/>
            <a:headEnd len="med" w="med" type="none"/>
            <a:tailEnd len="med" w="med" type="triangle"/>
          </a:ln>
        </p:spPr>
      </p:cxnSp>
      <p:cxnSp>
        <p:nvCxnSpPr>
          <p:cNvPr id="5364" name="Google Shape;5364;p167"/>
          <p:cNvCxnSpPr/>
          <p:nvPr/>
        </p:nvCxnSpPr>
        <p:spPr>
          <a:xfrm flipH="1" rot="10800000">
            <a:off x="4643900" y="2844225"/>
            <a:ext cx="1476000" cy="1067400"/>
          </a:xfrm>
          <a:prstGeom prst="straightConnector1">
            <a:avLst/>
          </a:prstGeom>
          <a:noFill/>
          <a:ln cap="flat" cmpd="sng" w="9525">
            <a:solidFill>
              <a:schemeClr val="dk2"/>
            </a:solidFill>
            <a:prstDash val="solid"/>
            <a:round/>
            <a:headEnd len="med" w="med" type="none"/>
            <a:tailEnd len="med" w="med" type="triangle"/>
          </a:ln>
        </p:spPr>
      </p:cxnSp>
      <p:sp>
        <p:nvSpPr>
          <p:cNvPr id="5365" name="Google Shape;5365;p167"/>
          <p:cNvSpPr txBox="1"/>
          <p:nvPr/>
        </p:nvSpPr>
        <p:spPr>
          <a:xfrm>
            <a:off x="13625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a:t>
            </a:r>
            <a:endParaRPr>
              <a:solidFill>
                <a:schemeClr val="lt1"/>
              </a:solidFill>
            </a:endParaRPr>
          </a:p>
        </p:txBody>
      </p:sp>
      <p:sp>
        <p:nvSpPr>
          <p:cNvPr id="5366" name="Google Shape;5366;p167"/>
          <p:cNvSpPr txBox="1"/>
          <p:nvPr/>
        </p:nvSpPr>
        <p:spPr>
          <a:xfrm>
            <a:off x="38718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5367" name="Google Shape;5367;p167"/>
          <p:cNvSpPr txBox="1"/>
          <p:nvPr/>
        </p:nvSpPr>
        <p:spPr>
          <a:xfrm>
            <a:off x="50120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3</a:t>
            </a:r>
            <a:endParaRPr>
              <a:solidFill>
                <a:schemeClr val="lt1"/>
              </a:solidFill>
            </a:endParaRPr>
          </a:p>
        </p:txBody>
      </p:sp>
      <p:sp>
        <p:nvSpPr>
          <p:cNvPr id="5368" name="Google Shape;5368;p167"/>
          <p:cNvSpPr txBox="1"/>
          <p:nvPr/>
        </p:nvSpPr>
        <p:spPr>
          <a:xfrm>
            <a:off x="627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4</a:t>
            </a:r>
            <a:endParaRPr>
              <a:solidFill>
                <a:schemeClr val="lt1"/>
              </a:solidFill>
            </a:endParaRPr>
          </a:p>
        </p:txBody>
      </p:sp>
      <p:sp>
        <p:nvSpPr>
          <p:cNvPr id="5369" name="Google Shape;5369;p167"/>
          <p:cNvSpPr txBox="1"/>
          <p:nvPr/>
        </p:nvSpPr>
        <p:spPr>
          <a:xfrm>
            <a:off x="74287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5370" name="Google Shape;5370;p167"/>
          <p:cNvSpPr txBox="1"/>
          <p:nvPr/>
        </p:nvSpPr>
        <p:spPr>
          <a:xfrm>
            <a:off x="261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5371" name="Google Shape;5371;p167"/>
          <p:cNvSpPr txBox="1"/>
          <p:nvPr/>
        </p:nvSpPr>
        <p:spPr>
          <a:xfrm>
            <a:off x="1074450" y="4125113"/>
            <a:ext cx="66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Change element at index 4 to temp</a:t>
            </a:r>
            <a:endParaRPr>
              <a:solidFill>
                <a:schemeClr val="lt1"/>
              </a:solidFill>
            </a:endParaRPr>
          </a:p>
        </p:txBody>
      </p:sp>
      <p:sp>
        <p:nvSpPr>
          <p:cNvPr id="5372" name="Google Shape;5372;p167"/>
          <p:cNvSpPr txBox="1"/>
          <p:nvPr/>
        </p:nvSpPr>
        <p:spPr>
          <a:xfrm>
            <a:off x="1385825" y="3292800"/>
            <a:ext cx="177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Temp = element at index 1 before it was changed (e)</a:t>
            </a:r>
            <a:endParaRPr>
              <a:solidFill>
                <a:schemeClr val="lt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6" name="Shape 5376"/>
        <p:cNvGrpSpPr/>
        <p:nvPr/>
      </p:nvGrpSpPr>
      <p:grpSpPr>
        <a:xfrm>
          <a:off x="0" y="0"/>
          <a:ext cx="0" cy="0"/>
          <a:chOff x="0" y="0"/>
          <a:chExt cx="0" cy="0"/>
        </a:xfrm>
      </p:grpSpPr>
      <p:sp>
        <p:nvSpPr>
          <p:cNvPr id="5377" name="Google Shape;5377;p168"/>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Hint</a:t>
            </a:r>
            <a:endParaRPr sz="4000"/>
          </a:p>
        </p:txBody>
      </p:sp>
      <p:grpSp>
        <p:nvGrpSpPr>
          <p:cNvPr id="5378" name="Google Shape;5378;p168"/>
          <p:cNvGrpSpPr/>
          <p:nvPr/>
        </p:nvGrpSpPr>
        <p:grpSpPr>
          <a:xfrm>
            <a:off x="299286" y="189025"/>
            <a:ext cx="133205" cy="119344"/>
            <a:chOff x="222150" y="185025"/>
            <a:chExt cx="170100" cy="152400"/>
          </a:xfrm>
        </p:grpSpPr>
        <p:cxnSp>
          <p:nvCxnSpPr>
            <p:cNvPr id="5379" name="Google Shape;5379;p16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380" name="Google Shape;5380;p16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381" name="Google Shape;5381;p16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382" name="Google Shape;5382;p168"/>
          <p:cNvGrpSpPr/>
          <p:nvPr/>
        </p:nvGrpSpPr>
        <p:grpSpPr>
          <a:xfrm>
            <a:off x="286625" y="3999999"/>
            <a:ext cx="145867" cy="958251"/>
            <a:chOff x="286625" y="3923799"/>
            <a:chExt cx="145867" cy="958251"/>
          </a:xfrm>
        </p:grpSpPr>
        <p:sp>
          <p:nvSpPr>
            <p:cNvPr id="5383" name="Google Shape;5383;p16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4" name="Google Shape;5384;p168"/>
            <p:cNvGrpSpPr/>
            <p:nvPr/>
          </p:nvGrpSpPr>
          <p:grpSpPr>
            <a:xfrm>
              <a:off x="298112" y="4342643"/>
              <a:ext cx="110182" cy="126862"/>
              <a:chOff x="281100" y="2027800"/>
              <a:chExt cx="140700" cy="162000"/>
            </a:xfrm>
          </p:grpSpPr>
          <p:sp>
            <p:nvSpPr>
              <p:cNvPr id="5385" name="Google Shape;5385;p16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6" name="Google Shape;5386;p168"/>
              <p:cNvGrpSpPr/>
              <p:nvPr/>
            </p:nvGrpSpPr>
            <p:grpSpPr>
              <a:xfrm>
                <a:off x="308875" y="2088450"/>
                <a:ext cx="85200" cy="40700"/>
                <a:chOff x="308875" y="2087000"/>
                <a:chExt cx="85200" cy="40700"/>
              </a:xfrm>
            </p:grpSpPr>
            <p:cxnSp>
              <p:nvCxnSpPr>
                <p:cNvPr id="5387" name="Google Shape;5387;p16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388" name="Google Shape;5388;p16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389" name="Google Shape;5389;p168"/>
            <p:cNvGrpSpPr/>
            <p:nvPr/>
          </p:nvGrpSpPr>
          <p:grpSpPr>
            <a:xfrm>
              <a:off x="286625" y="3923799"/>
              <a:ext cx="133200" cy="133200"/>
              <a:chOff x="286625" y="3648899"/>
              <a:chExt cx="133200" cy="133200"/>
            </a:xfrm>
          </p:grpSpPr>
          <p:sp>
            <p:nvSpPr>
              <p:cNvPr id="5390" name="Google Shape;5390;p16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16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392" name="Google Shape;5392;p168"/>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393" name="Google Shape;5393;p16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16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16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16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7" name="Google Shape;5397;p168"/>
          <p:cNvGrpSpPr/>
          <p:nvPr/>
        </p:nvGrpSpPr>
        <p:grpSpPr>
          <a:xfrm>
            <a:off x="7819199" y="752550"/>
            <a:ext cx="604800" cy="147600"/>
            <a:chOff x="7688649" y="828750"/>
            <a:chExt cx="604800" cy="147600"/>
          </a:xfrm>
        </p:grpSpPr>
        <p:sp>
          <p:nvSpPr>
            <p:cNvPr id="5398" name="Google Shape;5398;p16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16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16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1" name="Google Shape;5401;p16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402" name="Google Shape;5402;p16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VECTORS.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5403" name="Google Shape;5403;p168"/>
          <p:cNvSpPr txBox="1"/>
          <p:nvPr/>
        </p:nvSpPr>
        <p:spPr>
          <a:xfrm>
            <a:off x="1074450" y="1432750"/>
            <a:ext cx="699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How do we swap element at index i with element at index j?</a:t>
            </a:r>
            <a:endParaRPr sz="2000">
              <a:solidFill>
                <a:schemeClr val="lt1"/>
              </a:solidFill>
              <a:latin typeface="Fira Code"/>
              <a:ea typeface="Fira Code"/>
              <a:cs typeface="Fira Code"/>
              <a:sym typeface="Fira Code"/>
            </a:endParaRPr>
          </a:p>
        </p:txBody>
      </p:sp>
      <p:graphicFrame>
        <p:nvGraphicFramePr>
          <p:cNvPr id="5404" name="Google Shape;5404;p168"/>
          <p:cNvGraphicFramePr/>
          <p:nvPr/>
        </p:nvGraphicFramePr>
        <p:xfrm>
          <a:off x="952500" y="2381250"/>
          <a:ext cx="3000000" cy="3000000"/>
        </p:xfrm>
        <a:graphic>
          <a:graphicData uri="http://schemas.openxmlformats.org/drawingml/2006/table">
            <a:tbl>
              <a:tblPr>
                <a:noFill/>
                <a:tableStyleId>{A724B4D7-3117-43BE-9974-51EE4F28590D}</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a:t>
                      </a:r>
                      <a:endParaRPr>
                        <a:solidFill>
                          <a:schemeClr val="lt1"/>
                        </a:solidFill>
                      </a:endParaRPr>
                    </a:p>
                  </a:txBody>
                  <a:tcPr marT="91425" marB="91425" marR="91425" marL="91425"/>
                </a:tc>
              </a:tr>
            </a:tbl>
          </a:graphicData>
        </a:graphic>
      </p:graphicFrame>
      <p:cxnSp>
        <p:nvCxnSpPr>
          <p:cNvPr id="5405" name="Google Shape;5405;p168"/>
          <p:cNvCxnSpPr/>
          <p:nvPr/>
        </p:nvCxnSpPr>
        <p:spPr>
          <a:xfrm rot="10800000">
            <a:off x="3065600" y="2861325"/>
            <a:ext cx="1578300" cy="1033200"/>
          </a:xfrm>
          <a:prstGeom prst="straightConnector1">
            <a:avLst/>
          </a:prstGeom>
          <a:noFill/>
          <a:ln cap="flat" cmpd="sng" w="9525">
            <a:solidFill>
              <a:schemeClr val="dk2"/>
            </a:solidFill>
            <a:prstDash val="solid"/>
            <a:round/>
            <a:headEnd len="med" w="med" type="none"/>
            <a:tailEnd len="med" w="med" type="triangle"/>
          </a:ln>
        </p:spPr>
      </p:cxnSp>
      <p:cxnSp>
        <p:nvCxnSpPr>
          <p:cNvPr id="5406" name="Google Shape;5406;p168"/>
          <p:cNvCxnSpPr/>
          <p:nvPr/>
        </p:nvCxnSpPr>
        <p:spPr>
          <a:xfrm flipH="1" rot="10800000">
            <a:off x="4643900" y="2844225"/>
            <a:ext cx="1476000" cy="1067400"/>
          </a:xfrm>
          <a:prstGeom prst="straightConnector1">
            <a:avLst/>
          </a:prstGeom>
          <a:noFill/>
          <a:ln cap="flat" cmpd="sng" w="9525">
            <a:solidFill>
              <a:schemeClr val="dk2"/>
            </a:solidFill>
            <a:prstDash val="solid"/>
            <a:round/>
            <a:headEnd len="med" w="med" type="none"/>
            <a:tailEnd len="med" w="med" type="triangle"/>
          </a:ln>
        </p:spPr>
      </p:cxnSp>
      <p:sp>
        <p:nvSpPr>
          <p:cNvPr id="5407" name="Google Shape;5407;p168"/>
          <p:cNvSpPr txBox="1"/>
          <p:nvPr/>
        </p:nvSpPr>
        <p:spPr>
          <a:xfrm>
            <a:off x="13625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a:t>
            </a:r>
            <a:endParaRPr>
              <a:solidFill>
                <a:schemeClr val="lt1"/>
              </a:solidFill>
            </a:endParaRPr>
          </a:p>
        </p:txBody>
      </p:sp>
      <p:sp>
        <p:nvSpPr>
          <p:cNvPr id="5408" name="Google Shape;5408;p168"/>
          <p:cNvSpPr txBox="1"/>
          <p:nvPr/>
        </p:nvSpPr>
        <p:spPr>
          <a:xfrm>
            <a:off x="387182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5409" name="Google Shape;5409;p168"/>
          <p:cNvSpPr txBox="1"/>
          <p:nvPr/>
        </p:nvSpPr>
        <p:spPr>
          <a:xfrm>
            <a:off x="50120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3</a:t>
            </a:r>
            <a:endParaRPr>
              <a:solidFill>
                <a:schemeClr val="lt1"/>
              </a:solidFill>
            </a:endParaRPr>
          </a:p>
        </p:txBody>
      </p:sp>
      <p:sp>
        <p:nvSpPr>
          <p:cNvPr id="5410" name="Google Shape;5410;p168"/>
          <p:cNvSpPr txBox="1"/>
          <p:nvPr/>
        </p:nvSpPr>
        <p:spPr>
          <a:xfrm>
            <a:off x="627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4</a:t>
            </a:r>
            <a:endParaRPr>
              <a:solidFill>
                <a:schemeClr val="lt1"/>
              </a:solidFill>
            </a:endParaRPr>
          </a:p>
        </p:txBody>
      </p:sp>
      <p:sp>
        <p:nvSpPr>
          <p:cNvPr id="5411" name="Google Shape;5411;p168"/>
          <p:cNvSpPr txBox="1"/>
          <p:nvPr/>
        </p:nvSpPr>
        <p:spPr>
          <a:xfrm>
            <a:off x="7428750"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5</a:t>
            </a:r>
            <a:endParaRPr>
              <a:solidFill>
                <a:schemeClr val="lt1"/>
              </a:solidFill>
            </a:endParaRPr>
          </a:p>
        </p:txBody>
      </p:sp>
      <p:sp>
        <p:nvSpPr>
          <p:cNvPr id="5412" name="Google Shape;5412;p168"/>
          <p:cNvSpPr txBox="1"/>
          <p:nvPr/>
        </p:nvSpPr>
        <p:spPr>
          <a:xfrm>
            <a:off x="2617175" y="2844225"/>
            <a:ext cx="2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5413" name="Google Shape;5413;p168"/>
          <p:cNvSpPr txBox="1"/>
          <p:nvPr/>
        </p:nvSpPr>
        <p:spPr>
          <a:xfrm>
            <a:off x="1074450" y="4125113"/>
            <a:ext cx="66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Change element at index 4 to temp</a:t>
            </a:r>
            <a:endParaRPr>
              <a:solidFill>
                <a:schemeClr val="lt1"/>
              </a:solidFill>
            </a:endParaRPr>
          </a:p>
        </p:txBody>
      </p:sp>
      <p:sp>
        <p:nvSpPr>
          <p:cNvPr id="5414" name="Google Shape;5414;p168"/>
          <p:cNvSpPr txBox="1"/>
          <p:nvPr/>
        </p:nvSpPr>
        <p:spPr>
          <a:xfrm>
            <a:off x="1385825" y="3292800"/>
            <a:ext cx="177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Temp = element at index 1 before it was changed (e)</a:t>
            </a:r>
            <a:endParaRPr>
              <a:solidFill>
                <a:schemeClr val="lt1"/>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18" name="Shape 5418"/>
        <p:cNvGrpSpPr/>
        <p:nvPr/>
      </p:nvGrpSpPr>
      <p:grpSpPr>
        <a:xfrm>
          <a:off x="0" y="0"/>
          <a:ext cx="0" cy="0"/>
          <a:chOff x="0" y="0"/>
          <a:chExt cx="0" cy="0"/>
        </a:xfrm>
      </p:grpSpPr>
      <p:sp>
        <p:nvSpPr>
          <p:cNvPr id="5419" name="Google Shape;5419;p169"/>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Answers</a:t>
            </a:r>
            <a:endParaRPr sz="4000"/>
          </a:p>
        </p:txBody>
      </p:sp>
      <p:grpSp>
        <p:nvGrpSpPr>
          <p:cNvPr id="5420" name="Google Shape;5420;p169"/>
          <p:cNvGrpSpPr/>
          <p:nvPr/>
        </p:nvGrpSpPr>
        <p:grpSpPr>
          <a:xfrm>
            <a:off x="299286" y="189025"/>
            <a:ext cx="133205" cy="119344"/>
            <a:chOff x="222150" y="185025"/>
            <a:chExt cx="170100" cy="152400"/>
          </a:xfrm>
        </p:grpSpPr>
        <p:cxnSp>
          <p:nvCxnSpPr>
            <p:cNvPr id="5421" name="Google Shape;5421;p16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22" name="Google Shape;5422;p16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23" name="Google Shape;5423;p16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424" name="Google Shape;5424;p169"/>
          <p:cNvGrpSpPr/>
          <p:nvPr/>
        </p:nvGrpSpPr>
        <p:grpSpPr>
          <a:xfrm>
            <a:off x="286625" y="3999999"/>
            <a:ext cx="145867" cy="958251"/>
            <a:chOff x="286625" y="3923799"/>
            <a:chExt cx="145867" cy="958251"/>
          </a:xfrm>
        </p:grpSpPr>
        <p:sp>
          <p:nvSpPr>
            <p:cNvPr id="5425" name="Google Shape;5425;p16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6" name="Google Shape;5426;p169"/>
            <p:cNvGrpSpPr/>
            <p:nvPr/>
          </p:nvGrpSpPr>
          <p:grpSpPr>
            <a:xfrm>
              <a:off x="298112" y="4342643"/>
              <a:ext cx="110182" cy="126862"/>
              <a:chOff x="281100" y="2027800"/>
              <a:chExt cx="140700" cy="162000"/>
            </a:xfrm>
          </p:grpSpPr>
          <p:sp>
            <p:nvSpPr>
              <p:cNvPr id="5427" name="Google Shape;5427;p16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8" name="Google Shape;5428;p169"/>
              <p:cNvGrpSpPr/>
              <p:nvPr/>
            </p:nvGrpSpPr>
            <p:grpSpPr>
              <a:xfrm>
                <a:off x="308875" y="2088450"/>
                <a:ext cx="85200" cy="40700"/>
                <a:chOff x="308875" y="2087000"/>
                <a:chExt cx="85200" cy="40700"/>
              </a:xfrm>
            </p:grpSpPr>
            <p:cxnSp>
              <p:nvCxnSpPr>
                <p:cNvPr id="5429" name="Google Shape;5429;p16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430" name="Google Shape;5430;p16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31" name="Google Shape;5431;p169"/>
            <p:cNvGrpSpPr/>
            <p:nvPr/>
          </p:nvGrpSpPr>
          <p:grpSpPr>
            <a:xfrm>
              <a:off x="286625" y="3923799"/>
              <a:ext cx="133200" cy="133200"/>
              <a:chOff x="286625" y="3648899"/>
              <a:chExt cx="133200" cy="133200"/>
            </a:xfrm>
          </p:grpSpPr>
          <p:sp>
            <p:nvSpPr>
              <p:cNvPr id="5432" name="Google Shape;5432;p16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16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434" name="Google Shape;5434;p169"/>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435" name="Google Shape;5435;p16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16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16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16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39" name="Google Shape;5439;p169"/>
          <p:cNvGrpSpPr/>
          <p:nvPr/>
        </p:nvGrpSpPr>
        <p:grpSpPr>
          <a:xfrm>
            <a:off x="7819199" y="752550"/>
            <a:ext cx="604800" cy="147600"/>
            <a:chOff x="7688649" y="828750"/>
            <a:chExt cx="604800" cy="147600"/>
          </a:xfrm>
        </p:grpSpPr>
        <p:sp>
          <p:nvSpPr>
            <p:cNvPr id="5440" name="Google Shape;5440;p16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16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16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43" name="Google Shape;5443;p16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444" name="Google Shape;5444;p16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445" name="Google Shape;5445;p169"/>
          <p:cNvSpPr/>
          <p:nvPr/>
        </p:nvSpPr>
        <p:spPr>
          <a:xfrm>
            <a:off x="868525" y="1206925"/>
            <a:ext cx="7455900" cy="335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#include&lt;bits/stdc++.h&gt;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using</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namespace</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std</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vector</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rgbClr val="8959A8"/>
                </a:solidFill>
                <a:highlight>
                  <a:srgbClr val="FFFFFF"/>
                </a:highlight>
                <a:latin typeface="Droid Sans Mono"/>
                <a:ea typeface="Droid Sans Mono"/>
                <a:cs typeface="Droid Sans Mono"/>
                <a:sym typeface="Droid Sans Mono"/>
              </a:rPr>
              <a:t>char</a:t>
            </a:r>
            <a:r>
              <a:rPr b="1" lang="en" sz="1100">
                <a:solidFill>
                  <a:srgbClr val="4D4D4C"/>
                </a:solidFill>
                <a:highlight>
                  <a:srgbClr val="FFFFFF"/>
                </a:highlight>
                <a:latin typeface="Droid Sans Mono"/>
                <a:ea typeface="Droid Sans Mono"/>
                <a:cs typeface="Droid Sans Mono"/>
                <a:sym typeface="Droid Sans Mono"/>
              </a:rPr>
              <a:t>&gt; swap(</a:t>
            </a:r>
            <a:r>
              <a:rPr b="1" lang="en" sz="1100">
                <a:solidFill>
                  <a:srgbClr val="F5871F"/>
                </a:solidFill>
                <a:highlight>
                  <a:srgbClr val="FFFFFF"/>
                </a:highlight>
                <a:latin typeface="Droid Sans Mono"/>
                <a:ea typeface="Droid Sans Mono"/>
                <a:cs typeface="Droid Sans Mono"/>
                <a:sym typeface="Droid Sans Mono"/>
              </a:rPr>
              <a:t>vector</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rgbClr val="8959A8"/>
                </a:solidFill>
                <a:highlight>
                  <a:srgbClr val="FFFFFF"/>
                </a:highlight>
                <a:latin typeface="Droid Sans Mono"/>
                <a:ea typeface="Droid Sans Mono"/>
                <a:cs typeface="Droid Sans Mono"/>
                <a:sym typeface="Droid Sans Mono"/>
              </a:rPr>
              <a:t>char</a:t>
            </a:r>
            <a:r>
              <a:rPr b="1" lang="en" sz="1100">
                <a:solidFill>
                  <a:srgbClr val="4D4D4C"/>
                </a:solidFill>
                <a:highlight>
                  <a:srgbClr val="FFFFFF"/>
                </a:highlight>
                <a:latin typeface="Droid Sans Mono"/>
                <a:ea typeface="Droid Sans Mono"/>
                <a:cs typeface="Droid Sans Mono"/>
                <a:sym typeface="Droid Sans Mono"/>
              </a:rPr>
              <a:t>&gt; v, </a:t>
            </a: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a, </a:t>
            </a: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b){</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char</a:t>
            </a:r>
            <a:r>
              <a:rPr b="1" lang="en" sz="1100">
                <a:solidFill>
                  <a:srgbClr val="4D4D4C"/>
                </a:solidFill>
                <a:highlight>
                  <a:srgbClr val="FFFFFF"/>
                </a:highlight>
                <a:latin typeface="Droid Sans Mono"/>
                <a:ea typeface="Droid Sans Mono"/>
                <a:cs typeface="Droid Sans Mono"/>
                <a:sym typeface="Droid Sans Mono"/>
              </a:rPr>
              <a:t> temp = v[a];</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v[a] = v[b];</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v[b] = temp;</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return</a:t>
            </a:r>
            <a:r>
              <a:rPr b="1" lang="en" sz="1100">
                <a:solidFill>
                  <a:srgbClr val="4D4D4C"/>
                </a:solidFill>
                <a:highlight>
                  <a:srgbClr val="FFFFFF"/>
                </a:highlight>
                <a:latin typeface="Droid Sans Mono"/>
                <a:ea typeface="Droid Sans Mono"/>
                <a:cs typeface="Droid Sans Mono"/>
                <a:sym typeface="Droid Sans Mono"/>
              </a:rPr>
              <a:t> v;</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4271AE"/>
                </a:solidFill>
                <a:highlight>
                  <a:srgbClr val="FFFFFF"/>
                </a:highlight>
                <a:latin typeface="Droid Sans Mono"/>
                <a:ea typeface="Droid Sans Mono"/>
                <a:cs typeface="Droid Sans Mono"/>
                <a:sym typeface="Droid Sans Mono"/>
              </a:rPr>
              <a:t>main</a:t>
            </a:r>
            <a:r>
              <a:rPr b="1" lang="en" sz="1100">
                <a:solidFill>
                  <a:srgbClr val="F5871F"/>
                </a:solidFill>
                <a:highlight>
                  <a:srgbClr val="FFFFFF"/>
                </a:highlight>
                <a:latin typeface="Droid Sans Mono"/>
                <a:ea typeface="Droid Sans Mono"/>
                <a:cs typeface="Droid Sans Mono"/>
                <a:sym typeface="Droid Sans Mono"/>
              </a:rPr>
              <a:t>()</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vector</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rgbClr val="8959A8"/>
                </a:solidFill>
                <a:highlight>
                  <a:srgbClr val="FFFFFF"/>
                </a:highlight>
                <a:latin typeface="Droid Sans Mono"/>
                <a:ea typeface="Droid Sans Mono"/>
                <a:cs typeface="Droid Sans Mono"/>
                <a:sym typeface="Droid Sans Mono"/>
              </a:rPr>
              <a:t>char</a:t>
            </a:r>
            <a:r>
              <a:rPr b="1" lang="en" sz="1100">
                <a:solidFill>
                  <a:srgbClr val="4D4D4C"/>
                </a:solidFill>
                <a:highlight>
                  <a:srgbClr val="FFFFFF"/>
                </a:highlight>
                <a:latin typeface="Droid Sans Mono"/>
                <a:ea typeface="Droid Sans Mono"/>
                <a:cs typeface="Droid Sans Mono"/>
                <a:sym typeface="Droid Sans Mono"/>
              </a:rPr>
              <a:t>&gt; characters = {</a:t>
            </a:r>
            <a:r>
              <a:rPr b="1" lang="en" sz="1100">
                <a:solidFill>
                  <a:srgbClr val="718C00"/>
                </a:solidFill>
                <a:highlight>
                  <a:srgbClr val="FFFFFF"/>
                </a:highlight>
                <a:latin typeface="Droid Sans Mono"/>
                <a:ea typeface="Droid Sans Mono"/>
                <a:cs typeface="Droid Sans Mono"/>
                <a:sym typeface="Droid Sans Mono"/>
              </a:rPr>
              <a:t>‘a’</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718C00"/>
                </a:solidFill>
                <a:highlight>
                  <a:srgbClr val="FFFFFF"/>
                </a:highlight>
                <a:latin typeface="Droid Sans Mono"/>
                <a:ea typeface="Droid Sans Mono"/>
                <a:cs typeface="Droid Sans Mono"/>
                <a:sym typeface="Droid Sans Mono"/>
              </a:rPr>
              <a:t>‘b’</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718C00"/>
                </a:solidFill>
                <a:highlight>
                  <a:srgbClr val="FFFFFF"/>
                </a:highlight>
                <a:latin typeface="Droid Sans Mono"/>
                <a:ea typeface="Droid Sans Mono"/>
                <a:cs typeface="Droid Sans Mono"/>
                <a:sym typeface="Droid Sans Mono"/>
              </a:rPr>
              <a:t>‘c’</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718C00"/>
                </a:solidFill>
                <a:highlight>
                  <a:srgbClr val="FFFFFF"/>
                </a:highlight>
                <a:latin typeface="Droid Sans Mono"/>
                <a:ea typeface="Droid Sans Mono"/>
                <a:cs typeface="Droid Sans Mono"/>
                <a:sym typeface="Droid Sans Mono"/>
              </a:rPr>
              <a:t>‘d’</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718C00"/>
                </a:solidFill>
                <a:highlight>
                  <a:srgbClr val="FFFFFF"/>
                </a:highlight>
                <a:latin typeface="Droid Sans Mono"/>
                <a:ea typeface="Droid Sans Mono"/>
                <a:cs typeface="Droid Sans Mono"/>
                <a:sym typeface="Droid Sans Mono"/>
              </a:rPr>
              <a:t>‘e’</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characters = swap(characters, </a:t>
            </a:r>
            <a:r>
              <a:rPr b="1" lang="en" sz="1100">
                <a:solidFill>
                  <a:srgbClr val="F5871F"/>
                </a:solidFill>
                <a:highlight>
                  <a:srgbClr val="FFFFFF"/>
                </a:highlight>
                <a:latin typeface="Droid Sans Mono"/>
                <a:ea typeface="Droid Sans Mono"/>
                <a:cs typeface="Droid Sans Mono"/>
                <a:sym typeface="Droid Sans Mono"/>
              </a:rPr>
              <a:t>1</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3</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for</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i = </a:t>
            </a:r>
            <a:r>
              <a:rPr b="1" lang="en" sz="1100">
                <a:solidFill>
                  <a:srgbClr val="F5871F"/>
                </a:solidFill>
                <a:highlight>
                  <a:srgbClr val="FFFFFF"/>
                </a:highlight>
                <a:latin typeface="Droid Sans Mono"/>
                <a:ea typeface="Droid Sans Mono"/>
                <a:cs typeface="Droid Sans Mono"/>
                <a:sym typeface="Droid Sans Mono"/>
              </a:rPr>
              <a:t>0</a:t>
            </a:r>
            <a:r>
              <a:rPr b="1" lang="en" sz="1100">
                <a:solidFill>
                  <a:srgbClr val="4D4D4C"/>
                </a:solidFill>
                <a:highlight>
                  <a:srgbClr val="FFFFFF"/>
                </a:highlight>
                <a:latin typeface="Droid Sans Mono"/>
                <a:ea typeface="Droid Sans Mono"/>
                <a:cs typeface="Droid Sans Mono"/>
                <a:sym typeface="Droid Sans Mono"/>
              </a:rPr>
              <a:t>; i &lt; characters.size(); i++){</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chemeClr val="dk1"/>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characters[i] &lt;&lt; </a:t>
            </a:r>
            <a:r>
              <a:rPr b="1" lang="en" sz="1100">
                <a:solidFill>
                  <a:srgbClr val="718C00"/>
                </a:solidFill>
                <a:highlight>
                  <a:srgbClr val="FFFFFF"/>
                </a:highlight>
                <a:latin typeface="Droid Sans Mono"/>
                <a:ea typeface="Droid Sans Mono"/>
                <a:cs typeface="Droid Sans Mono"/>
                <a:sym typeface="Droid Sans Mono"/>
              </a:rPr>
              <a:t>' '</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 </a:t>
            </a:r>
            <a:r>
              <a:rPr b="1" lang="en" sz="1100">
                <a:solidFill>
                  <a:srgbClr val="9E9E9E"/>
                </a:solidFill>
                <a:highlight>
                  <a:srgbClr val="FFFFFF"/>
                </a:highlight>
                <a:latin typeface="Droid Sans Mono"/>
                <a:ea typeface="Droid Sans Mono"/>
                <a:cs typeface="Droid Sans Mono"/>
                <a:sym typeface="Droid Sans Mono"/>
              </a:rPr>
              <a:t>//outputs a d c b e</a:t>
            </a:r>
            <a:endParaRPr b="1" sz="1100">
              <a:solidFill>
                <a:srgbClr val="9E9E9E"/>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8959A8"/>
              </a:solidFill>
              <a:highlight>
                <a:srgbClr val="FFFFFF"/>
              </a:highlight>
              <a:latin typeface="Droid Sans Mono"/>
              <a:ea typeface="Droid Sans Mono"/>
              <a:cs typeface="Droid Sans Mono"/>
              <a:sym typeface="Droid Sans Mono"/>
            </a:endParaRPr>
          </a:p>
        </p:txBody>
      </p:sp>
      <p:sp>
        <p:nvSpPr>
          <p:cNvPr id="5446" name="Google Shape;5446;p169"/>
          <p:cNvSpPr/>
          <p:nvPr/>
        </p:nvSpPr>
        <p:spPr>
          <a:xfrm>
            <a:off x="5307900" y="1661677"/>
            <a:ext cx="365100" cy="1161300"/>
          </a:xfrm>
          <a:prstGeom prst="rightBrace">
            <a:avLst>
              <a:gd fmla="val 50000"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169"/>
          <p:cNvSpPr txBox="1"/>
          <p:nvPr/>
        </p:nvSpPr>
        <p:spPr>
          <a:xfrm>
            <a:off x="5865400" y="1985200"/>
            <a:ext cx="182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swapping function</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1" name="Shape 5451"/>
        <p:cNvGrpSpPr/>
        <p:nvPr/>
      </p:nvGrpSpPr>
      <p:grpSpPr>
        <a:xfrm>
          <a:off x="0" y="0"/>
          <a:ext cx="0" cy="0"/>
          <a:chOff x="0" y="0"/>
          <a:chExt cx="0" cy="0"/>
        </a:xfrm>
      </p:grpSpPr>
      <p:sp>
        <p:nvSpPr>
          <p:cNvPr id="5452" name="Google Shape;5452;p17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5453" name="Google Shape;5453;p170"/>
          <p:cNvGrpSpPr/>
          <p:nvPr/>
        </p:nvGrpSpPr>
        <p:grpSpPr>
          <a:xfrm>
            <a:off x="299286" y="189025"/>
            <a:ext cx="133205" cy="119344"/>
            <a:chOff x="222150" y="185025"/>
            <a:chExt cx="170100" cy="152400"/>
          </a:xfrm>
        </p:grpSpPr>
        <p:cxnSp>
          <p:nvCxnSpPr>
            <p:cNvPr id="5454" name="Google Shape;5454;p17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55" name="Google Shape;5455;p17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56" name="Google Shape;5456;p17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457" name="Google Shape;5457;p170"/>
          <p:cNvGrpSpPr/>
          <p:nvPr/>
        </p:nvGrpSpPr>
        <p:grpSpPr>
          <a:xfrm>
            <a:off x="286625" y="3999999"/>
            <a:ext cx="145867" cy="958251"/>
            <a:chOff x="286625" y="3923799"/>
            <a:chExt cx="145867" cy="958251"/>
          </a:xfrm>
        </p:grpSpPr>
        <p:sp>
          <p:nvSpPr>
            <p:cNvPr id="5458" name="Google Shape;5458;p17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9" name="Google Shape;5459;p170"/>
            <p:cNvGrpSpPr/>
            <p:nvPr/>
          </p:nvGrpSpPr>
          <p:grpSpPr>
            <a:xfrm>
              <a:off x="298112" y="4342643"/>
              <a:ext cx="110182" cy="126862"/>
              <a:chOff x="281100" y="2027800"/>
              <a:chExt cx="140700" cy="162000"/>
            </a:xfrm>
          </p:grpSpPr>
          <p:sp>
            <p:nvSpPr>
              <p:cNvPr id="5460" name="Google Shape;5460;p17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1" name="Google Shape;5461;p170"/>
              <p:cNvGrpSpPr/>
              <p:nvPr/>
            </p:nvGrpSpPr>
            <p:grpSpPr>
              <a:xfrm>
                <a:off x="308875" y="2088450"/>
                <a:ext cx="85200" cy="40700"/>
                <a:chOff x="308875" y="2087000"/>
                <a:chExt cx="85200" cy="40700"/>
              </a:xfrm>
            </p:grpSpPr>
            <p:cxnSp>
              <p:nvCxnSpPr>
                <p:cNvPr id="5462" name="Google Shape;5462;p17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463" name="Google Shape;5463;p17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64" name="Google Shape;5464;p170"/>
            <p:cNvGrpSpPr/>
            <p:nvPr/>
          </p:nvGrpSpPr>
          <p:grpSpPr>
            <a:xfrm>
              <a:off x="286625" y="3923799"/>
              <a:ext cx="133200" cy="133200"/>
              <a:chOff x="286625" y="3648899"/>
              <a:chExt cx="133200" cy="133200"/>
            </a:xfrm>
          </p:grpSpPr>
          <p:sp>
            <p:nvSpPr>
              <p:cNvPr id="5465" name="Google Shape;5465;p17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17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67" name="Google Shape;5467;p170">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MAPSHTML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468" name="Google Shape;5468;p17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17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17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17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170"/>
          <p:cNvSpPr txBox="1"/>
          <p:nvPr>
            <p:ph type="title"/>
          </p:nvPr>
        </p:nvSpPr>
        <p:spPr>
          <a:xfrm>
            <a:off x="0" y="2489500"/>
            <a:ext cx="9144000" cy="108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/Maps</a:t>
            </a:r>
            <a:endParaRPr/>
          </a:p>
        </p:txBody>
      </p:sp>
      <p:sp>
        <p:nvSpPr>
          <p:cNvPr id="5473" name="Google Shape;5473;p170"/>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/7-03</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7" name="Shape 5477"/>
        <p:cNvGrpSpPr/>
        <p:nvPr/>
      </p:nvGrpSpPr>
      <p:grpSpPr>
        <a:xfrm>
          <a:off x="0" y="0"/>
          <a:ext cx="0" cy="0"/>
          <a:chOff x="0" y="0"/>
          <a:chExt cx="0" cy="0"/>
        </a:xfrm>
      </p:grpSpPr>
      <p:grpSp>
        <p:nvGrpSpPr>
          <p:cNvPr id="5478" name="Google Shape;5478;p171"/>
          <p:cNvGrpSpPr/>
          <p:nvPr/>
        </p:nvGrpSpPr>
        <p:grpSpPr>
          <a:xfrm>
            <a:off x="299286" y="189025"/>
            <a:ext cx="133205" cy="119344"/>
            <a:chOff x="222150" y="185025"/>
            <a:chExt cx="170100" cy="152400"/>
          </a:xfrm>
        </p:grpSpPr>
        <p:cxnSp>
          <p:nvCxnSpPr>
            <p:cNvPr id="5479" name="Google Shape;5479;p17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80" name="Google Shape;5480;p17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481" name="Google Shape;5481;p17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482" name="Google Shape;5482;p171"/>
          <p:cNvGrpSpPr/>
          <p:nvPr/>
        </p:nvGrpSpPr>
        <p:grpSpPr>
          <a:xfrm>
            <a:off x="286625" y="3999999"/>
            <a:ext cx="145867" cy="958251"/>
            <a:chOff x="286625" y="3923799"/>
            <a:chExt cx="145867" cy="958251"/>
          </a:xfrm>
        </p:grpSpPr>
        <p:sp>
          <p:nvSpPr>
            <p:cNvPr id="5483" name="Google Shape;5483;p17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4" name="Google Shape;5484;p171"/>
            <p:cNvGrpSpPr/>
            <p:nvPr/>
          </p:nvGrpSpPr>
          <p:grpSpPr>
            <a:xfrm>
              <a:off x="298112" y="4342643"/>
              <a:ext cx="110182" cy="126862"/>
              <a:chOff x="281100" y="2027800"/>
              <a:chExt cx="140700" cy="162000"/>
            </a:xfrm>
          </p:grpSpPr>
          <p:sp>
            <p:nvSpPr>
              <p:cNvPr id="5485" name="Google Shape;5485;p17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6" name="Google Shape;5486;p171"/>
              <p:cNvGrpSpPr/>
              <p:nvPr/>
            </p:nvGrpSpPr>
            <p:grpSpPr>
              <a:xfrm>
                <a:off x="308875" y="2088450"/>
                <a:ext cx="85200" cy="40700"/>
                <a:chOff x="308875" y="2087000"/>
                <a:chExt cx="85200" cy="40700"/>
              </a:xfrm>
            </p:grpSpPr>
            <p:cxnSp>
              <p:nvCxnSpPr>
                <p:cNvPr id="5487" name="Google Shape;5487;p17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488" name="Google Shape;5488;p17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489" name="Google Shape;5489;p171"/>
            <p:cNvGrpSpPr/>
            <p:nvPr/>
          </p:nvGrpSpPr>
          <p:grpSpPr>
            <a:xfrm>
              <a:off x="286625" y="3923799"/>
              <a:ext cx="133200" cy="133200"/>
              <a:chOff x="286625" y="3648899"/>
              <a:chExt cx="133200" cy="133200"/>
            </a:xfrm>
          </p:grpSpPr>
          <p:sp>
            <p:nvSpPr>
              <p:cNvPr id="5490" name="Google Shape;5490;p17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17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92" name="Google Shape;5492;p171">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MAPSHTML</a:t>
            </a:r>
            <a:endParaRPr b="0" sz="1000"/>
          </a:p>
          <a:p>
            <a:pPr indent="0" lvl="0" marL="0" rtl="0" algn="r">
              <a:spcBef>
                <a:spcPts val="0"/>
              </a:spcBef>
              <a:spcAft>
                <a:spcPts val="0"/>
              </a:spcAft>
              <a:buNone/>
            </a:pPr>
            <a:r>
              <a:t/>
            </a:r>
            <a:endParaRPr b="0" sz="1000"/>
          </a:p>
        </p:txBody>
      </p:sp>
      <p:sp>
        <p:nvSpPr>
          <p:cNvPr id="5493" name="Google Shape;5493;p171"/>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494" name="Google Shape;5494;p17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 syntax</a:t>
            </a:r>
            <a:endParaRPr/>
          </a:p>
        </p:txBody>
      </p:sp>
      <p:sp>
        <p:nvSpPr>
          <p:cNvPr id="5495" name="Google Shape;5495;p17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17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17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17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9" name="Google Shape;5499;p171"/>
          <p:cNvGrpSpPr/>
          <p:nvPr/>
        </p:nvGrpSpPr>
        <p:grpSpPr>
          <a:xfrm>
            <a:off x="7819199" y="752550"/>
            <a:ext cx="604800" cy="147600"/>
            <a:chOff x="7688649" y="828750"/>
            <a:chExt cx="604800" cy="147600"/>
          </a:xfrm>
        </p:grpSpPr>
        <p:sp>
          <p:nvSpPr>
            <p:cNvPr id="5500" name="Google Shape;5500;p17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17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17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3" name="Google Shape;5503;p171"/>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504" name="Google Shape;5504;p171"/>
          <p:cNvSpPr txBox="1"/>
          <p:nvPr/>
        </p:nvSpPr>
        <p:spPr>
          <a:xfrm>
            <a:off x="4886400" y="1317100"/>
            <a:ext cx="3334200" cy="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Similar to python dictionary</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Maps a </a:t>
            </a:r>
            <a:r>
              <a:rPr b="1" lang="en">
                <a:solidFill>
                  <a:schemeClr val="lt1"/>
                </a:solidFill>
                <a:latin typeface="Fira Code"/>
                <a:ea typeface="Fira Code"/>
                <a:cs typeface="Fira Code"/>
                <a:sym typeface="Fira Code"/>
              </a:rPr>
              <a:t>key</a:t>
            </a:r>
            <a:r>
              <a:rPr lang="en">
                <a:solidFill>
                  <a:schemeClr val="lt1"/>
                </a:solidFill>
                <a:latin typeface="Fira Code"/>
                <a:ea typeface="Fira Code"/>
                <a:cs typeface="Fira Code"/>
                <a:sym typeface="Fira Code"/>
              </a:rPr>
              <a:t> to a </a:t>
            </a:r>
            <a:r>
              <a:rPr b="1" lang="en">
                <a:solidFill>
                  <a:schemeClr val="lt1"/>
                </a:solidFill>
                <a:latin typeface="Fira Code"/>
                <a:ea typeface="Fira Code"/>
                <a:cs typeface="Fira Code"/>
                <a:sym typeface="Fira Code"/>
              </a:rPr>
              <a:t>value</a:t>
            </a:r>
            <a:endParaRPr b="1">
              <a:solidFill>
                <a:schemeClr val="lt1"/>
              </a:solidFill>
              <a:latin typeface="Fira Code"/>
              <a:ea typeface="Fira Code"/>
              <a:cs typeface="Fira Code"/>
              <a:sym typeface="Fira Code"/>
            </a:endParaRPr>
          </a:p>
        </p:txBody>
      </p:sp>
      <p:sp>
        <p:nvSpPr>
          <p:cNvPr id="5505" name="Google Shape;5505;p171"/>
          <p:cNvSpPr txBox="1"/>
          <p:nvPr/>
        </p:nvSpPr>
        <p:spPr>
          <a:xfrm>
            <a:off x="6064425" y="2203100"/>
            <a:ext cx="9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Array</a:t>
            </a:r>
            <a:endParaRPr>
              <a:solidFill>
                <a:schemeClr val="lt1"/>
              </a:solidFill>
            </a:endParaRPr>
          </a:p>
        </p:txBody>
      </p:sp>
      <p:graphicFrame>
        <p:nvGraphicFramePr>
          <p:cNvPr id="5506" name="Google Shape;5506;p171"/>
          <p:cNvGraphicFramePr/>
          <p:nvPr/>
        </p:nvGraphicFramePr>
        <p:xfrm>
          <a:off x="4997400" y="2662250"/>
          <a:ext cx="3000000" cy="3000000"/>
        </p:xfrm>
        <a:graphic>
          <a:graphicData uri="http://schemas.openxmlformats.org/drawingml/2006/table">
            <a:tbl>
              <a:tblPr>
                <a:noFill/>
                <a:tableStyleId>{A724B4D7-3117-43BE-9974-51EE4F28590D}</a:tableStyleId>
              </a:tblPr>
              <a:tblGrid>
                <a:gridCol w="1064700"/>
                <a:gridCol w="1064700"/>
                <a:gridCol w="1064700"/>
              </a:tblGrid>
              <a:tr h="100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100</a:t>
                      </a:r>
                      <a:endParaRPr>
                        <a:solidFill>
                          <a:schemeClr val="lt1"/>
                        </a:solidFill>
                      </a:endParaRPr>
                    </a:p>
                  </a:txBody>
                  <a:tcPr marT="91425" marB="91425" marR="91425" marL="91425"/>
                </a:tc>
              </a:tr>
            </a:tbl>
          </a:graphicData>
        </a:graphic>
      </p:graphicFrame>
      <p:sp>
        <p:nvSpPr>
          <p:cNvPr id="5507" name="Google Shape;5507;p171"/>
          <p:cNvSpPr txBox="1"/>
          <p:nvPr/>
        </p:nvSpPr>
        <p:spPr>
          <a:xfrm>
            <a:off x="5401125" y="3117400"/>
            <a:ext cx="2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a:t>
            </a:r>
            <a:endParaRPr>
              <a:solidFill>
                <a:schemeClr val="lt1"/>
              </a:solidFill>
            </a:endParaRPr>
          </a:p>
        </p:txBody>
      </p:sp>
      <p:sp>
        <p:nvSpPr>
          <p:cNvPr id="5508" name="Google Shape;5508;p171"/>
          <p:cNvSpPr txBox="1"/>
          <p:nvPr/>
        </p:nvSpPr>
        <p:spPr>
          <a:xfrm>
            <a:off x="6407925" y="3117400"/>
            <a:ext cx="2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5509" name="Google Shape;5509;p171"/>
          <p:cNvSpPr txBox="1"/>
          <p:nvPr/>
        </p:nvSpPr>
        <p:spPr>
          <a:xfrm>
            <a:off x="7530650" y="3117400"/>
            <a:ext cx="2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4"/>
                                        </p:tgtEl>
                                        <p:attrNameLst>
                                          <p:attrName>style.visibility</p:attrName>
                                        </p:attrNameLst>
                                      </p:cBhvr>
                                      <p:to>
                                        <p:strVal val="visible"/>
                                      </p:to>
                                    </p:set>
                                    <p:animEffect filter="fade" transition="in">
                                      <p:cBhvr>
                                        <p:cTn dur="1000"/>
                                        <p:tgtEl>
                                          <p:spTgt spid="5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5"/>
                                        </p:tgtEl>
                                        <p:attrNameLst>
                                          <p:attrName>style.visibility</p:attrName>
                                        </p:attrNameLst>
                                      </p:cBhvr>
                                      <p:to>
                                        <p:strVal val="visible"/>
                                      </p:to>
                                    </p:set>
                                    <p:animEffect filter="fade" transition="in">
                                      <p:cBhvr>
                                        <p:cTn dur="1000"/>
                                        <p:tgtEl>
                                          <p:spTgt spid="5505"/>
                                        </p:tgtEl>
                                      </p:cBhvr>
                                    </p:animEffect>
                                  </p:childTnLst>
                                </p:cTn>
                              </p:par>
                              <p:par>
                                <p:cTn fill="hold" nodeType="withEffect" presetClass="entr" presetID="10" presetSubtype="0">
                                  <p:stCondLst>
                                    <p:cond delay="0"/>
                                  </p:stCondLst>
                                  <p:childTnLst>
                                    <p:set>
                                      <p:cBhvr>
                                        <p:cTn dur="1" fill="hold">
                                          <p:stCondLst>
                                            <p:cond delay="0"/>
                                          </p:stCondLst>
                                        </p:cTn>
                                        <p:tgtEl>
                                          <p:spTgt spid="5506"/>
                                        </p:tgtEl>
                                        <p:attrNameLst>
                                          <p:attrName>style.visibility</p:attrName>
                                        </p:attrNameLst>
                                      </p:cBhvr>
                                      <p:to>
                                        <p:strVal val="visible"/>
                                      </p:to>
                                    </p:set>
                                    <p:animEffect filter="fade" transition="in">
                                      <p:cBhvr>
                                        <p:cTn dur="1000"/>
                                        <p:tgtEl>
                                          <p:spTgt spid="5506"/>
                                        </p:tgtEl>
                                      </p:cBhvr>
                                    </p:animEffect>
                                  </p:childTnLst>
                                </p:cTn>
                              </p:par>
                              <p:par>
                                <p:cTn fill="hold" nodeType="withEffect" presetClass="entr" presetID="10" presetSubtype="0">
                                  <p:stCondLst>
                                    <p:cond delay="0"/>
                                  </p:stCondLst>
                                  <p:childTnLst>
                                    <p:set>
                                      <p:cBhvr>
                                        <p:cTn dur="1" fill="hold">
                                          <p:stCondLst>
                                            <p:cond delay="0"/>
                                          </p:stCondLst>
                                        </p:cTn>
                                        <p:tgtEl>
                                          <p:spTgt spid="5507"/>
                                        </p:tgtEl>
                                        <p:attrNameLst>
                                          <p:attrName>style.visibility</p:attrName>
                                        </p:attrNameLst>
                                      </p:cBhvr>
                                      <p:to>
                                        <p:strVal val="visible"/>
                                      </p:to>
                                    </p:set>
                                    <p:animEffect filter="fade" transition="in">
                                      <p:cBhvr>
                                        <p:cTn dur="1000"/>
                                        <p:tgtEl>
                                          <p:spTgt spid="5507"/>
                                        </p:tgtEl>
                                      </p:cBhvr>
                                    </p:animEffect>
                                  </p:childTnLst>
                                </p:cTn>
                              </p:par>
                              <p:par>
                                <p:cTn fill="hold" nodeType="withEffect" presetClass="entr" presetID="10" presetSubtype="0">
                                  <p:stCondLst>
                                    <p:cond delay="0"/>
                                  </p:stCondLst>
                                  <p:childTnLst>
                                    <p:set>
                                      <p:cBhvr>
                                        <p:cTn dur="1" fill="hold">
                                          <p:stCondLst>
                                            <p:cond delay="0"/>
                                          </p:stCondLst>
                                        </p:cTn>
                                        <p:tgtEl>
                                          <p:spTgt spid="5508"/>
                                        </p:tgtEl>
                                        <p:attrNameLst>
                                          <p:attrName>style.visibility</p:attrName>
                                        </p:attrNameLst>
                                      </p:cBhvr>
                                      <p:to>
                                        <p:strVal val="visible"/>
                                      </p:to>
                                    </p:set>
                                    <p:animEffect filter="fade" transition="in">
                                      <p:cBhvr>
                                        <p:cTn dur="1000"/>
                                        <p:tgtEl>
                                          <p:spTgt spid="5508"/>
                                        </p:tgtEl>
                                      </p:cBhvr>
                                    </p:animEffect>
                                  </p:childTnLst>
                                </p:cTn>
                              </p:par>
                              <p:par>
                                <p:cTn fill="hold" nodeType="withEffect" presetClass="entr" presetID="10" presetSubtype="0">
                                  <p:stCondLst>
                                    <p:cond delay="0"/>
                                  </p:stCondLst>
                                  <p:childTnLst>
                                    <p:set>
                                      <p:cBhvr>
                                        <p:cTn dur="1" fill="hold">
                                          <p:stCondLst>
                                            <p:cond delay="0"/>
                                          </p:stCondLst>
                                        </p:cTn>
                                        <p:tgtEl>
                                          <p:spTgt spid="5509"/>
                                        </p:tgtEl>
                                        <p:attrNameLst>
                                          <p:attrName>style.visibility</p:attrName>
                                        </p:attrNameLst>
                                      </p:cBhvr>
                                      <p:to>
                                        <p:strVal val="visible"/>
                                      </p:to>
                                    </p:set>
                                    <p:animEffect filter="fade" transition="in">
                                      <p:cBhvr>
                                        <p:cTn dur="1000"/>
                                        <p:tgtEl>
                                          <p:spTgt spid="5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3" name="Shape 5513"/>
        <p:cNvGrpSpPr/>
        <p:nvPr/>
      </p:nvGrpSpPr>
      <p:grpSpPr>
        <a:xfrm>
          <a:off x="0" y="0"/>
          <a:ext cx="0" cy="0"/>
          <a:chOff x="0" y="0"/>
          <a:chExt cx="0" cy="0"/>
        </a:xfrm>
      </p:grpSpPr>
      <p:grpSp>
        <p:nvGrpSpPr>
          <p:cNvPr id="5514" name="Google Shape;5514;p172"/>
          <p:cNvGrpSpPr/>
          <p:nvPr/>
        </p:nvGrpSpPr>
        <p:grpSpPr>
          <a:xfrm>
            <a:off x="299286" y="189025"/>
            <a:ext cx="133205" cy="119344"/>
            <a:chOff x="222150" y="185025"/>
            <a:chExt cx="170100" cy="152400"/>
          </a:xfrm>
        </p:grpSpPr>
        <p:cxnSp>
          <p:nvCxnSpPr>
            <p:cNvPr id="5515" name="Google Shape;5515;p17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16" name="Google Shape;5516;p17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17" name="Google Shape;5517;p17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518" name="Google Shape;5518;p172"/>
          <p:cNvGrpSpPr/>
          <p:nvPr/>
        </p:nvGrpSpPr>
        <p:grpSpPr>
          <a:xfrm>
            <a:off x="286625" y="3999999"/>
            <a:ext cx="145867" cy="958251"/>
            <a:chOff x="286625" y="3923799"/>
            <a:chExt cx="145867" cy="958251"/>
          </a:xfrm>
        </p:grpSpPr>
        <p:sp>
          <p:nvSpPr>
            <p:cNvPr id="5519" name="Google Shape;5519;p17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0" name="Google Shape;5520;p172"/>
            <p:cNvGrpSpPr/>
            <p:nvPr/>
          </p:nvGrpSpPr>
          <p:grpSpPr>
            <a:xfrm>
              <a:off x="298112" y="4342643"/>
              <a:ext cx="110182" cy="126862"/>
              <a:chOff x="281100" y="2027800"/>
              <a:chExt cx="140700" cy="162000"/>
            </a:xfrm>
          </p:grpSpPr>
          <p:sp>
            <p:nvSpPr>
              <p:cNvPr id="5521" name="Google Shape;5521;p17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2" name="Google Shape;5522;p172"/>
              <p:cNvGrpSpPr/>
              <p:nvPr/>
            </p:nvGrpSpPr>
            <p:grpSpPr>
              <a:xfrm>
                <a:off x="308875" y="2088450"/>
                <a:ext cx="85200" cy="40700"/>
                <a:chOff x="308875" y="2087000"/>
                <a:chExt cx="85200" cy="40700"/>
              </a:xfrm>
            </p:grpSpPr>
            <p:cxnSp>
              <p:nvCxnSpPr>
                <p:cNvPr id="5523" name="Google Shape;5523;p17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524" name="Google Shape;5524;p17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25" name="Google Shape;5525;p172"/>
            <p:cNvGrpSpPr/>
            <p:nvPr/>
          </p:nvGrpSpPr>
          <p:grpSpPr>
            <a:xfrm>
              <a:off x="286625" y="3923799"/>
              <a:ext cx="133200" cy="133200"/>
              <a:chOff x="286625" y="3648899"/>
              <a:chExt cx="133200" cy="133200"/>
            </a:xfrm>
          </p:grpSpPr>
          <p:sp>
            <p:nvSpPr>
              <p:cNvPr id="5526" name="Google Shape;5526;p17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17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28" name="Google Shape;5528;p172">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MAPSHTML</a:t>
            </a:r>
            <a:endParaRPr b="0" sz="1000"/>
          </a:p>
          <a:p>
            <a:pPr indent="0" lvl="0" marL="0" rtl="0" algn="r">
              <a:spcBef>
                <a:spcPts val="0"/>
              </a:spcBef>
              <a:spcAft>
                <a:spcPts val="0"/>
              </a:spcAft>
              <a:buNone/>
            </a:pPr>
            <a:r>
              <a:t/>
            </a:r>
            <a:endParaRPr b="0" sz="1000"/>
          </a:p>
        </p:txBody>
      </p:sp>
      <p:sp>
        <p:nvSpPr>
          <p:cNvPr id="5529" name="Google Shape;5529;p172"/>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530" name="Google Shape;5530;p17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 syntax</a:t>
            </a:r>
            <a:endParaRPr/>
          </a:p>
        </p:txBody>
      </p:sp>
      <p:sp>
        <p:nvSpPr>
          <p:cNvPr id="5531" name="Google Shape;5531;p17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17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17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17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5" name="Google Shape;5535;p172"/>
          <p:cNvGrpSpPr/>
          <p:nvPr/>
        </p:nvGrpSpPr>
        <p:grpSpPr>
          <a:xfrm>
            <a:off x="7819199" y="752550"/>
            <a:ext cx="604800" cy="147600"/>
            <a:chOff x="7688649" y="828750"/>
            <a:chExt cx="604800" cy="147600"/>
          </a:xfrm>
        </p:grpSpPr>
        <p:sp>
          <p:nvSpPr>
            <p:cNvPr id="5536" name="Google Shape;5536;p17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17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17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9" name="Google Shape;5539;p172"/>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540" name="Google Shape;5540;p172"/>
          <p:cNvSpPr/>
          <p:nvPr/>
        </p:nvSpPr>
        <p:spPr>
          <a:xfrm>
            <a:off x="823175" y="1317100"/>
            <a:ext cx="3635400" cy="792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100">
              <a:solidFill>
                <a:srgbClr val="F5871F"/>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map</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chemeClr val="accent6"/>
                </a:solidFill>
                <a:highlight>
                  <a:srgbClr val="FFFFFF"/>
                </a:highlight>
                <a:latin typeface="Droid Sans Mono"/>
                <a:ea typeface="Droid Sans Mono"/>
                <a:cs typeface="Droid Sans Mono"/>
                <a:sym typeface="Droid Sans Mono"/>
              </a:rPr>
              <a:t>type1</a:t>
            </a:r>
            <a:r>
              <a:rPr b="1" lang="en" sz="1100">
                <a:solidFill>
                  <a:srgbClr val="4D4D4C"/>
                </a:solidFill>
                <a:highlight>
                  <a:srgbClr val="FFFFFF"/>
                </a:highlight>
                <a:latin typeface="Droid Sans Mono"/>
                <a:ea typeface="Droid Sans Mono"/>
                <a:cs typeface="Droid Sans Mono"/>
                <a:sym typeface="Droid Sans Mono"/>
              </a:rPr>
              <a:t>,</a:t>
            </a:r>
            <a:r>
              <a:rPr b="1" lang="en" sz="1100">
                <a:solidFill>
                  <a:schemeClr val="accent6"/>
                </a:solidFill>
                <a:highlight>
                  <a:srgbClr val="FFFFFF"/>
                </a:highlight>
                <a:latin typeface="Droid Sans Mono"/>
                <a:ea typeface="Droid Sans Mono"/>
                <a:cs typeface="Droid Sans Mono"/>
                <a:sym typeface="Droid Sans Mono"/>
              </a:rPr>
              <a:t>type2</a:t>
            </a:r>
            <a:r>
              <a:rPr b="1" lang="en" sz="1100">
                <a:solidFill>
                  <a:srgbClr val="4D4D4C"/>
                </a:solidFill>
                <a:highlight>
                  <a:srgbClr val="FFFFFF"/>
                </a:highlight>
                <a:latin typeface="Droid Sans Mono"/>
                <a:ea typeface="Droid Sans Mono"/>
                <a:cs typeface="Droid Sans Mono"/>
                <a:sym typeface="Droid Sans Mono"/>
              </a:rPr>
              <a:t>&gt; </a:t>
            </a:r>
            <a:r>
              <a:rPr b="1" lang="en" sz="1100">
                <a:solidFill>
                  <a:schemeClr val="dk1"/>
                </a:solidFill>
                <a:highlight>
                  <a:srgbClr val="FFFFFF"/>
                </a:highlight>
                <a:latin typeface="Droid Sans Mono"/>
                <a:ea typeface="Droid Sans Mono"/>
                <a:cs typeface="Droid Sans Mono"/>
                <a:sym typeface="Droid Sans Mono"/>
              </a:rPr>
              <a:t>name</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rgbClr val="FFFFFF"/>
                </a:highlight>
                <a:latin typeface="Droid Sans Mono"/>
                <a:ea typeface="Droid Sans Mono"/>
                <a:cs typeface="Droid Sans Mono"/>
                <a:sym typeface="Droid Sans Mono"/>
              </a:rPr>
              <a:t>name</a:t>
            </a:r>
            <a:r>
              <a:rPr b="1" lang="en" sz="1100">
                <a:solidFill>
                  <a:srgbClr val="4D4D4C"/>
                </a:solidFill>
                <a:highlight>
                  <a:srgbClr val="FFFFFF"/>
                </a:highlight>
                <a:latin typeface="Droid Sans Mono"/>
                <a:ea typeface="Droid Sans Mono"/>
                <a:cs typeface="Droid Sans Mono"/>
                <a:sym typeface="Droid Sans Mono"/>
              </a:rPr>
              <a:t>[key] = </a:t>
            </a:r>
            <a:r>
              <a:rPr b="1" lang="en" sz="1100">
                <a:solidFill>
                  <a:schemeClr val="dk1"/>
                </a:solidFill>
                <a:highlight>
                  <a:srgbClr val="FFFFFF"/>
                </a:highlight>
                <a:latin typeface="Droid Sans Mono"/>
                <a:ea typeface="Droid Sans Mono"/>
                <a:cs typeface="Droid Sans Mono"/>
                <a:sym typeface="Droid Sans Mono"/>
              </a:rPr>
              <a:t>value</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9E9E9E"/>
                </a:solidFill>
                <a:highlight>
                  <a:srgbClr val="FFFFFF"/>
                </a:highlight>
                <a:latin typeface="Droid Sans Mono"/>
                <a:ea typeface="Droid Sans Mono"/>
                <a:cs typeface="Droid Sans Mono"/>
                <a:sym typeface="Droid Sans Mono"/>
              </a:rPr>
              <a:t>//inserting</a:t>
            </a:r>
            <a:endParaRPr b="1" sz="1100">
              <a:solidFill>
                <a:srgbClr val="9E9E9E"/>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chemeClr val="lt1"/>
                </a:highlight>
                <a:latin typeface="Droid Sans Mono"/>
                <a:ea typeface="Droid Sans Mono"/>
                <a:cs typeface="Droid Sans Mono"/>
                <a:sym typeface="Droid Sans Mono"/>
              </a:rPr>
              <a:t>cout &lt;&lt; name[key];</a:t>
            </a:r>
            <a:r>
              <a:rPr b="1" lang="en" sz="1100">
                <a:solidFill>
                  <a:srgbClr val="F5871F"/>
                </a:solidFill>
                <a:highlight>
                  <a:schemeClr val="lt1"/>
                </a:highlight>
                <a:latin typeface="Droid Sans Mono"/>
                <a:ea typeface="Droid Sans Mono"/>
                <a:cs typeface="Droid Sans Mono"/>
                <a:sym typeface="Droid Sans Mono"/>
              </a:rPr>
              <a:t> </a:t>
            </a:r>
            <a:r>
              <a:rPr b="1" lang="en" sz="1100">
                <a:solidFill>
                  <a:srgbClr val="9E9E9E"/>
                </a:solidFill>
                <a:highlight>
                  <a:schemeClr val="lt1"/>
                </a:highlight>
                <a:latin typeface="Droid Sans Mono"/>
                <a:ea typeface="Droid Sans Mono"/>
                <a:cs typeface="Droid Sans Mono"/>
                <a:sym typeface="Droid Sans Mono"/>
              </a:rPr>
              <a:t>//accessing</a:t>
            </a:r>
            <a:endParaRPr b="1" sz="1100">
              <a:solidFill>
                <a:srgbClr val="9E9E9E"/>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5541" name="Google Shape;5541;p172"/>
          <p:cNvSpPr txBox="1"/>
          <p:nvPr/>
        </p:nvSpPr>
        <p:spPr>
          <a:xfrm>
            <a:off x="4886400" y="1317100"/>
            <a:ext cx="3334200" cy="9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Similar to python dictionary</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rPr lang="en">
                <a:solidFill>
                  <a:schemeClr val="lt1"/>
                </a:solidFill>
                <a:latin typeface="Fira Code"/>
                <a:ea typeface="Fira Code"/>
                <a:cs typeface="Fira Code"/>
                <a:sym typeface="Fira Code"/>
              </a:rPr>
              <a:t>Maps a </a:t>
            </a:r>
            <a:r>
              <a:rPr b="1" lang="en">
                <a:solidFill>
                  <a:schemeClr val="lt1"/>
                </a:solidFill>
                <a:latin typeface="Fira Code"/>
                <a:ea typeface="Fira Code"/>
                <a:cs typeface="Fira Code"/>
                <a:sym typeface="Fira Code"/>
              </a:rPr>
              <a:t>key</a:t>
            </a:r>
            <a:r>
              <a:rPr lang="en">
                <a:solidFill>
                  <a:schemeClr val="lt1"/>
                </a:solidFill>
                <a:latin typeface="Fira Code"/>
                <a:ea typeface="Fira Code"/>
                <a:cs typeface="Fira Code"/>
                <a:sym typeface="Fira Code"/>
              </a:rPr>
              <a:t> to a </a:t>
            </a:r>
            <a:r>
              <a:rPr b="1" lang="en">
                <a:solidFill>
                  <a:schemeClr val="lt1"/>
                </a:solidFill>
                <a:latin typeface="Fira Code"/>
                <a:ea typeface="Fira Code"/>
                <a:cs typeface="Fira Code"/>
                <a:sym typeface="Fira Code"/>
              </a:rPr>
              <a:t>value</a:t>
            </a:r>
            <a:endParaRPr b="1">
              <a:solidFill>
                <a:schemeClr val="lt1"/>
              </a:solidFill>
              <a:latin typeface="Fira Code"/>
              <a:ea typeface="Fira Code"/>
              <a:cs typeface="Fira Code"/>
              <a:sym typeface="Fira Code"/>
            </a:endParaRPr>
          </a:p>
        </p:txBody>
      </p:sp>
      <p:sp>
        <p:nvSpPr>
          <p:cNvPr id="5542" name="Google Shape;5542;p172"/>
          <p:cNvSpPr/>
          <p:nvPr/>
        </p:nvSpPr>
        <p:spPr>
          <a:xfrm>
            <a:off x="823175" y="2176975"/>
            <a:ext cx="3579900" cy="2364600"/>
          </a:xfrm>
          <a:prstGeom prst="roundRect">
            <a:avLst>
              <a:gd fmla="val 5753"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map</a:t>
            </a:r>
            <a:r>
              <a:rPr b="1" lang="en" sz="1100">
                <a:solidFill>
                  <a:srgbClr val="4D4D4C"/>
                </a:solidFill>
                <a:highlight>
                  <a:srgbClr val="FFFFFF"/>
                </a:highlight>
                <a:latin typeface="Droid Sans Mono"/>
                <a:ea typeface="Droid Sans Mono"/>
                <a:cs typeface="Droid Sans Mono"/>
                <a:sym typeface="Droid Sans Mono"/>
              </a:rPr>
              <a:t> &lt;</a:t>
            </a:r>
            <a:r>
              <a:rPr b="1" lang="en" sz="1100">
                <a:solidFill>
                  <a:srgbClr val="F5871F"/>
                </a:solidFill>
                <a:highlight>
                  <a:srgbClr val="FFFFFF"/>
                </a:highlight>
                <a:latin typeface="Droid Sans Mono"/>
                <a:ea typeface="Droid Sans Mono"/>
                <a:cs typeface="Droid Sans Mono"/>
                <a:sym typeface="Droid Sans Mono"/>
              </a:rPr>
              <a:t>string</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char</a:t>
            </a:r>
            <a:r>
              <a:rPr b="1" lang="en" sz="1100">
                <a:solidFill>
                  <a:srgbClr val="4D4D4C"/>
                </a:solidFill>
                <a:highlight>
                  <a:srgbClr val="FFFFFF"/>
                </a:highlight>
                <a:latin typeface="Droid Sans Mono"/>
                <a:ea typeface="Droid Sans Mono"/>
                <a:cs typeface="Droid Sans Mono"/>
                <a:sym typeface="Droid Sans Mono"/>
              </a:rPr>
              <a:t>&gt; grades;</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grades[“English”] = ‘D’;</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grades[“Math”] = ‘A’;</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grades[“Computing”] = ‘A’;</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chemeClr val="dk1"/>
                </a:solidFill>
                <a:highlight>
                  <a:srgbClr val="FFFFFF"/>
                </a:highlight>
                <a:latin typeface="Droid Sans Mono"/>
                <a:ea typeface="Droid Sans Mono"/>
                <a:cs typeface="Droid Sans Mono"/>
                <a:sym typeface="Droid Sans Mono"/>
              </a:rPr>
              <a:t>cout </a:t>
            </a:r>
            <a:r>
              <a:rPr b="1" lang="en" sz="1100">
                <a:solidFill>
                  <a:srgbClr val="4D4D4C"/>
                </a:solidFill>
                <a:highlight>
                  <a:srgbClr val="FFFFFF"/>
                </a:highlight>
                <a:latin typeface="Droid Sans Mono"/>
                <a:ea typeface="Droid Sans Mono"/>
                <a:cs typeface="Droid Sans Mono"/>
                <a:sym typeface="Droid Sans Mono"/>
              </a:rPr>
              <a:t>&lt;&lt; grades[“English”];</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//outputs D</a:t>
            </a:r>
            <a:endParaRPr b="1" sz="1100">
              <a:solidFill>
                <a:srgbClr val="8E908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F5871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F5871F"/>
              </a:solidFill>
              <a:highlight>
                <a:schemeClr val="lt1"/>
              </a:highlight>
              <a:latin typeface="Droid Sans Mono"/>
              <a:ea typeface="Droid Sans Mono"/>
              <a:cs typeface="Droid Sans Mono"/>
              <a:sym typeface="Droid Sans Mono"/>
            </a:endParaRPr>
          </a:p>
        </p:txBody>
      </p:sp>
      <p:sp>
        <p:nvSpPr>
          <p:cNvPr id="5543" name="Google Shape;5543;p172"/>
          <p:cNvSpPr txBox="1"/>
          <p:nvPr/>
        </p:nvSpPr>
        <p:spPr>
          <a:xfrm>
            <a:off x="6064425" y="2203100"/>
            <a:ext cx="9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Map</a:t>
            </a:r>
            <a:endParaRPr>
              <a:solidFill>
                <a:schemeClr val="lt1"/>
              </a:solidFill>
            </a:endParaRPr>
          </a:p>
        </p:txBody>
      </p:sp>
      <p:graphicFrame>
        <p:nvGraphicFramePr>
          <p:cNvPr id="5544" name="Google Shape;5544;p172"/>
          <p:cNvGraphicFramePr/>
          <p:nvPr/>
        </p:nvGraphicFramePr>
        <p:xfrm>
          <a:off x="4997400" y="2662250"/>
          <a:ext cx="3000000" cy="3000000"/>
        </p:xfrm>
        <a:graphic>
          <a:graphicData uri="http://schemas.openxmlformats.org/drawingml/2006/table">
            <a:tbl>
              <a:tblPr>
                <a:noFill/>
                <a:tableStyleId>{A724B4D7-3117-43BE-9974-51EE4F28590D}</a:tableStyleId>
              </a:tblPr>
              <a:tblGrid>
                <a:gridCol w="1064700"/>
                <a:gridCol w="1064700"/>
                <a:gridCol w="1064700"/>
              </a:tblGrid>
              <a:tr h="100000">
                <a:tc>
                  <a:txBody>
                    <a:bodyPr/>
                    <a:lstStyle/>
                    <a:p>
                      <a:pPr indent="0" lvl="0" marL="0" rtl="0" algn="l">
                        <a:spcBef>
                          <a:spcPts val="0"/>
                        </a:spcBef>
                        <a:spcAft>
                          <a:spcPts val="0"/>
                        </a:spcAft>
                        <a:buNone/>
                      </a:pPr>
                      <a:r>
                        <a:rPr lang="en">
                          <a:solidFill>
                            <a:schemeClr val="lt1"/>
                          </a:solidFill>
                        </a:rPr>
                        <a:t>10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20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100</a:t>
                      </a:r>
                      <a:endParaRPr>
                        <a:solidFill>
                          <a:schemeClr val="lt1"/>
                        </a:solidFill>
                      </a:endParaRPr>
                    </a:p>
                  </a:txBody>
                  <a:tcPr marT="91425" marB="91425" marR="91425" marL="91425"/>
                </a:tc>
              </a:tr>
            </a:tbl>
          </a:graphicData>
        </a:graphic>
      </p:graphicFrame>
      <p:sp>
        <p:nvSpPr>
          <p:cNvPr id="5545" name="Google Shape;5545;p172"/>
          <p:cNvSpPr txBox="1"/>
          <p:nvPr/>
        </p:nvSpPr>
        <p:spPr>
          <a:xfrm>
            <a:off x="5127103" y="3117400"/>
            <a:ext cx="67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Dave</a:t>
            </a:r>
            <a:endParaRPr>
              <a:solidFill>
                <a:schemeClr val="lt1"/>
              </a:solidFill>
            </a:endParaRPr>
          </a:p>
        </p:txBody>
      </p:sp>
      <p:sp>
        <p:nvSpPr>
          <p:cNvPr id="5546" name="Google Shape;5546;p172"/>
          <p:cNvSpPr txBox="1"/>
          <p:nvPr/>
        </p:nvSpPr>
        <p:spPr>
          <a:xfrm>
            <a:off x="6206550" y="3117400"/>
            <a:ext cx="80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James</a:t>
            </a:r>
            <a:endParaRPr>
              <a:solidFill>
                <a:schemeClr val="lt1"/>
              </a:solidFill>
            </a:endParaRPr>
          </a:p>
        </p:txBody>
      </p:sp>
      <p:sp>
        <p:nvSpPr>
          <p:cNvPr id="5547" name="Google Shape;5547;p172"/>
          <p:cNvSpPr txBox="1"/>
          <p:nvPr/>
        </p:nvSpPr>
        <p:spPr>
          <a:xfrm>
            <a:off x="7272900" y="3117400"/>
            <a:ext cx="9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Albert</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0"/>
                                        </p:tgtEl>
                                        <p:attrNameLst>
                                          <p:attrName>style.visibility</p:attrName>
                                        </p:attrNameLst>
                                      </p:cBhvr>
                                      <p:to>
                                        <p:strVal val="visible"/>
                                      </p:to>
                                    </p:set>
                                    <p:animEffect filter="fade" transition="in">
                                      <p:cBhvr>
                                        <p:cTn dur="1000"/>
                                        <p:tgtEl>
                                          <p:spTgt spid="5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2"/>
                                        </p:tgtEl>
                                        <p:attrNameLst>
                                          <p:attrName>style.visibility</p:attrName>
                                        </p:attrNameLst>
                                      </p:cBhvr>
                                      <p:to>
                                        <p:strVal val="visible"/>
                                      </p:to>
                                    </p:set>
                                    <p:animEffect filter="fade" transition="in">
                                      <p:cBhvr>
                                        <p:cTn dur="1000"/>
                                        <p:tgtEl>
                                          <p:spTgt spid="5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1" name="Shape 5551"/>
        <p:cNvGrpSpPr/>
        <p:nvPr/>
      </p:nvGrpSpPr>
      <p:grpSpPr>
        <a:xfrm>
          <a:off x="0" y="0"/>
          <a:ext cx="0" cy="0"/>
          <a:chOff x="0" y="0"/>
          <a:chExt cx="0" cy="0"/>
        </a:xfrm>
      </p:grpSpPr>
      <p:sp>
        <p:nvSpPr>
          <p:cNvPr id="5552" name="Google Shape;5552;p17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5553" name="Google Shape;5553;p173"/>
          <p:cNvGrpSpPr/>
          <p:nvPr/>
        </p:nvGrpSpPr>
        <p:grpSpPr>
          <a:xfrm>
            <a:off x="299286" y="189025"/>
            <a:ext cx="133205" cy="119344"/>
            <a:chOff x="222150" y="185025"/>
            <a:chExt cx="170100" cy="152400"/>
          </a:xfrm>
        </p:grpSpPr>
        <p:cxnSp>
          <p:nvCxnSpPr>
            <p:cNvPr id="5554" name="Google Shape;5554;p17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55" name="Google Shape;5555;p17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56" name="Google Shape;5556;p17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557" name="Google Shape;5557;p173"/>
          <p:cNvGrpSpPr/>
          <p:nvPr/>
        </p:nvGrpSpPr>
        <p:grpSpPr>
          <a:xfrm>
            <a:off x="286625" y="3999999"/>
            <a:ext cx="145867" cy="958251"/>
            <a:chOff x="286625" y="3923799"/>
            <a:chExt cx="145867" cy="958251"/>
          </a:xfrm>
        </p:grpSpPr>
        <p:sp>
          <p:nvSpPr>
            <p:cNvPr id="5558" name="Google Shape;5558;p17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9" name="Google Shape;5559;p173"/>
            <p:cNvGrpSpPr/>
            <p:nvPr/>
          </p:nvGrpSpPr>
          <p:grpSpPr>
            <a:xfrm>
              <a:off x="298112" y="4342643"/>
              <a:ext cx="110182" cy="126862"/>
              <a:chOff x="281100" y="2027800"/>
              <a:chExt cx="140700" cy="162000"/>
            </a:xfrm>
          </p:grpSpPr>
          <p:sp>
            <p:nvSpPr>
              <p:cNvPr id="5560" name="Google Shape;5560;p17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1" name="Google Shape;5561;p173"/>
              <p:cNvGrpSpPr/>
              <p:nvPr/>
            </p:nvGrpSpPr>
            <p:grpSpPr>
              <a:xfrm>
                <a:off x="308875" y="2088450"/>
                <a:ext cx="85200" cy="40700"/>
                <a:chOff x="308875" y="2087000"/>
                <a:chExt cx="85200" cy="40700"/>
              </a:xfrm>
            </p:grpSpPr>
            <p:cxnSp>
              <p:nvCxnSpPr>
                <p:cNvPr id="5562" name="Google Shape;5562;p17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563" name="Google Shape;5563;p17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64" name="Google Shape;5564;p173"/>
            <p:cNvGrpSpPr/>
            <p:nvPr/>
          </p:nvGrpSpPr>
          <p:grpSpPr>
            <a:xfrm>
              <a:off x="286625" y="3923799"/>
              <a:ext cx="133200" cy="133200"/>
              <a:chOff x="286625" y="3648899"/>
              <a:chExt cx="133200" cy="133200"/>
            </a:xfrm>
          </p:grpSpPr>
          <p:sp>
            <p:nvSpPr>
              <p:cNvPr id="5565" name="Google Shape;5565;p17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17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67" name="Google Shape;5567;p17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MAPSHTML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568" name="Google Shape;5568;p17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17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17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17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572" name="Google Shape;5572;p173"/>
          <p:cNvGraphicFramePr/>
          <p:nvPr/>
        </p:nvGraphicFramePr>
        <p:xfrm>
          <a:off x="952500" y="1024938"/>
          <a:ext cx="3000000" cy="3000000"/>
        </p:xfrm>
        <a:graphic>
          <a:graphicData uri="http://schemas.openxmlformats.org/drawingml/2006/table">
            <a:tbl>
              <a:tblPr>
                <a:noFill/>
                <a:tableStyleId>{A724B4D7-3117-43BE-9974-51EE4F28590D}</a:tableStyleId>
              </a:tblPr>
              <a:tblGrid>
                <a:gridCol w="2888525"/>
                <a:gridCol w="4257850"/>
              </a:tblGrid>
              <a:tr h="548075">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Method</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a:t>
                      </a:r>
                      <a:endParaRPr b="1" sz="2000">
                        <a:solidFill>
                          <a:schemeClr val="dk2"/>
                        </a:solidFill>
                        <a:latin typeface="Oswald"/>
                        <a:ea typeface="Oswald"/>
                        <a:cs typeface="Oswald"/>
                        <a:sym typeface="Oswald"/>
                      </a:endParaRPr>
                    </a:p>
                  </a:txBody>
                  <a:tcPr marT="91425" marB="91425" marR="91425" marL="91425" anchor="ctr"/>
                </a:tc>
              </a:tr>
              <a:tr h="609575">
                <a:tc>
                  <a:txBody>
                    <a:bodyPr/>
                    <a:lstStyle/>
                    <a:p>
                      <a:pPr indent="0" lvl="0" marL="0" rtl="0" algn="ctr">
                        <a:spcBef>
                          <a:spcPts val="0"/>
                        </a:spcBef>
                        <a:spcAft>
                          <a:spcPts val="0"/>
                        </a:spcAft>
                        <a:buNone/>
                      </a:pPr>
                      <a:r>
                        <a:rPr lang="en">
                          <a:solidFill>
                            <a:schemeClr val="dk2"/>
                          </a:solidFill>
                        </a:rPr>
                        <a:t>m.size()</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Returns the size of the map m</a:t>
                      </a:r>
                      <a:endParaRPr>
                        <a:solidFill>
                          <a:schemeClr val="dk2"/>
                        </a:solidFill>
                        <a:latin typeface="Fira Code"/>
                        <a:ea typeface="Fira Code"/>
                        <a:cs typeface="Fira Code"/>
                        <a:sym typeface="Fira Code"/>
                      </a:endParaRPr>
                    </a:p>
                  </a:txBody>
                  <a:tcPr marT="91425" marB="91425" marR="91425" marL="91425" anchor="ctr"/>
                </a:tc>
              </a:tr>
              <a:tr h="609575">
                <a:tc>
                  <a:txBody>
                    <a:bodyPr/>
                    <a:lstStyle/>
                    <a:p>
                      <a:pPr indent="0" lvl="0" marL="0" rtl="0" algn="ctr">
                        <a:spcBef>
                          <a:spcPts val="0"/>
                        </a:spcBef>
                        <a:spcAft>
                          <a:spcPts val="0"/>
                        </a:spcAft>
                        <a:buNone/>
                      </a:pPr>
                      <a:r>
                        <a:rPr lang="en">
                          <a:solidFill>
                            <a:schemeClr val="dk2"/>
                          </a:solidFill>
                        </a:rPr>
                        <a:t>m.erase(val)</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Erases the key, value pair in the map m with the value val</a:t>
                      </a:r>
                      <a:endParaRPr>
                        <a:solidFill>
                          <a:schemeClr val="dk2"/>
                        </a:solidFill>
                        <a:latin typeface="Fira Code"/>
                        <a:ea typeface="Fira Code"/>
                        <a:cs typeface="Fira Code"/>
                        <a:sym typeface="Fira Code"/>
                      </a:endParaRPr>
                    </a:p>
                  </a:txBody>
                  <a:tcPr marT="91425" marB="91425" marR="91425" marL="91425" anchor="ctr"/>
                </a:tc>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6" name="Shape 5576"/>
        <p:cNvGrpSpPr/>
        <p:nvPr/>
      </p:nvGrpSpPr>
      <p:grpSpPr>
        <a:xfrm>
          <a:off x="0" y="0"/>
          <a:ext cx="0" cy="0"/>
          <a:chOff x="0" y="0"/>
          <a:chExt cx="0" cy="0"/>
        </a:xfrm>
      </p:grpSpPr>
      <p:grpSp>
        <p:nvGrpSpPr>
          <p:cNvPr id="5577" name="Google Shape;5577;p174"/>
          <p:cNvGrpSpPr/>
          <p:nvPr/>
        </p:nvGrpSpPr>
        <p:grpSpPr>
          <a:xfrm>
            <a:off x="299286" y="189025"/>
            <a:ext cx="133205" cy="119344"/>
            <a:chOff x="222150" y="185025"/>
            <a:chExt cx="170100" cy="152400"/>
          </a:xfrm>
        </p:grpSpPr>
        <p:cxnSp>
          <p:nvCxnSpPr>
            <p:cNvPr id="5578" name="Google Shape;5578;p17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79" name="Google Shape;5579;p17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80" name="Google Shape;5580;p17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581" name="Google Shape;5581;p174"/>
          <p:cNvGrpSpPr/>
          <p:nvPr/>
        </p:nvGrpSpPr>
        <p:grpSpPr>
          <a:xfrm>
            <a:off x="286625" y="3999999"/>
            <a:ext cx="145867" cy="958251"/>
            <a:chOff x="286625" y="3923799"/>
            <a:chExt cx="145867" cy="958251"/>
          </a:xfrm>
        </p:grpSpPr>
        <p:sp>
          <p:nvSpPr>
            <p:cNvPr id="5582" name="Google Shape;5582;p17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3" name="Google Shape;5583;p174"/>
            <p:cNvGrpSpPr/>
            <p:nvPr/>
          </p:nvGrpSpPr>
          <p:grpSpPr>
            <a:xfrm>
              <a:off x="298112" y="4342643"/>
              <a:ext cx="110182" cy="126862"/>
              <a:chOff x="281100" y="2027800"/>
              <a:chExt cx="140700" cy="162000"/>
            </a:xfrm>
          </p:grpSpPr>
          <p:sp>
            <p:nvSpPr>
              <p:cNvPr id="5584" name="Google Shape;5584;p17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5" name="Google Shape;5585;p174"/>
              <p:cNvGrpSpPr/>
              <p:nvPr/>
            </p:nvGrpSpPr>
            <p:grpSpPr>
              <a:xfrm>
                <a:off x="308875" y="2088450"/>
                <a:ext cx="85200" cy="40700"/>
                <a:chOff x="308875" y="2087000"/>
                <a:chExt cx="85200" cy="40700"/>
              </a:xfrm>
            </p:grpSpPr>
            <p:cxnSp>
              <p:nvCxnSpPr>
                <p:cNvPr id="5586" name="Google Shape;5586;p17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587" name="Google Shape;5587;p17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588" name="Google Shape;5588;p174"/>
            <p:cNvGrpSpPr/>
            <p:nvPr/>
          </p:nvGrpSpPr>
          <p:grpSpPr>
            <a:xfrm>
              <a:off x="286625" y="3923799"/>
              <a:ext cx="133200" cy="133200"/>
              <a:chOff x="286625" y="3648899"/>
              <a:chExt cx="133200" cy="133200"/>
            </a:xfrm>
          </p:grpSpPr>
          <p:sp>
            <p:nvSpPr>
              <p:cNvPr id="5589" name="Google Shape;5589;p17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17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91" name="Google Shape;5591;p174">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MAPSHTML</a:t>
            </a:r>
            <a:endParaRPr b="0" sz="1000"/>
          </a:p>
          <a:p>
            <a:pPr indent="0" lvl="0" marL="0" rtl="0" algn="r">
              <a:spcBef>
                <a:spcPts val="0"/>
              </a:spcBef>
              <a:spcAft>
                <a:spcPts val="0"/>
              </a:spcAft>
              <a:buNone/>
            </a:pPr>
            <a:r>
              <a:t/>
            </a:r>
            <a:endParaRPr b="0" sz="1000"/>
          </a:p>
        </p:txBody>
      </p:sp>
      <p:sp>
        <p:nvSpPr>
          <p:cNvPr id="5592" name="Google Shape;5592;p174"/>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5593" name="Google Shape;5593;p17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/Usage of methods</a:t>
            </a:r>
            <a:endParaRPr/>
          </a:p>
        </p:txBody>
      </p:sp>
      <p:sp>
        <p:nvSpPr>
          <p:cNvPr id="5594" name="Google Shape;5594;p17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17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17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17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8" name="Google Shape;5598;p174"/>
          <p:cNvGrpSpPr/>
          <p:nvPr/>
        </p:nvGrpSpPr>
        <p:grpSpPr>
          <a:xfrm>
            <a:off x="7819199" y="752550"/>
            <a:ext cx="604800" cy="147600"/>
            <a:chOff x="7688649" y="828750"/>
            <a:chExt cx="604800" cy="147600"/>
          </a:xfrm>
        </p:grpSpPr>
        <p:sp>
          <p:nvSpPr>
            <p:cNvPr id="5599" name="Google Shape;5599;p17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17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17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2" name="Google Shape;5602;p174"/>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5603" name="Google Shape;5603;p174"/>
          <p:cNvSpPr/>
          <p:nvPr/>
        </p:nvSpPr>
        <p:spPr>
          <a:xfrm>
            <a:off x="831125" y="1317100"/>
            <a:ext cx="3579900" cy="3082800"/>
          </a:xfrm>
          <a:prstGeom prst="roundRect">
            <a:avLst>
              <a:gd fmla="val 11772"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map</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rgbClr val="F5871F"/>
                </a:solidFill>
                <a:highlight>
                  <a:srgbClr val="FFFFFF"/>
                </a:highlight>
                <a:latin typeface="Droid Sans Mono"/>
                <a:ea typeface="Droid Sans Mono"/>
                <a:cs typeface="Droid Sans Mono"/>
                <a:sym typeface="Droid Sans Mono"/>
              </a:rPr>
              <a:t>string</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&gt; m;</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m[“Joe”] = </a:t>
            </a:r>
            <a:r>
              <a:rPr b="1" lang="en" sz="1100">
                <a:solidFill>
                  <a:srgbClr val="F5871F"/>
                </a:solidFill>
                <a:highlight>
                  <a:srgbClr val="FFFFFF"/>
                </a:highlight>
                <a:latin typeface="Droid Sans Mono"/>
                <a:ea typeface="Droid Sans Mono"/>
                <a:cs typeface="Droid Sans Mono"/>
                <a:sym typeface="Droid Sans Mono"/>
              </a:rPr>
              <a:t>25</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m[“Ron”] = </a:t>
            </a:r>
            <a:r>
              <a:rPr b="1" lang="en" sz="1100">
                <a:solidFill>
                  <a:srgbClr val="F5871F"/>
                </a:solidFill>
                <a:highlight>
                  <a:srgbClr val="FFFFFF"/>
                </a:highlight>
                <a:latin typeface="Droid Sans Mono"/>
                <a:ea typeface="Droid Sans Mono"/>
                <a:cs typeface="Droid Sans Mono"/>
                <a:sym typeface="Droid Sans Mono"/>
              </a:rPr>
              <a:t>4</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F5871F"/>
                </a:solidFill>
                <a:highlight>
                  <a:schemeClr val="lt1"/>
                </a:highlight>
                <a:latin typeface="Droid Sans Mono"/>
                <a:ea typeface="Droid Sans Mono"/>
                <a:cs typeface="Droid Sans Mono"/>
                <a:sym typeface="Droid Sans Mono"/>
              </a:rPr>
              <a:t>cout</a:t>
            </a:r>
            <a:r>
              <a:rPr b="1" lang="en" sz="1100">
                <a:solidFill>
                  <a:srgbClr val="4D4D4C"/>
                </a:solidFill>
                <a:highlight>
                  <a:schemeClr val="lt1"/>
                </a:highlight>
                <a:latin typeface="Droid Sans Mono"/>
                <a:ea typeface="Droid Sans Mono"/>
                <a:cs typeface="Droid Sans Mono"/>
                <a:sym typeface="Droid Sans Mono"/>
              </a:rPr>
              <a:t> &lt;&lt; m.size();</a:t>
            </a:r>
            <a:endParaRPr b="1" sz="11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chemeClr val="lt1"/>
                </a:highlight>
                <a:latin typeface="Droid Sans Mono"/>
                <a:ea typeface="Droid Sans Mono"/>
                <a:cs typeface="Droid Sans Mono"/>
                <a:sym typeface="Droid Sans Mono"/>
              </a:rPr>
              <a:t>//outputs 2;</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m.erase(“Ron”);</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m.size();</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E908C"/>
                </a:solidFill>
                <a:highlight>
                  <a:srgbClr val="FFFFFF"/>
                </a:highlight>
                <a:latin typeface="Droid Sans Mono"/>
                <a:ea typeface="Droid Sans Mono"/>
                <a:cs typeface="Droid Sans Mono"/>
                <a:sym typeface="Droid Sans Mono"/>
              </a:rPr>
              <a:t>//outputs 1;</a:t>
            </a:r>
            <a:endParaRPr b="1" sz="1100">
              <a:solidFill>
                <a:srgbClr val="8E908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p:txBody>
      </p:sp>
      <p:sp>
        <p:nvSpPr>
          <p:cNvPr id="5604" name="Google Shape;5604;p174"/>
          <p:cNvSpPr txBox="1"/>
          <p:nvPr/>
        </p:nvSpPr>
        <p:spPr>
          <a:xfrm>
            <a:off x="4886400" y="1317100"/>
            <a:ext cx="3334200" cy="30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Fira Code"/>
                <a:ea typeface="Fira Code"/>
                <a:cs typeface="Fira Code"/>
                <a:sym typeface="Fira Code"/>
              </a:rPr>
              <a:t>.erase(4) will not work</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a:p>
            <a:pPr indent="0" lvl="0" marL="0" rtl="0" algn="l">
              <a:spcBef>
                <a:spcPts val="0"/>
              </a:spcBef>
              <a:spcAft>
                <a:spcPts val="0"/>
              </a:spcAft>
              <a:buNone/>
            </a:pPr>
            <a:r>
              <a:t/>
            </a:r>
            <a:endParaRPr>
              <a:solidFill>
                <a:schemeClr val="lt1"/>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3"/>
                                        </p:tgtEl>
                                        <p:attrNameLst>
                                          <p:attrName>style.visibility</p:attrName>
                                        </p:attrNameLst>
                                      </p:cBhvr>
                                      <p:to>
                                        <p:strVal val="visible"/>
                                      </p:to>
                                    </p:set>
                                    <p:animEffect filter="fade" transition="in">
                                      <p:cBhvr>
                                        <p:cTn dur="1000"/>
                                        <p:tgtEl>
                                          <p:spTgt spid="56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4"/>
                                        </p:tgtEl>
                                        <p:attrNameLst>
                                          <p:attrName>style.visibility</p:attrName>
                                        </p:attrNameLst>
                                      </p:cBhvr>
                                      <p:to>
                                        <p:strVal val="visible"/>
                                      </p:to>
                                    </p:set>
                                    <p:animEffect filter="fade" transition="in">
                                      <p:cBhvr>
                                        <p:cTn dur="1000"/>
                                        <p:tgtEl>
                                          <p:spTgt spid="5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8" name="Shape 5608"/>
        <p:cNvGrpSpPr/>
        <p:nvPr/>
      </p:nvGrpSpPr>
      <p:grpSpPr>
        <a:xfrm>
          <a:off x="0" y="0"/>
          <a:ext cx="0" cy="0"/>
          <a:chOff x="0" y="0"/>
          <a:chExt cx="0" cy="0"/>
        </a:xfrm>
      </p:grpSpPr>
      <p:sp>
        <p:nvSpPr>
          <p:cNvPr id="5609" name="Google Shape;5609;p175"/>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Practice</a:t>
            </a:r>
            <a:endParaRPr sz="4000"/>
          </a:p>
        </p:txBody>
      </p:sp>
      <p:grpSp>
        <p:nvGrpSpPr>
          <p:cNvPr id="5610" name="Google Shape;5610;p175"/>
          <p:cNvGrpSpPr/>
          <p:nvPr/>
        </p:nvGrpSpPr>
        <p:grpSpPr>
          <a:xfrm>
            <a:off x="299286" y="189025"/>
            <a:ext cx="133205" cy="119344"/>
            <a:chOff x="222150" y="185025"/>
            <a:chExt cx="170100" cy="152400"/>
          </a:xfrm>
        </p:grpSpPr>
        <p:cxnSp>
          <p:nvCxnSpPr>
            <p:cNvPr id="5611" name="Google Shape;5611;p17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612" name="Google Shape;5612;p17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613" name="Google Shape;5613;p17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614" name="Google Shape;5614;p175"/>
          <p:cNvGrpSpPr/>
          <p:nvPr/>
        </p:nvGrpSpPr>
        <p:grpSpPr>
          <a:xfrm>
            <a:off x="286625" y="3999999"/>
            <a:ext cx="145867" cy="958251"/>
            <a:chOff x="286625" y="3923799"/>
            <a:chExt cx="145867" cy="958251"/>
          </a:xfrm>
        </p:grpSpPr>
        <p:sp>
          <p:nvSpPr>
            <p:cNvPr id="5615" name="Google Shape;5615;p17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6" name="Google Shape;5616;p175"/>
            <p:cNvGrpSpPr/>
            <p:nvPr/>
          </p:nvGrpSpPr>
          <p:grpSpPr>
            <a:xfrm>
              <a:off x="298112" y="4342643"/>
              <a:ext cx="110182" cy="126862"/>
              <a:chOff x="281100" y="2027800"/>
              <a:chExt cx="140700" cy="162000"/>
            </a:xfrm>
          </p:grpSpPr>
          <p:sp>
            <p:nvSpPr>
              <p:cNvPr id="5617" name="Google Shape;5617;p17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8" name="Google Shape;5618;p175"/>
              <p:cNvGrpSpPr/>
              <p:nvPr/>
            </p:nvGrpSpPr>
            <p:grpSpPr>
              <a:xfrm>
                <a:off x="308875" y="2088450"/>
                <a:ext cx="85200" cy="40700"/>
                <a:chOff x="308875" y="2087000"/>
                <a:chExt cx="85200" cy="40700"/>
              </a:xfrm>
            </p:grpSpPr>
            <p:cxnSp>
              <p:nvCxnSpPr>
                <p:cNvPr id="5619" name="Google Shape;5619;p17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620" name="Google Shape;5620;p17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21" name="Google Shape;5621;p175"/>
            <p:cNvGrpSpPr/>
            <p:nvPr/>
          </p:nvGrpSpPr>
          <p:grpSpPr>
            <a:xfrm>
              <a:off x="286625" y="3923799"/>
              <a:ext cx="133200" cy="133200"/>
              <a:chOff x="286625" y="3648899"/>
              <a:chExt cx="133200" cy="133200"/>
            </a:xfrm>
          </p:grpSpPr>
          <p:sp>
            <p:nvSpPr>
              <p:cNvPr id="5622" name="Google Shape;5622;p17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17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624" name="Google Shape;5624;p175"/>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625" name="Google Shape;5625;p17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17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17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17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9" name="Google Shape;5629;p175"/>
          <p:cNvGrpSpPr/>
          <p:nvPr/>
        </p:nvGrpSpPr>
        <p:grpSpPr>
          <a:xfrm>
            <a:off x="7819199" y="752550"/>
            <a:ext cx="604800" cy="147600"/>
            <a:chOff x="7688649" y="828750"/>
            <a:chExt cx="604800" cy="147600"/>
          </a:xfrm>
        </p:grpSpPr>
        <p:sp>
          <p:nvSpPr>
            <p:cNvPr id="5630" name="Google Shape;5630;p17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17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17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3" name="Google Shape;5633;p17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634" name="Google Shape;5634;p17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MAPSHTML</a:t>
            </a:r>
            <a:endParaRPr sz="1000">
              <a:solidFill>
                <a:schemeClr val="dk2"/>
              </a:solidFill>
              <a:latin typeface="Oswald"/>
              <a:ea typeface="Oswald"/>
              <a:cs typeface="Oswald"/>
              <a:sym typeface="Oswald"/>
            </a:endParaRPr>
          </a:p>
          <a:p>
            <a:pPr indent="0" lvl="0" marL="0" rtl="0" algn="r">
              <a:spcBef>
                <a:spcPts val="0"/>
              </a:spcBef>
              <a:spcAft>
                <a:spcPts val="0"/>
              </a:spcAft>
              <a:buNone/>
            </a:pPr>
            <a:r>
              <a:t/>
            </a:r>
            <a:endParaRPr sz="1000">
              <a:solidFill>
                <a:schemeClr val="dk2"/>
              </a:solidFill>
              <a:latin typeface="Oswald"/>
              <a:ea typeface="Oswald"/>
              <a:cs typeface="Oswald"/>
              <a:sym typeface="Oswald"/>
            </a:endParaRPr>
          </a:p>
        </p:txBody>
      </p:sp>
      <p:sp>
        <p:nvSpPr>
          <p:cNvPr id="5635" name="Google Shape;5635;p175"/>
          <p:cNvSpPr txBox="1"/>
          <p:nvPr/>
        </p:nvSpPr>
        <p:spPr>
          <a:xfrm>
            <a:off x="931525" y="1350375"/>
            <a:ext cx="699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ira Code"/>
                <a:ea typeface="Fira Code"/>
                <a:cs typeface="Fira Code"/>
                <a:sym typeface="Fira Code"/>
              </a:rPr>
              <a:t>Using a map, write a function that returns true if two students are from the same class and false otherwise</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rPr lang="en" sz="2000">
                <a:solidFill>
                  <a:schemeClr val="lt1"/>
                </a:solidFill>
                <a:latin typeface="Fira Code"/>
                <a:ea typeface="Fira Code"/>
                <a:cs typeface="Fira Code"/>
                <a:sym typeface="Fira Code"/>
              </a:rPr>
              <a:t>E.g. Mario is from 2SA2 and Carl is from 2SB3</a:t>
            </a:r>
            <a:endParaRPr sz="2000">
              <a:solidFill>
                <a:schemeClr val="lt1"/>
              </a:solidFill>
              <a:latin typeface="Fira Code"/>
              <a:ea typeface="Fira Code"/>
              <a:cs typeface="Fira Code"/>
              <a:sym typeface="Fira Code"/>
            </a:endParaRPr>
          </a:p>
          <a:p>
            <a:pPr indent="0" lvl="0" marL="0" rtl="0" algn="l">
              <a:spcBef>
                <a:spcPts val="0"/>
              </a:spcBef>
              <a:spcAft>
                <a:spcPts val="0"/>
              </a:spcAft>
              <a:buNone/>
            </a:pPr>
            <a:r>
              <a:rPr lang="en" sz="2000">
                <a:solidFill>
                  <a:schemeClr val="lt1"/>
                </a:solidFill>
                <a:latin typeface="Fira Code"/>
                <a:ea typeface="Fira Code"/>
                <a:cs typeface="Fira Code"/>
                <a:sym typeface="Fira Code"/>
              </a:rPr>
              <a:t>same_class(Mario, Carl) → false</a:t>
            </a:r>
            <a:endParaRPr sz="2000">
              <a:solidFill>
                <a:schemeClr val="lt1"/>
              </a:solidFill>
              <a:latin typeface="Fira Code"/>
              <a:ea typeface="Fira Code"/>
              <a:cs typeface="Fira Code"/>
              <a:sym typeface="Fira Code"/>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39" name="Shape 5639"/>
        <p:cNvGrpSpPr/>
        <p:nvPr/>
      </p:nvGrpSpPr>
      <p:grpSpPr>
        <a:xfrm>
          <a:off x="0" y="0"/>
          <a:ext cx="0" cy="0"/>
          <a:chOff x="0" y="0"/>
          <a:chExt cx="0" cy="0"/>
        </a:xfrm>
      </p:grpSpPr>
      <p:sp>
        <p:nvSpPr>
          <p:cNvPr id="5640" name="Google Shape;5640;p176"/>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Answer (Map)	</a:t>
            </a:r>
            <a:endParaRPr sz="4000"/>
          </a:p>
        </p:txBody>
      </p:sp>
      <p:grpSp>
        <p:nvGrpSpPr>
          <p:cNvPr id="5641" name="Google Shape;5641;p176"/>
          <p:cNvGrpSpPr/>
          <p:nvPr/>
        </p:nvGrpSpPr>
        <p:grpSpPr>
          <a:xfrm>
            <a:off x="299286" y="189025"/>
            <a:ext cx="133205" cy="119344"/>
            <a:chOff x="222150" y="185025"/>
            <a:chExt cx="170100" cy="152400"/>
          </a:xfrm>
        </p:grpSpPr>
        <p:cxnSp>
          <p:nvCxnSpPr>
            <p:cNvPr id="5642" name="Google Shape;5642;p17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643" name="Google Shape;5643;p17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644" name="Google Shape;5644;p17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645" name="Google Shape;5645;p176"/>
          <p:cNvGrpSpPr/>
          <p:nvPr/>
        </p:nvGrpSpPr>
        <p:grpSpPr>
          <a:xfrm>
            <a:off x="286625" y="3999999"/>
            <a:ext cx="145867" cy="958251"/>
            <a:chOff x="286625" y="3923799"/>
            <a:chExt cx="145867" cy="958251"/>
          </a:xfrm>
        </p:grpSpPr>
        <p:sp>
          <p:nvSpPr>
            <p:cNvPr id="5646" name="Google Shape;5646;p17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7" name="Google Shape;5647;p176"/>
            <p:cNvGrpSpPr/>
            <p:nvPr/>
          </p:nvGrpSpPr>
          <p:grpSpPr>
            <a:xfrm>
              <a:off x="298112" y="4342643"/>
              <a:ext cx="110182" cy="126862"/>
              <a:chOff x="281100" y="2027800"/>
              <a:chExt cx="140700" cy="162000"/>
            </a:xfrm>
          </p:grpSpPr>
          <p:sp>
            <p:nvSpPr>
              <p:cNvPr id="5648" name="Google Shape;5648;p17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9" name="Google Shape;5649;p176"/>
              <p:cNvGrpSpPr/>
              <p:nvPr/>
            </p:nvGrpSpPr>
            <p:grpSpPr>
              <a:xfrm>
                <a:off x="308875" y="2088450"/>
                <a:ext cx="85200" cy="40700"/>
                <a:chOff x="308875" y="2087000"/>
                <a:chExt cx="85200" cy="40700"/>
              </a:xfrm>
            </p:grpSpPr>
            <p:cxnSp>
              <p:nvCxnSpPr>
                <p:cNvPr id="5650" name="Google Shape;5650;p17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651" name="Google Shape;5651;p17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52" name="Google Shape;5652;p176"/>
            <p:cNvGrpSpPr/>
            <p:nvPr/>
          </p:nvGrpSpPr>
          <p:grpSpPr>
            <a:xfrm>
              <a:off x="286625" y="3923799"/>
              <a:ext cx="133200" cy="133200"/>
              <a:chOff x="286625" y="3648899"/>
              <a:chExt cx="133200" cy="133200"/>
            </a:xfrm>
          </p:grpSpPr>
          <p:sp>
            <p:nvSpPr>
              <p:cNvPr id="5653" name="Google Shape;5653;p17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17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655" name="Google Shape;5655;p176"/>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5656" name="Google Shape;5656;p17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17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17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17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0" name="Google Shape;5660;p176"/>
          <p:cNvGrpSpPr/>
          <p:nvPr/>
        </p:nvGrpSpPr>
        <p:grpSpPr>
          <a:xfrm>
            <a:off x="7819199" y="752550"/>
            <a:ext cx="604800" cy="147600"/>
            <a:chOff x="7688649" y="828750"/>
            <a:chExt cx="604800" cy="147600"/>
          </a:xfrm>
        </p:grpSpPr>
        <p:sp>
          <p:nvSpPr>
            <p:cNvPr id="5661" name="Google Shape;5661;p17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17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17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4" name="Google Shape;5664;p17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5665" name="Google Shape;5665;p17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5666" name="Google Shape;5666;p176"/>
          <p:cNvSpPr/>
          <p:nvPr/>
        </p:nvSpPr>
        <p:spPr>
          <a:xfrm>
            <a:off x="868525" y="1206925"/>
            <a:ext cx="7455900" cy="335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100">
                <a:solidFill>
                  <a:srgbClr val="F5871F"/>
                </a:solidFill>
                <a:highlight>
                  <a:srgbClr val="FFFFFF"/>
                </a:highlight>
                <a:latin typeface="Droid Sans Mono"/>
                <a:ea typeface="Droid Sans Mono"/>
                <a:cs typeface="Droid Sans Mono"/>
                <a:sym typeface="Droid Sans Mono"/>
              </a:rPr>
              <a:t>#include&lt;bits/stdc++.h&gt;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using</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namespace</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std</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bool</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4271AE"/>
                </a:solidFill>
                <a:highlight>
                  <a:srgbClr val="FFFFFF"/>
                </a:highlight>
                <a:latin typeface="Droid Sans Mono"/>
                <a:ea typeface="Droid Sans Mono"/>
                <a:cs typeface="Droid Sans Mono"/>
                <a:sym typeface="Droid Sans Mono"/>
              </a:rPr>
              <a:t>same_class</a:t>
            </a:r>
            <a:r>
              <a:rPr b="1" lang="en" sz="1100">
                <a:solidFill>
                  <a:srgbClr val="F5871F"/>
                </a:solidFill>
                <a:highlight>
                  <a:srgbClr val="FFFFFF"/>
                </a:highlight>
                <a:latin typeface="Droid Sans Mono"/>
                <a:ea typeface="Droid Sans Mono"/>
                <a:cs typeface="Droid Sans Mono"/>
                <a:sym typeface="Droid Sans Mono"/>
              </a:rPr>
              <a:t>(map&lt;string, string&gt; m, string student1, string student2)</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959A8"/>
                </a:solidFill>
                <a:highlight>
                  <a:srgbClr val="FFFFFF"/>
                </a:highlight>
                <a:latin typeface="Droid Sans Mono"/>
                <a:ea typeface="Droid Sans Mono"/>
                <a:cs typeface="Droid Sans Mono"/>
                <a:sym typeface="Droid Sans Mono"/>
              </a:rPr>
              <a:t>return</a:t>
            </a:r>
            <a:r>
              <a:rPr b="1" lang="en" sz="1100">
                <a:solidFill>
                  <a:srgbClr val="4D4D4C"/>
                </a:solidFill>
                <a:highlight>
                  <a:srgbClr val="FFFFFF"/>
                </a:highlight>
                <a:latin typeface="Droid Sans Mono"/>
                <a:ea typeface="Droid Sans Mono"/>
                <a:cs typeface="Droid Sans Mono"/>
                <a:sym typeface="Droid Sans Mono"/>
              </a:rPr>
              <a:t> m[student1] == m[student2];</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8959A8"/>
                </a:solidFill>
                <a:highlight>
                  <a:srgbClr val="FFFFFF"/>
                </a:highlight>
                <a:latin typeface="Droid Sans Mono"/>
                <a:ea typeface="Droid Sans Mono"/>
                <a:cs typeface="Droid Sans Mono"/>
                <a:sym typeface="Droid Sans Mono"/>
              </a:rPr>
              <a:t>int</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4271AE"/>
                </a:solidFill>
                <a:highlight>
                  <a:srgbClr val="FFFFFF"/>
                </a:highlight>
                <a:latin typeface="Droid Sans Mono"/>
                <a:ea typeface="Droid Sans Mono"/>
                <a:cs typeface="Droid Sans Mono"/>
                <a:sym typeface="Droid Sans Mono"/>
              </a:rPr>
              <a:t>main</a:t>
            </a:r>
            <a:r>
              <a:rPr b="1" lang="en" sz="1100">
                <a:solidFill>
                  <a:srgbClr val="F5871F"/>
                </a:solidFill>
                <a:highlight>
                  <a:srgbClr val="FFFFFF"/>
                </a:highlight>
                <a:latin typeface="Droid Sans Mono"/>
                <a:ea typeface="Droid Sans Mono"/>
                <a:cs typeface="Droid Sans Mono"/>
                <a:sym typeface="Droid Sans Mono"/>
              </a:rPr>
              <a:t>()</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map</a:t>
            </a:r>
            <a:r>
              <a:rPr b="1" lang="en" sz="1100">
                <a:solidFill>
                  <a:srgbClr val="4D4D4C"/>
                </a:solidFill>
                <a:highlight>
                  <a:srgbClr val="FFFFFF"/>
                </a:highlight>
                <a:latin typeface="Droid Sans Mono"/>
                <a:ea typeface="Droid Sans Mono"/>
                <a:cs typeface="Droid Sans Mono"/>
                <a:sym typeface="Droid Sans Mono"/>
              </a:rPr>
              <a:t>&lt;</a:t>
            </a:r>
            <a:r>
              <a:rPr b="1" lang="en" sz="1100">
                <a:solidFill>
                  <a:srgbClr val="F5871F"/>
                </a:solidFill>
                <a:highlight>
                  <a:srgbClr val="FFFFFF"/>
                </a:highlight>
                <a:latin typeface="Droid Sans Mono"/>
                <a:ea typeface="Droid Sans Mono"/>
                <a:cs typeface="Droid Sans Mono"/>
                <a:sym typeface="Droid Sans Mono"/>
              </a:rPr>
              <a:t>string</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string</a:t>
            </a:r>
            <a:r>
              <a:rPr b="1" lang="en" sz="1100">
                <a:solidFill>
                  <a:srgbClr val="4D4D4C"/>
                </a:solidFill>
                <a:highlight>
                  <a:srgbClr val="FFFFFF"/>
                </a:highlight>
                <a:latin typeface="Droid Sans Mono"/>
                <a:ea typeface="Droid Sans Mono"/>
                <a:cs typeface="Droid Sans Mono"/>
                <a:sym typeface="Droid Sans Mono"/>
              </a:rPr>
              <a:t>&gt; classes;</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classes[</a:t>
            </a:r>
            <a:r>
              <a:rPr b="1" lang="en" sz="1100">
                <a:solidFill>
                  <a:srgbClr val="718C00"/>
                </a:solidFill>
                <a:highlight>
                  <a:srgbClr val="FFFFFF"/>
                </a:highlight>
                <a:latin typeface="Droid Sans Mono"/>
                <a:ea typeface="Droid Sans Mono"/>
                <a:cs typeface="Droid Sans Mono"/>
                <a:sym typeface="Droid Sans Mono"/>
              </a:rPr>
              <a:t>"John"</a:t>
            </a:r>
            <a:r>
              <a:rPr b="1" lang="en" sz="1100">
                <a:solidFill>
                  <a:srgbClr val="4D4D4C"/>
                </a:solidFill>
                <a:highlight>
                  <a:srgbClr val="FFFFFF"/>
                </a:highlight>
                <a:latin typeface="Droid Sans Mono"/>
                <a:ea typeface="Droid Sans Mono"/>
                <a:cs typeface="Droid Sans Mono"/>
                <a:sym typeface="Droid Sans Mono"/>
              </a:rPr>
              <a:t>] = </a:t>
            </a:r>
            <a:r>
              <a:rPr b="1" lang="en" sz="1100">
                <a:solidFill>
                  <a:srgbClr val="718C00"/>
                </a:solidFill>
                <a:highlight>
                  <a:srgbClr val="FFFFFF"/>
                </a:highlight>
                <a:latin typeface="Droid Sans Mono"/>
                <a:ea typeface="Droid Sans Mono"/>
                <a:cs typeface="Droid Sans Mono"/>
                <a:sym typeface="Droid Sans Mono"/>
              </a:rPr>
              <a:t>"2SC6"</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classes[</a:t>
            </a:r>
            <a:r>
              <a:rPr b="1" lang="en" sz="1100">
                <a:solidFill>
                  <a:srgbClr val="718C00"/>
                </a:solidFill>
                <a:highlight>
                  <a:srgbClr val="FFFFFF"/>
                </a:highlight>
                <a:latin typeface="Droid Sans Mono"/>
                <a:ea typeface="Droid Sans Mono"/>
                <a:cs typeface="Droid Sans Mono"/>
                <a:sym typeface="Droid Sans Mono"/>
              </a:rPr>
              <a:t>"Rob"</a:t>
            </a:r>
            <a:r>
              <a:rPr b="1" lang="en" sz="1100">
                <a:solidFill>
                  <a:srgbClr val="4D4D4C"/>
                </a:solidFill>
                <a:highlight>
                  <a:srgbClr val="FFFFFF"/>
                </a:highlight>
                <a:latin typeface="Droid Sans Mono"/>
                <a:ea typeface="Droid Sans Mono"/>
                <a:cs typeface="Droid Sans Mono"/>
                <a:sym typeface="Droid Sans Mono"/>
              </a:rPr>
              <a:t>] = </a:t>
            </a:r>
            <a:r>
              <a:rPr b="1" lang="en" sz="1100">
                <a:solidFill>
                  <a:srgbClr val="718C00"/>
                </a:solidFill>
                <a:highlight>
                  <a:srgbClr val="FFFFFF"/>
                </a:highlight>
                <a:latin typeface="Droid Sans Mono"/>
                <a:ea typeface="Droid Sans Mono"/>
                <a:cs typeface="Droid Sans Mono"/>
                <a:sym typeface="Droid Sans Mono"/>
              </a:rPr>
              <a:t>"2AA1"</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classes[</a:t>
            </a:r>
            <a:r>
              <a:rPr b="1" lang="en" sz="1100">
                <a:solidFill>
                  <a:srgbClr val="718C00"/>
                </a:solidFill>
                <a:highlight>
                  <a:srgbClr val="FFFFFF"/>
                </a:highlight>
                <a:latin typeface="Droid Sans Mono"/>
                <a:ea typeface="Droid Sans Mono"/>
                <a:cs typeface="Droid Sans Mono"/>
                <a:sym typeface="Droid Sans Mono"/>
              </a:rPr>
              <a:t>"Barry"</a:t>
            </a:r>
            <a:r>
              <a:rPr b="1" lang="en" sz="1100">
                <a:solidFill>
                  <a:srgbClr val="4D4D4C"/>
                </a:solidFill>
                <a:highlight>
                  <a:srgbClr val="FFFFFF"/>
                </a:highlight>
                <a:latin typeface="Droid Sans Mono"/>
                <a:ea typeface="Droid Sans Mono"/>
                <a:cs typeface="Droid Sans Mono"/>
                <a:sym typeface="Droid Sans Mono"/>
              </a:rPr>
              <a:t>] = </a:t>
            </a:r>
            <a:r>
              <a:rPr b="1" lang="en" sz="1100">
                <a:solidFill>
                  <a:srgbClr val="718C00"/>
                </a:solidFill>
                <a:highlight>
                  <a:srgbClr val="FFFFFF"/>
                </a:highlight>
                <a:latin typeface="Droid Sans Mono"/>
                <a:ea typeface="Droid Sans Mono"/>
                <a:cs typeface="Droid Sans Mono"/>
                <a:sym typeface="Droid Sans Mono"/>
              </a:rPr>
              <a:t>"2SC6"</a:t>
            </a: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same_class(classes, </a:t>
            </a:r>
            <a:r>
              <a:rPr b="1" lang="en" sz="1100">
                <a:solidFill>
                  <a:srgbClr val="718C00"/>
                </a:solidFill>
                <a:highlight>
                  <a:srgbClr val="FFFFFF"/>
                </a:highlight>
                <a:latin typeface="Droid Sans Mono"/>
                <a:ea typeface="Droid Sans Mono"/>
                <a:cs typeface="Droid Sans Mono"/>
                <a:sym typeface="Droid Sans Mono"/>
              </a:rPr>
              <a:t>"John"</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718C00"/>
                </a:solidFill>
                <a:highlight>
                  <a:srgbClr val="FFFFFF"/>
                </a:highlight>
                <a:latin typeface="Droid Sans Mono"/>
                <a:ea typeface="Droid Sans Mono"/>
                <a:cs typeface="Droid Sans Mono"/>
                <a:sym typeface="Droid Sans Mono"/>
              </a:rPr>
              <a:t>"Rob"</a:t>
            </a:r>
            <a:r>
              <a:rPr b="1" lang="en" sz="1100">
                <a:solidFill>
                  <a:srgbClr val="4D4D4C"/>
                </a:solidFill>
                <a:highlight>
                  <a:srgbClr val="FFFFFF"/>
                </a:highlight>
                <a:latin typeface="Droid Sans Mono"/>
                <a:ea typeface="Droid Sans Mono"/>
                <a:cs typeface="Droid Sans Mono"/>
                <a:sym typeface="Droid Sans Mono"/>
              </a:rPr>
              <a:t>) &lt;&lt; </a:t>
            </a:r>
            <a:r>
              <a:rPr b="1" lang="en" sz="1100">
                <a:solidFill>
                  <a:srgbClr val="718C00"/>
                </a:solidFill>
                <a:highlight>
                  <a:srgbClr val="FFFFFF"/>
                </a:highlight>
                <a:latin typeface="Droid Sans Mono"/>
                <a:ea typeface="Droid Sans Mono"/>
                <a:cs typeface="Droid Sans Mono"/>
                <a:sym typeface="Droid Sans Mono"/>
              </a:rPr>
              <a:t>'\n'</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E908C"/>
                </a:solidFill>
                <a:highlight>
                  <a:srgbClr val="FFFFFF"/>
                </a:highlight>
                <a:latin typeface="Droid Sans Mono"/>
                <a:ea typeface="Droid Sans Mono"/>
                <a:cs typeface="Droid Sans Mono"/>
                <a:sym typeface="Droid Sans Mono"/>
              </a:rPr>
              <a:t>//outputs 0 (false)</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F5871F"/>
                </a:solidFill>
                <a:highlight>
                  <a:srgbClr val="FFFFFF"/>
                </a:highlight>
                <a:latin typeface="Droid Sans Mono"/>
                <a:ea typeface="Droid Sans Mono"/>
                <a:cs typeface="Droid Sans Mono"/>
                <a:sym typeface="Droid Sans Mono"/>
              </a:rPr>
              <a:t>cout</a:t>
            </a:r>
            <a:r>
              <a:rPr b="1" lang="en" sz="1100">
                <a:solidFill>
                  <a:srgbClr val="4D4D4C"/>
                </a:solidFill>
                <a:highlight>
                  <a:srgbClr val="FFFFFF"/>
                </a:highlight>
                <a:latin typeface="Droid Sans Mono"/>
                <a:ea typeface="Droid Sans Mono"/>
                <a:cs typeface="Droid Sans Mono"/>
                <a:sym typeface="Droid Sans Mono"/>
              </a:rPr>
              <a:t> &lt;&lt; same_class(classes, </a:t>
            </a:r>
            <a:r>
              <a:rPr b="1" lang="en" sz="1100">
                <a:solidFill>
                  <a:srgbClr val="718C00"/>
                </a:solidFill>
                <a:highlight>
                  <a:srgbClr val="FFFFFF"/>
                </a:highlight>
                <a:latin typeface="Droid Sans Mono"/>
                <a:ea typeface="Droid Sans Mono"/>
                <a:cs typeface="Droid Sans Mono"/>
                <a:sym typeface="Droid Sans Mono"/>
              </a:rPr>
              <a:t>"John"</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718C00"/>
                </a:solidFill>
                <a:highlight>
                  <a:srgbClr val="FFFFFF"/>
                </a:highlight>
                <a:latin typeface="Droid Sans Mono"/>
                <a:ea typeface="Droid Sans Mono"/>
                <a:cs typeface="Droid Sans Mono"/>
                <a:sym typeface="Droid Sans Mono"/>
              </a:rPr>
              <a:t>"Barry"</a:t>
            </a:r>
            <a:r>
              <a:rPr b="1" lang="en" sz="1100">
                <a:solidFill>
                  <a:srgbClr val="4D4D4C"/>
                </a:solidFill>
                <a:highlight>
                  <a:srgbClr val="FFFFFF"/>
                </a:highlight>
                <a:latin typeface="Droid Sans Mono"/>
                <a:ea typeface="Droid Sans Mono"/>
                <a:cs typeface="Droid Sans Mono"/>
                <a:sym typeface="Droid Sans Mono"/>
              </a:rPr>
              <a:t>) &lt;&lt; </a:t>
            </a:r>
            <a:r>
              <a:rPr b="1" lang="en" sz="1100">
                <a:solidFill>
                  <a:srgbClr val="718C00"/>
                </a:solidFill>
                <a:highlight>
                  <a:srgbClr val="FFFFFF"/>
                </a:highlight>
                <a:latin typeface="Droid Sans Mono"/>
                <a:ea typeface="Droid Sans Mono"/>
                <a:cs typeface="Droid Sans Mono"/>
                <a:sym typeface="Droid Sans Mono"/>
              </a:rPr>
              <a:t>'\n'</a:t>
            </a:r>
            <a:r>
              <a:rPr b="1" lang="en" sz="1100">
                <a:solidFill>
                  <a:srgbClr val="4D4D4C"/>
                </a:solidFill>
                <a:highlight>
                  <a:srgbClr val="FFFFFF"/>
                </a:highlight>
                <a:latin typeface="Droid Sans Mono"/>
                <a:ea typeface="Droid Sans Mono"/>
                <a:cs typeface="Droid Sans Mono"/>
                <a:sym typeface="Droid Sans Mono"/>
              </a:rPr>
              <a:t>; </a:t>
            </a:r>
            <a:r>
              <a:rPr b="1" lang="en" sz="1100">
                <a:solidFill>
                  <a:srgbClr val="8E908C"/>
                </a:solidFill>
                <a:highlight>
                  <a:srgbClr val="FFFFFF"/>
                </a:highlight>
                <a:latin typeface="Droid Sans Mono"/>
                <a:ea typeface="Droid Sans Mono"/>
                <a:cs typeface="Droid Sans Mono"/>
                <a:sym typeface="Droid Sans Mono"/>
              </a:rPr>
              <a:t>//outputs 1 (true)</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100">
                <a:solidFill>
                  <a:srgbClr val="4D4D4C"/>
                </a:solidFill>
                <a:highlight>
                  <a:srgbClr val="FFFFFF"/>
                </a:highlight>
                <a:latin typeface="Droid Sans Mono"/>
                <a:ea typeface="Droid Sans Mono"/>
                <a:cs typeface="Droid Sans Mono"/>
                <a:sym typeface="Droid Sans Mono"/>
              </a:rPr>
              <a:t>}</a:t>
            </a:r>
            <a:endParaRPr b="1" sz="11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F5871F"/>
              </a:solidFill>
              <a:highlight>
                <a:srgbClr val="FFFFFF"/>
              </a:highlight>
              <a:latin typeface="Droid Sans Mono"/>
              <a:ea typeface="Droid Sans Mono"/>
              <a:cs typeface="Droid Sans Mono"/>
              <a:sym typeface="Droid Sa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858" name="Google Shape;858;p42"/>
          <p:cNvGrpSpPr/>
          <p:nvPr/>
        </p:nvGrpSpPr>
        <p:grpSpPr>
          <a:xfrm>
            <a:off x="299286" y="189025"/>
            <a:ext cx="133205" cy="119344"/>
            <a:chOff x="222150" y="185025"/>
            <a:chExt cx="170100" cy="152400"/>
          </a:xfrm>
        </p:grpSpPr>
        <p:cxnSp>
          <p:nvCxnSpPr>
            <p:cNvPr id="859" name="Google Shape;859;p4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60" name="Google Shape;860;p4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61" name="Google Shape;861;p4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62" name="Google Shape;862;p42"/>
          <p:cNvGrpSpPr/>
          <p:nvPr/>
        </p:nvGrpSpPr>
        <p:grpSpPr>
          <a:xfrm>
            <a:off x="286625" y="3999999"/>
            <a:ext cx="145867" cy="958251"/>
            <a:chOff x="286625" y="3923799"/>
            <a:chExt cx="145867" cy="958251"/>
          </a:xfrm>
        </p:grpSpPr>
        <p:sp>
          <p:nvSpPr>
            <p:cNvPr id="863" name="Google Shape;863;p4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42"/>
            <p:cNvGrpSpPr/>
            <p:nvPr/>
          </p:nvGrpSpPr>
          <p:grpSpPr>
            <a:xfrm>
              <a:off x="298112" y="4342643"/>
              <a:ext cx="110182" cy="126862"/>
              <a:chOff x="281100" y="2027800"/>
              <a:chExt cx="140700" cy="162000"/>
            </a:xfrm>
          </p:grpSpPr>
          <p:sp>
            <p:nvSpPr>
              <p:cNvPr id="865" name="Google Shape;865;p4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2"/>
              <p:cNvGrpSpPr/>
              <p:nvPr/>
            </p:nvGrpSpPr>
            <p:grpSpPr>
              <a:xfrm>
                <a:off x="308875" y="2088450"/>
                <a:ext cx="85200" cy="40700"/>
                <a:chOff x="308875" y="2087000"/>
                <a:chExt cx="85200" cy="40700"/>
              </a:xfrm>
            </p:grpSpPr>
            <p:cxnSp>
              <p:nvCxnSpPr>
                <p:cNvPr id="867" name="Google Shape;867;p4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4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69" name="Google Shape;869;p42"/>
            <p:cNvGrpSpPr/>
            <p:nvPr/>
          </p:nvGrpSpPr>
          <p:grpSpPr>
            <a:xfrm>
              <a:off x="286625" y="3923799"/>
              <a:ext cx="133200" cy="133200"/>
              <a:chOff x="286625" y="3648899"/>
              <a:chExt cx="133200" cy="133200"/>
            </a:xfrm>
          </p:grpSpPr>
          <p:sp>
            <p:nvSpPr>
              <p:cNvPr id="870" name="Google Shape;870;p4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2" name="Google Shape;872;p4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2"/>
          <p:cNvGrpSpPr/>
          <p:nvPr/>
        </p:nvGrpSpPr>
        <p:grpSpPr>
          <a:xfrm>
            <a:off x="7819199" y="752550"/>
            <a:ext cx="604800" cy="147600"/>
            <a:chOff x="7688649" y="828750"/>
            <a:chExt cx="604800" cy="147600"/>
          </a:xfrm>
        </p:grpSpPr>
        <p:sp>
          <p:nvSpPr>
            <p:cNvPr id="877" name="Google Shape;877;p4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0" name="Google Shape;880;p4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pic>
        <p:nvPicPr>
          <p:cNvPr id="881" name="Google Shape;881;p42"/>
          <p:cNvPicPr preferRelativeResize="0"/>
          <p:nvPr/>
        </p:nvPicPr>
        <p:blipFill>
          <a:blip r:embed="rId6">
            <a:alphaModFix/>
          </a:blip>
          <a:stretch>
            <a:fillRect/>
          </a:stretch>
        </p:blipFill>
        <p:spPr>
          <a:xfrm>
            <a:off x="657450" y="982940"/>
            <a:ext cx="7829098" cy="3575384"/>
          </a:xfrm>
          <a:prstGeom prst="rect">
            <a:avLst/>
          </a:prstGeom>
          <a:noFill/>
          <a:ln>
            <a:noFill/>
          </a:ln>
        </p:spPr>
      </p:pic>
      <p:sp>
        <p:nvSpPr>
          <p:cNvPr id="882" name="Google Shape;882;p42"/>
          <p:cNvSpPr/>
          <p:nvPr/>
        </p:nvSpPr>
        <p:spPr>
          <a:xfrm>
            <a:off x="7819200" y="2656750"/>
            <a:ext cx="441300" cy="598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0" name="Shape 5670"/>
        <p:cNvGrpSpPr/>
        <p:nvPr/>
      </p:nvGrpSpPr>
      <p:grpSpPr>
        <a:xfrm>
          <a:off x="0" y="0"/>
          <a:ext cx="0" cy="0"/>
          <a:chOff x="0" y="0"/>
          <a:chExt cx="0" cy="0"/>
        </a:xfrm>
      </p:grpSpPr>
      <p:sp>
        <p:nvSpPr>
          <p:cNvPr id="5671" name="Google Shape;5671;p17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5672" name="Google Shape;5672;p177"/>
          <p:cNvGrpSpPr/>
          <p:nvPr/>
        </p:nvGrpSpPr>
        <p:grpSpPr>
          <a:xfrm>
            <a:off x="299286" y="189025"/>
            <a:ext cx="133205" cy="119344"/>
            <a:chOff x="222150" y="185025"/>
            <a:chExt cx="170100" cy="152400"/>
          </a:xfrm>
        </p:grpSpPr>
        <p:cxnSp>
          <p:nvCxnSpPr>
            <p:cNvPr id="5673" name="Google Shape;5673;p17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674" name="Google Shape;5674;p17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675" name="Google Shape;5675;p17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676" name="Google Shape;5676;p177"/>
          <p:cNvGrpSpPr/>
          <p:nvPr/>
        </p:nvGrpSpPr>
        <p:grpSpPr>
          <a:xfrm>
            <a:off x="286625" y="3999999"/>
            <a:ext cx="145867" cy="958251"/>
            <a:chOff x="286625" y="3923799"/>
            <a:chExt cx="145867" cy="958251"/>
          </a:xfrm>
        </p:grpSpPr>
        <p:sp>
          <p:nvSpPr>
            <p:cNvPr id="5677" name="Google Shape;5677;p17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8" name="Google Shape;5678;p177"/>
            <p:cNvGrpSpPr/>
            <p:nvPr/>
          </p:nvGrpSpPr>
          <p:grpSpPr>
            <a:xfrm>
              <a:off x="298112" y="4342643"/>
              <a:ext cx="110182" cy="126862"/>
              <a:chOff x="281100" y="2027800"/>
              <a:chExt cx="140700" cy="162000"/>
            </a:xfrm>
          </p:grpSpPr>
          <p:sp>
            <p:nvSpPr>
              <p:cNvPr id="5679" name="Google Shape;5679;p17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0" name="Google Shape;5680;p177"/>
              <p:cNvGrpSpPr/>
              <p:nvPr/>
            </p:nvGrpSpPr>
            <p:grpSpPr>
              <a:xfrm>
                <a:off x="308875" y="2088450"/>
                <a:ext cx="85200" cy="40700"/>
                <a:chOff x="308875" y="2087000"/>
                <a:chExt cx="85200" cy="40700"/>
              </a:xfrm>
            </p:grpSpPr>
            <p:cxnSp>
              <p:nvCxnSpPr>
                <p:cNvPr id="5681" name="Google Shape;5681;p17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682" name="Google Shape;5682;p17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83" name="Google Shape;5683;p177"/>
            <p:cNvGrpSpPr/>
            <p:nvPr/>
          </p:nvGrpSpPr>
          <p:grpSpPr>
            <a:xfrm>
              <a:off x="286625" y="3923799"/>
              <a:ext cx="133200" cy="133200"/>
              <a:chOff x="286625" y="3648899"/>
              <a:chExt cx="133200" cy="133200"/>
            </a:xfrm>
          </p:grpSpPr>
          <p:sp>
            <p:nvSpPr>
              <p:cNvPr id="5684" name="Google Shape;5684;p17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17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86" name="Google Shape;5686;p177"/>
          <p:cNvSpPr txBox="1"/>
          <p:nvPr>
            <p:ph type="title"/>
          </p:nvPr>
        </p:nvSpPr>
        <p:spPr>
          <a:xfrm>
            <a:off x="681900" y="582713"/>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Recap</a:t>
            </a:r>
            <a:endParaRPr sz="4400"/>
          </a:p>
        </p:txBody>
      </p:sp>
      <p:sp>
        <p:nvSpPr>
          <p:cNvPr id="5687" name="Google Shape;5687;p17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17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17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17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1" name="Google Shape;5691;p177"/>
          <p:cNvGrpSpPr/>
          <p:nvPr/>
        </p:nvGrpSpPr>
        <p:grpSpPr>
          <a:xfrm>
            <a:off x="7819199" y="752550"/>
            <a:ext cx="604800" cy="147600"/>
            <a:chOff x="7688649" y="828750"/>
            <a:chExt cx="604800" cy="147600"/>
          </a:xfrm>
        </p:grpSpPr>
        <p:sp>
          <p:nvSpPr>
            <p:cNvPr id="5692" name="Google Shape;5692;p17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17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17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5" name="Google Shape;5695;p17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CONTENT.HTML</a:t>
            </a:r>
            <a:endParaRPr sz="1000">
              <a:solidFill>
                <a:schemeClr val="dk2"/>
              </a:solidFill>
              <a:latin typeface="Oswald"/>
              <a:ea typeface="Oswald"/>
              <a:cs typeface="Oswald"/>
              <a:sym typeface="Oswald"/>
            </a:endParaRPr>
          </a:p>
        </p:txBody>
      </p:sp>
      <p:grpSp>
        <p:nvGrpSpPr>
          <p:cNvPr id="5696" name="Google Shape;5696;p177"/>
          <p:cNvGrpSpPr/>
          <p:nvPr/>
        </p:nvGrpSpPr>
        <p:grpSpPr>
          <a:xfrm>
            <a:off x="1131865" y="1350559"/>
            <a:ext cx="1284384" cy="1464492"/>
            <a:chOff x="5184667" y="1100980"/>
            <a:chExt cx="1634700" cy="1863933"/>
          </a:xfrm>
        </p:grpSpPr>
        <p:sp>
          <p:nvSpPr>
            <p:cNvPr id="5697" name="Google Shape;5697;p177"/>
            <p:cNvSpPr/>
            <p:nvPr/>
          </p:nvSpPr>
          <p:spPr>
            <a:xfrm>
              <a:off x="5230675" y="1176900"/>
              <a:ext cx="1503900" cy="1764300"/>
            </a:xfrm>
            <a:prstGeom prst="rect">
              <a:avLst/>
            </a:prstGeom>
            <a:solidFill>
              <a:srgbClr val="E6B8A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8" name="Google Shape;5698;p177"/>
            <p:cNvGrpSpPr/>
            <p:nvPr/>
          </p:nvGrpSpPr>
          <p:grpSpPr>
            <a:xfrm>
              <a:off x="5184667" y="1100980"/>
              <a:ext cx="1634700" cy="1863933"/>
              <a:chOff x="5184667" y="1068288"/>
              <a:chExt cx="1634700" cy="1863933"/>
            </a:xfrm>
          </p:grpSpPr>
          <p:grpSp>
            <p:nvGrpSpPr>
              <p:cNvPr id="5699" name="Google Shape;5699;p177"/>
              <p:cNvGrpSpPr/>
              <p:nvPr/>
            </p:nvGrpSpPr>
            <p:grpSpPr>
              <a:xfrm>
                <a:off x="5275503" y="1068288"/>
                <a:ext cx="1328162" cy="1321546"/>
                <a:chOff x="5199303" y="1144563"/>
                <a:chExt cx="1328162" cy="1321546"/>
              </a:xfrm>
            </p:grpSpPr>
            <p:pic>
              <p:nvPicPr>
                <p:cNvPr id="5700" name="Google Shape;5700;p177"/>
                <p:cNvPicPr preferRelativeResize="0"/>
                <p:nvPr/>
              </p:nvPicPr>
              <p:blipFill>
                <a:blip r:embed="rId6">
                  <a:alphaModFix/>
                </a:blip>
                <a:stretch>
                  <a:fillRect/>
                </a:stretch>
              </p:blipFill>
              <p:spPr>
                <a:xfrm>
                  <a:off x="5571367" y="1701898"/>
                  <a:ext cx="679800" cy="764211"/>
                </a:xfrm>
                <a:prstGeom prst="rect">
                  <a:avLst/>
                </a:prstGeom>
                <a:noFill/>
                <a:ln>
                  <a:noFill/>
                </a:ln>
              </p:spPr>
            </p:pic>
            <p:grpSp>
              <p:nvGrpSpPr>
                <p:cNvPr id="5701" name="Google Shape;5701;p177"/>
                <p:cNvGrpSpPr/>
                <p:nvPr/>
              </p:nvGrpSpPr>
              <p:grpSpPr>
                <a:xfrm>
                  <a:off x="5199303" y="1144563"/>
                  <a:ext cx="1328162" cy="840075"/>
                  <a:chOff x="5752978" y="2776838"/>
                  <a:chExt cx="1328162" cy="840075"/>
                </a:xfrm>
              </p:grpSpPr>
              <p:sp>
                <p:nvSpPr>
                  <p:cNvPr id="5702" name="Google Shape;5702;p177"/>
                  <p:cNvSpPr txBox="1"/>
                  <p:nvPr/>
                </p:nvSpPr>
                <p:spPr>
                  <a:xfrm rot="1648466">
                    <a:off x="6598341" y="2902853"/>
                    <a:ext cx="363496" cy="6268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swald"/>
                        <a:ea typeface="Oswald"/>
                        <a:cs typeface="Oswald"/>
                        <a:sym typeface="Oswald"/>
                      </a:rPr>
                      <a:t>?</a:t>
                    </a:r>
                    <a:endParaRPr b="1" sz="2000">
                      <a:solidFill>
                        <a:schemeClr val="dk1"/>
                      </a:solidFill>
                      <a:latin typeface="Oswald"/>
                      <a:ea typeface="Oswald"/>
                      <a:cs typeface="Oswald"/>
                      <a:sym typeface="Oswald"/>
                    </a:endParaRPr>
                  </a:p>
                </p:txBody>
              </p:sp>
              <p:sp>
                <p:nvSpPr>
                  <p:cNvPr id="5703" name="Google Shape;5703;p177"/>
                  <p:cNvSpPr txBox="1"/>
                  <p:nvPr/>
                </p:nvSpPr>
                <p:spPr>
                  <a:xfrm rot="-308310">
                    <a:off x="6243875" y="2791873"/>
                    <a:ext cx="361754" cy="62693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swald"/>
                        <a:ea typeface="Oswald"/>
                        <a:cs typeface="Oswald"/>
                        <a:sym typeface="Oswald"/>
                      </a:rPr>
                      <a:t>?</a:t>
                    </a:r>
                    <a:endParaRPr b="1" sz="2000">
                      <a:solidFill>
                        <a:schemeClr val="dk1"/>
                      </a:solidFill>
                      <a:latin typeface="Oswald"/>
                      <a:ea typeface="Oswald"/>
                      <a:cs typeface="Oswald"/>
                      <a:sym typeface="Oswald"/>
                    </a:endParaRPr>
                  </a:p>
                </p:txBody>
              </p:sp>
              <p:sp>
                <p:nvSpPr>
                  <p:cNvPr id="5704" name="Google Shape;5704;p177"/>
                  <p:cNvSpPr txBox="1"/>
                  <p:nvPr/>
                </p:nvSpPr>
                <p:spPr>
                  <a:xfrm rot="-2096740">
                    <a:off x="5895015" y="2938702"/>
                    <a:ext cx="364526" cy="62712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swald"/>
                        <a:ea typeface="Oswald"/>
                        <a:cs typeface="Oswald"/>
                        <a:sym typeface="Oswald"/>
                      </a:rPr>
                      <a:t>?</a:t>
                    </a:r>
                    <a:endParaRPr b="1" sz="2000">
                      <a:solidFill>
                        <a:schemeClr val="dk1"/>
                      </a:solidFill>
                      <a:latin typeface="Oswald"/>
                      <a:ea typeface="Oswald"/>
                      <a:cs typeface="Oswald"/>
                      <a:sym typeface="Oswald"/>
                    </a:endParaRPr>
                  </a:p>
                </p:txBody>
              </p:sp>
            </p:grpSp>
          </p:grpSp>
          <p:sp>
            <p:nvSpPr>
              <p:cNvPr id="5705" name="Google Shape;5705;p177"/>
              <p:cNvSpPr txBox="1"/>
              <p:nvPr/>
            </p:nvSpPr>
            <p:spPr>
              <a:xfrm>
                <a:off x="5184667" y="2383821"/>
                <a:ext cx="1634700" cy="54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Fira Code"/>
                    <a:ea typeface="Fira Code"/>
                    <a:cs typeface="Fira Code"/>
                    <a:sym typeface="Fira Code"/>
                  </a:rPr>
                  <a:t>Why C++?</a:t>
                </a:r>
                <a:endParaRPr b="1" sz="200">
                  <a:solidFill>
                    <a:schemeClr val="dk1"/>
                  </a:solidFill>
                </a:endParaRPr>
              </a:p>
            </p:txBody>
          </p:sp>
        </p:grpSp>
      </p:grpSp>
      <p:grpSp>
        <p:nvGrpSpPr>
          <p:cNvPr id="5706" name="Google Shape;5706;p177"/>
          <p:cNvGrpSpPr/>
          <p:nvPr/>
        </p:nvGrpSpPr>
        <p:grpSpPr>
          <a:xfrm>
            <a:off x="2748193" y="1410125"/>
            <a:ext cx="1662600" cy="1386300"/>
            <a:chOff x="3012450" y="1410125"/>
            <a:chExt cx="1662600" cy="1386300"/>
          </a:xfrm>
        </p:grpSpPr>
        <p:sp>
          <p:nvSpPr>
            <p:cNvPr id="5707" name="Google Shape;5707;p177"/>
            <p:cNvSpPr/>
            <p:nvPr/>
          </p:nvSpPr>
          <p:spPr>
            <a:xfrm>
              <a:off x="3012450" y="1410125"/>
              <a:ext cx="1662600" cy="1386300"/>
            </a:xfrm>
            <a:prstGeom prst="rect">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177"/>
            <p:cNvSpPr txBox="1"/>
            <p:nvPr/>
          </p:nvSpPr>
          <p:spPr>
            <a:xfrm>
              <a:off x="3012450" y="2342822"/>
              <a:ext cx="1662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Fira Code"/>
                  <a:ea typeface="Fira Code"/>
                  <a:cs typeface="Fira Code"/>
                  <a:sym typeface="Fira Code"/>
                </a:rPr>
                <a:t>Running C++</a:t>
              </a:r>
              <a:endParaRPr b="1" sz="1700">
                <a:solidFill>
                  <a:schemeClr val="dk1"/>
                </a:solidFill>
                <a:latin typeface="Fira Code"/>
                <a:ea typeface="Fira Code"/>
                <a:cs typeface="Fira Code"/>
                <a:sym typeface="Fira Code"/>
              </a:endParaRPr>
            </a:p>
          </p:txBody>
        </p:sp>
        <p:pic>
          <p:nvPicPr>
            <p:cNvPr id="5709" name="Google Shape;5709;p177"/>
            <p:cNvPicPr preferRelativeResize="0"/>
            <p:nvPr/>
          </p:nvPicPr>
          <p:blipFill>
            <a:blip r:embed="rId7">
              <a:alphaModFix/>
            </a:blip>
            <a:stretch>
              <a:fillRect/>
            </a:stretch>
          </p:blipFill>
          <p:spPr>
            <a:xfrm>
              <a:off x="3340038" y="1493700"/>
              <a:ext cx="1007437" cy="849113"/>
            </a:xfrm>
            <a:prstGeom prst="rect">
              <a:avLst/>
            </a:prstGeom>
            <a:noFill/>
            <a:ln>
              <a:noFill/>
            </a:ln>
          </p:spPr>
        </p:pic>
      </p:grpSp>
      <p:grpSp>
        <p:nvGrpSpPr>
          <p:cNvPr id="5710" name="Google Shape;5710;p177"/>
          <p:cNvGrpSpPr/>
          <p:nvPr/>
        </p:nvGrpSpPr>
        <p:grpSpPr>
          <a:xfrm>
            <a:off x="4766414" y="1410134"/>
            <a:ext cx="1187628" cy="1392466"/>
            <a:chOff x="5161276" y="1410134"/>
            <a:chExt cx="1187628" cy="1392466"/>
          </a:xfrm>
        </p:grpSpPr>
        <p:sp>
          <p:nvSpPr>
            <p:cNvPr id="5711" name="Google Shape;5711;p177"/>
            <p:cNvSpPr/>
            <p:nvPr/>
          </p:nvSpPr>
          <p:spPr>
            <a:xfrm>
              <a:off x="5161276" y="1410134"/>
              <a:ext cx="1181700" cy="1386300"/>
            </a:xfrm>
            <a:prstGeom prst="rect">
              <a:avLst/>
            </a:prstGeom>
            <a:solidFill>
              <a:srgbClr val="A2C4C9"/>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12" name="Google Shape;5712;p177"/>
            <p:cNvPicPr preferRelativeResize="0"/>
            <p:nvPr/>
          </p:nvPicPr>
          <p:blipFill>
            <a:blip r:embed="rId8">
              <a:alphaModFix/>
            </a:blip>
            <a:stretch>
              <a:fillRect/>
            </a:stretch>
          </p:blipFill>
          <p:spPr>
            <a:xfrm>
              <a:off x="5257400" y="1540500"/>
              <a:ext cx="1007424" cy="755525"/>
            </a:xfrm>
            <a:prstGeom prst="rect">
              <a:avLst/>
            </a:prstGeom>
            <a:noFill/>
            <a:ln>
              <a:noFill/>
            </a:ln>
          </p:spPr>
        </p:pic>
        <p:sp>
          <p:nvSpPr>
            <p:cNvPr id="5713" name="Google Shape;5713;p177"/>
            <p:cNvSpPr txBox="1"/>
            <p:nvPr/>
          </p:nvSpPr>
          <p:spPr>
            <a:xfrm>
              <a:off x="5167204" y="2340900"/>
              <a:ext cx="118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Fira Code"/>
                  <a:ea typeface="Fira Code"/>
                  <a:cs typeface="Fira Code"/>
                  <a:sym typeface="Fira Code"/>
                </a:rPr>
                <a:t>Syntax</a:t>
              </a:r>
              <a:endParaRPr b="1" sz="300">
                <a:solidFill>
                  <a:schemeClr val="dk1"/>
                </a:solidFill>
              </a:endParaRPr>
            </a:p>
          </p:txBody>
        </p:sp>
      </p:grpSp>
      <p:grpSp>
        <p:nvGrpSpPr>
          <p:cNvPr id="5714" name="Google Shape;5714;p177"/>
          <p:cNvGrpSpPr/>
          <p:nvPr/>
        </p:nvGrpSpPr>
        <p:grpSpPr>
          <a:xfrm>
            <a:off x="6055997" y="1411442"/>
            <a:ext cx="2146800" cy="1386300"/>
            <a:chOff x="6055997" y="1411442"/>
            <a:chExt cx="2146800" cy="1386300"/>
          </a:xfrm>
        </p:grpSpPr>
        <p:sp>
          <p:nvSpPr>
            <p:cNvPr id="5715" name="Google Shape;5715;p177"/>
            <p:cNvSpPr/>
            <p:nvPr/>
          </p:nvSpPr>
          <p:spPr>
            <a:xfrm>
              <a:off x="6273343" y="1411442"/>
              <a:ext cx="1662600" cy="1386300"/>
            </a:xfrm>
            <a:prstGeom prst="rect">
              <a:avLst/>
            </a:prstGeom>
            <a:solidFill>
              <a:srgbClr val="B4A7D6"/>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177"/>
            <p:cNvSpPr txBox="1"/>
            <p:nvPr/>
          </p:nvSpPr>
          <p:spPr>
            <a:xfrm>
              <a:off x="6055997" y="2356200"/>
              <a:ext cx="2146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Fira Code"/>
                  <a:ea typeface="Fira Code"/>
                  <a:cs typeface="Fira Code"/>
                  <a:sym typeface="Fira Code"/>
                </a:rPr>
                <a:t>Conditionals</a:t>
              </a:r>
              <a:endParaRPr b="1" sz="1600">
                <a:solidFill>
                  <a:schemeClr val="dk1"/>
                </a:solidFill>
                <a:latin typeface="Fira Code"/>
                <a:ea typeface="Fira Code"/>
                <a:cs typeface="Fira Code"/>
                <a:sym typeface="Fira Code"/>
              </a:endParaRPr>
            </a:p>
          </p:txBody>
        </p:sp>
        <p:sp>
          <p:nvSpPr>
            <p:cNvPr id="5717" name="Google Shape;5717;p177"/>
            <p:cNvSpPr/>
            <p:nvPr/>
          </p:nvSpPr>
          <p:spPr>
            <a:xfrm>
              <a:off x="6393438" y="1558325"/>
              <a:ext cx="1444200" cy="754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9900"/>
                  </a:solidFill>
                  <a:latin typeface="Droid Sans Mono"/>
                  <a:ea typeface="Droid Sans Mono"/>
                  <a:cs typeface="Droid Sans Mono"/>
                  <a:sym typeface="Droid Sans Mono"/>
                </a:rPr>
                <a:t>IF</a:t>
              </a:r>
              <a:r>
                <a:rPr b="1" lang="en" sz="1000">
                  <a:latin typeface="Droid Sans Mono"/>
                  <a:ea typeface="Droid Sans Mono"/>
                  <a:cs typeface="Droid Sans Mono"/>
                  <a:sym typeface="Droid Sans Mono"/>
                </a:rPr>
                <a:t> </a:t>
              </a:r>
              <a:r>
                <a:rPr b="1" lang="en" sz="1500">
                  <a:latin typeface="Droid Sans Mono"/>
                  <a:ea typeface="Droid Sans Mono"/>
                  <a:cs typeface="Droid Sans Mono"/>
                  <a:sym typeface="Droid Sans Mono"/>
                </a:rPr>
                <a:t>..</a:t>
              </a:r>
              <a:r>
                <a:rPr b="1" lang="en" sz="1000">
                  <a:latin typeface="Droid Sans Mono"/>
                  <a:ea typeface="Droid Sans Mono"/>
                  <a:cs typeface="Droid Sans Mono"/>
                  <a:sym typeface="Droid Sans Mono"/>
                </a:rPr>
                <a:t> </a:t>
              </a:r>
              <a:r>
                <a:rPr b="1" lang="en" sz="1500">
                  <a:solidFill>
                    <a:srgbClr val="0000FF"/>
                  </a:solidFill>
                  <a:latin typeface="Droid Sans Mono"/>
                  <a:ea typeface="Droid Sans Mono"/>
                  <a:cs typeface="Droid Sans Mono"/>
                  <a:sym typeface="Droid Sans Mono"/>
                </a:rPr>
                <a:t>ELSE</a:t>
              </a:r>
              <a:endParaRPr b="1" sz="1500">
                <a:solidFill>
                  <a:srgbClr val="0000FF"/>
                </a:solidFill>
                <a:latin typeface="Droid Sans Mono"/>
                <a:ea typeface="Droid Sans Mono"/>
                <a:cs typeface="Droid Sans Mono"/>
                <a:sym typeface="Droid Sans Mono"/>
              </a:endParaRPr>
            </a:p>
          </p:txBody>
        </p:sp>
      </p:grpSp>
      <p:grpSp>
        <p:nvGrpSpPr>
          <p:cNvPr id="5718" name="Google Shape;5718;p177"/>
          <p:cNvGrpSpPr/>
          <p:nvPr/>
        </p:nvGrpSpPr>
        <p:grpSpPr>
          <a:xfrm>
            <a:off x="1674383" y="3010186"/>
            <a:ext cx="1444200" cy="1360275"/>
            <a:chOff x="2445325" y="2981000"/>
            <a:chExt cx="1444200" cy="1360275"/>
          </a:xfrm>
        </p:grpSpPr>
        <p:sp>
          <p:nvSpPr>
            <p:cNvPr id="5719" name="Google Shape;5719;p177"/>
            <p:cNvSpPr/>
            <p:nvPr/>
          </p:nvSpPr>
          <p:spPr>
            <a:xfrm>
              <a:off x="2576575" y="3051126"/>
              <a:ext cx="1181700" cy="1290000"/>
            </a:xfrm>
            <a:prstGeom prst="rect">
              <a:avLst/>
            </a:prstGeom>
            <a:solidFill>
              <a:srgbClr val="F9CB9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20" name="Google Shape;5720;p177"/>
            <p:cNvPicPr preferRelativeResize="0"/>
            <p:nvPr/>
          </p:nvPicPr>
          <p:blipFill>
            <a:blip r:embed="rId9">
              <a:alphaModFix/>
            </a:blip>
            <a:stretch>
              <a:fillRect/>
            </a:stretch>
          </p:blipFill>
          <p:spPr>
            <a:xfrm>
              <a:off x="2688297" y="2981000"/>
              <a:ext cx="958250" cy="958250"/>
            </a:xfrm>
            <a:prstGeom prst="rect">
              <a:avLst/>
            </a:prstGeom>
            <a:noFill/>
            <a:ln>
              <a:noFill/>
            </a:ln>
          </p:spPr>
        </p:pic>
        <p:sp>
          <p:nvSpPr>
            <p:cNvPr id="5721" name="Google Shape;5721;p177"/>
            <p:cNvSpPr txBox="1"/>
            <p:nvPr/>
          </p:nvSpPr>
          <p:spPr>
            <a:xfrm>
              <a:off x="2445325" y="3802475"/>
              <a:ext cx="1444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Fira Code"/>
                  <a:ea typeface="Fira Code"/>
                  <a:cs typeface="Fira Code"/>
                  <a:sym typeface="Fira Code"/>
                </a:rPr>
                <a:t>Loops</a:t>
              </a:r>
              <a:endParaRPr b="1" sz="800">
                <a:solidFill>
                  <a:schemeClr val="dk1"/>
                </a:solidFill>
              </a:endParaRPr>
            </a:p>
          </p:txBody>
        </p:sp>
      </p:grpSp>
      <p:grpSp>
        <p:nvGrpSpPr>
          <p:cNvPr id="5722" name="Google Shape;5722;p177"/>
          <p:cNvGrpSpPr/>
          <p:nvPr/>
        </p:nvGrpSpPr>
        <p:grpSpPr>
          <a:xfrm>
            <a:off x="3317842" y="3102236"/>
            <a:ext cx="1662600" cy="1267355"/>
            <a:chOff x="3740701" y="3105661"/>
            <a:chExt cx="1662600" cy="1267355"/>
          </a:xfrm>
        </p:grpSpPr>
        <p:grpSp>
          <p:nvGrpSpPr>
            <p:cNvPr id="5723" name="Google Shape;5723;p177"/>
            <p:cNvGrpSpPr/>
            <p:nvPr/>
          </p:nvGrpSpPr>
          <p:grpSpPr>
            <a:xfrm>
              <a:off x="3740701" y="3105661"/>
              <a:ext cx="1662600" cy="1267355"/>
              <a:chOff x="3012450" y="1410125"/>
              <a:chExt cx="1662600" cy="1386300"/>
            </a:xfrm>
          </p:grpSpPr>
          <p:sp>
            <p:nvSpPr>
              <p:cNvPr id="5724" name="Google Shape;5724;p177"/>
              <p:cNvSpPr/>
              <p:nvPr/>
            </p:nvSpPr>
            <p:spPr>
              <a:xfrm>
                <a:off x="3012450" y="1410125"/>
                <a:ext cx="1662600" cy="1386300"/>
              </a:xfrm>
              <a:prstGeom prst="rect">
                <a:avLst/>
              </a:prstGeom>
              <a:solidFill>
                <a:srgbClr val="A4C2F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177"/>
              <p:cNvSpPr txBox="1"/>
              <p:nvPr/>
            </p:nvSpPr>
            <p:spPr>
              <a:xfrm>
                <a:off x="3012450" y="2271302"/>
                <a:ext cx="1662600" cy="52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Fira Code"/>
                    <a:ea typeface="Fira Code"/>
                    <a:cs typeface="Fira Code"/>
                    <a:sym typeface="Fira Code"/>
                  </a:rPr>
                  <a:t>Functions</a:t>
                </a:r>
                <a:endParaRPr b="1" sz="1900">
                  <a:solidFill>
                    <a:schemeClr val="dk1"/>
                  </a:solidFill>
                  <a:latin typeface="Fira Code"/>
                  <a:ea typeface="Fira Code"/>
                  <a:cs typeface="Fira Code"/>
                  <a:sym typeface="Fira Code"/>
                </a:endParaRPr>
              </a:p>
            </p:txBody>
          </p:sp>
        </p:grpSp>
        <p:pic>
          <p:nvPicPr>
            <p:cNvPr id="5726" name="Google Shape;5726;p177"/>
            <p:cNvPicPr preferRelativeResize="0"/>
            <p:nvPr/>
          </p:nvPicPr>
          <p:blipFill>
            <a:blip r:embed="rId10">
              <a:alphaModFix/>
            </a:blip>
            <a:stretch>
              <a:fillRect/>
            </a:stretch>
          </p:blipFill>
          <p:spPr>
            <a:xfrm>
              <a:off x="4201088" y="3183975"/>
              <a:ext cx="741825" cy="754202"/>
            </a:xfrm>
            <a:prstGeom prst="rect">
              <a:avLst/>
            </a:prstGeom>
            <a:noFill/>
            <a:ln>
              <a:noFill/>
            </a:ln>
          </p:spPr>
        </p:pic>
      </p:grpSp>
      <p:grpSp>
        <p:nvGrpSpPr>
          <p:cNvPr id="5727" name="Google Shape;5727;p177"/>
          <p:cNvGrpSpPr/>
          <p:nvPr/>
        </p:nvGrpSpPr>
        <p:grpSpPr>
          <a:xfrm>
            <a:off x="5322789" y="3108350"/>
            <a:ext cx="2146842" cy="1267355"/>
            <a:chOff x="5451439" y="3111775"/>
            <a:chExt cx="2146842" cy="1267355"/>
          </a:xfrm>
        </p:grpSpPr>
        <p:grpSp>
          <p:nvGrpSpPr>
            <p:cNvPr id="5728" name="Google Shape;5728;p177"/>
            <p:cNvGrpSpPr/>
            <p:nvPr/>
          </p:nvGrpSpPr>
          <p:grpSpPr>
            <a:xfrm>
              <a:off x="5451439" y="3111775"/>
              <a:ext cx="2146842" cy="1267355"/>
              <a:chOff x="3012448" y="1410113"/>
              <a:chExt cx="2460000" cy="1386300"/>
            </a:xfrm>
          </p:grpSpPr>
          <p:sp>
            <p:nvSpPr>
              <p:cNvPr id="5729" name="Google Shape;5729;p177"/>
              <p:cNvSpPr/>
              <p:nvPr/>
            </p:nvSpPr>
            <p:spPr>
              <a:xfrm>
                <a:off x="3012448" y="1410113"/>
                <a:ext cx="2460000" cy="1386300"/>
              </a:xfrm>
              <a:prstGeom prst="rect">
                <a:avLst/>
              </a:prstGeom>
              <a:solidFill>
                <a:srgbClr val="D9EAD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177"/>
              <p:cNvSpPr txBox="1"/>
              <p:nvPr/>
            </p:nvSpPr>
            <p:spPr>
              <a:xfrm>
                <a:off x="3012448" y="2308303"/>
                <a:ext cx="2460000" cy="48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Fira Code"/>
                    <a:ea typeface="Fira Code"/>
                    <a:cs typeface="Fira Code"/>
                    <a:sym typeface="Fira Code"/>
                  </a:rPr>
                  <a:t>Data Structures</a:t>
                </a:r>
                <a:endParaRPr b="1" sz="1700">
                  <a:solidFill>
                    <a:schemeClr val="dk1"/>
                  </a:solidFill>
                  <a:latin typeface="Fira Code"/>
                  <a:ea typeface="Fira Code"/>
                  <a:cs typeface="Fira Code"/>
                  <a:sym typeface="Fira Code"/>
                </a:endParaRPr>
              </a:p>
            </p:txBody>
          </p:sp>
        </p:grpSp>
        <p:pic>
          <p:nvPicPr>
            <p:cNvPr id="5731" name="Google Shape;5731;p177"/>
            <p:cNvPicPr preferRelativeResize="0"/>
            <p:nvPr/>
          </p:nvPicPr>
          <p:blipFill>
            <a:blip r:embed="rId11">
              <a:alphaModFix/>
            </a:blip>
            <a:stretch>
              <a:fillRect/>
            </a:stretch>
          </p:blipFill>
          <p:spPr>
            <a:xfrm>
              <a:off x="5620263" y="3325950"/>
              <a:ext cx="1809200" cy="5727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6"/>
                                        </p:tgtEl>
                                        <p:attrNameLst>
                                          <p:attrName>style.visibility</p:attrName>
                                        </p:attrNameLst>
                                      </p:cBhvr>
                                      <p:to>
                                        <p:strVal val="visible"/>
                                      </p:to>
                                    </p:set>
                                    <p:animEffect filter="fade" transition="in">
                                      <p:cBhvr>
                                        <p:cTn dur="700"/>
                                        <p:tgtEl>
                                          <p:spTgt spid="56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6"/>
                                        </p:tgtEl>
                                        <p:attrNameLst>
                                          <p:attrName>style.visibility</p:attrName>
                                        </p:attrNameLst>
                                      </p:cBhvr>
                                      <p:to>
                                        <p:strVal val="visible"/>
                                      </p:to>
                                    </p:set>
                                    <p:animEffect filter="fade" transition="in">
                                      <p:cBhvr>
                                        <p:cTn dur="1000"/>
                                        <p:tgtEl>
                                          <p:spTgt spid="5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0"/>
                                        </p:tgtEl>
                                        <p:attrNameLst>
                                          <p:attrName>style.visibility</p:attrName>
                                        </p:attrNameLst>
                                      </p:cBhvr>
                                      <p:to>
                                        <p:strVal val="visible"/>
                                      </p:to>
                                    </p:set>
                                    <p:animEffect filter="fade" transition="in">
                                      <p:cBhvr>
                                        <p:cTn dur="1000"/>
                                        <p:tgtEl>
                                          <p:spTgt spid="5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4"/>
                                        </p:tgtEl>
                                        <p:attrNameLst>
                                          <p:attrName>style.visibility</p:attrName>
                                        </p:attrNameLst>
                                      </p:cBhvr>
                                      <p:to>
                                        <p:strVal val="visible"/>
                                      </p:to>
                                    </p:set>
                                    <p:animEffect filter="fade" transition="in">
                                      <p:cBhvr>
                                        <p:cTn dur="1000"/>
                                        <p:tgtEl>
                                          <p:spTgt spid="5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8"/>
                                        </p:tgtEl>
                                        <p:attrNameLst>
                                          <p:attrName>style.visibility</p:attrName>
                                        </p:attrNameLst>
                                      </p:cBhvr>
                                      <p:to>
                                        <p:strVal val="visible"/>
                                      </p:to>
                                    </p:set>
                                    <p:animEffect filter="fade" transition="in">
                                      <p:cBhvr>
                                        <p:cTn dur="1000"/>
                                        <p:tgtEl>
                                          <p:spTgt spid="5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2"/>
                                        </p:tgtEl>
                                        <p:attrNameLst>
                                          <p:attrName>style.visibility</p:attrName>
                                        </p:attrNameLst>
                                      </p:cBhvr>
                                      <p:to>
                                        <p:strVal val="visible"/>
                                      </p:to>
                                    </p:set>
                                    <p:animEffect filter="fade" transition="in">
                                      <p:cBhvr>
                                        <p:cTn dur="1000"/>
                                        <p:tgtEl>
                                          <p:spTgt spid="57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7"/>
                                        </p:tgtEl>
                                        <p:attrNameLst>
                                          <p:attrName>style.visibility</p:attrName>
                                        </p:attrNameLst>
                                      </p:cBhvr>
                                      <p:to>
                                        <p:strVal val="visible"/>
                                      </p:to>
                                    </p:set>
                                    <p:animEffect filter="fade" transition="in">
                                      <p:cBhvr>
                                        <p:cTn dur="1000"/>
                                        <p:tgtEl>
                                          <p:spTgt spid="57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5" name="Shape 5735"/>
        <p:cNvGrpSpPr/>
        <p:nvPr/>
      </p:nvGrpSpPr>
      <p:grpSpPr>
        <a:xfrm>
          <a:off x="0" y="0"/>
          <a:ext cx="0" cy="0"/>
          <a:chOff x="0" y="0"/>
          <a:chExt cx="0" cy="0"/>
        </a:xfrm>
      </p:grpSpPr>
      <p:sp>
        <p:nvSpPr>
          <p:cNvPr id="5736" name="Google Shape;5736;p17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5737" name="Google Shape;5737;p178"/>
          <p:cNvSpPr txBox="1"/>
          <p:nvPr>
            <p:ph idx="1" type="body"/>
          </p:nvPr>
        </p:nvSpPr>
        <p:spPr>
          <a:xfrm>
            <a:off x="720000" y="1188900"/>
            <a:ext cx="7704000" cy="338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Droid Sans Mono"/>
                <a:ea typeface="Droid Sans Mono"/>
                <a:cs typeface="Droid Sans Mono"/>
                <a:sym typeface="Droid Sans Mono"/>
              </a:rPr>
              <a:t>Please don’t go yet, we need you to do a quick exit ticket!!</a:t>
            </a:r>
            <a:endParaRPr sz="2800">
              <a:latin typeface="Droid Sans Mono"/>
              <a:ea typeface="Droid Sans Mono"/>
              <a:cs typeface="Droid Sans Mono"/>
              <a:sym typeface="Droid Sa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888" name="Google Shape;888;p43"/>
          <p:cNvGrpSpPr/>
          <p:nvPr/>
        </p:nvGrpSpPr>
        <p:grpSpPr>
          <a:xfrm>
            <a:off x="299286" y="189025"/>
            <a:ext cx="133205" cy="119344"/>
            <a:chOff x="222150" y="185025"/>
            <a:chExt cx="170100" cy="152400"/>
          </a:xfrm>
        </p:grpSpPr>
        <p:cxnSp>
          <p:nvCxnSpPr>
            <p:cNvPr id="889" name="Google Shape;889;p4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90" name="Google Shape;890;p4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891" name="Google Shape;891;p4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892" name="Google Shape;892;p43"/>
          <p:cNvGrpSpPr/>
          <p:nvPr/>
        </p:nvGrpSpPr>
        <p:grpSpPr>
          <a:xfrm>
            <a:off x="286625" y="3999999"/>
            <a:ext cx="145867" cy="958251"/>
            <a:chOff x="286625" y="3923799"/>
            <a:chExt cx="145867" cy="958251"/>
          </a:xfrm>
        </p:grpSpPr>
        <p:sp>
          <p:nvSpPr>
            <p:cNvPr id="893" name="Google Shape;893;p4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43"/>
            <p:cNvGrpSpPr/>
            <p:nvPr/>
          </p:nvGrpSpPr>
          <p:grpSpPr>
            <a:xfrm>
              <a:off x="298112" y="4342643"/>
              <a:ext cx="110182" cy="126862"/>
              <a:chOff x="281100" y="2027800"/>
              <a:chExt cx="140700" cy="162000"/>
            </a:xfrm>
          </p:grpSpPr>
          <p:sp>
            <p:nvSpPr>
              <p:cNvPr id="895" name="Google Shape;895;p4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43"/>
              <p:cNvGrpSpPr/>
              <p:nvPr/>
            </p:nvGrpSpPr>
            <p:grpSpPr>
              <a:xfrm>
                <a:off x="308875" y="2088450"/>
                <a:ext cx="85200" cy="40700"/>
                <a:chOff x="308875" y="2087000"/>
                <a:chExt cx="85200" cy="40700"/>
              </a:xfrm>
            </p:grpSpPr>
            <p:cxnSp>
              <p:nvCxnSpPr>
                <p:cNvPr id="897" name="Google Shape;897;p4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4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899" name="Google Shape;899;p43"/>
            <p:cNvGrpSpPr/>
            <p:nvPr/>
          </p:nvGrpSpPr>
          <p:grpSpPr>
            <a:xfrm>
              <a:off x="286625" y="3923799"/>
              <a:ext cx="133200" cy="133200"/>
              <a:chOff x="286625" y="3648899"/>
              <a:chExt cx="133200" cy="133200"/>
            </a:xfrm>
          </p:grpSpPr>
          <p:sp>
            <p:nvSpPr>
              <p:cNvPr id="900" name="Google Shape;900;p4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2" name="Google Shape;902;p4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3"/>
          <p:cNvGrpSpPr/>
          <p:nvPr/>
        </p:nvGrpSpPr>
        <p:grpSpPr>
          <a:xfrm>
            <a:off x="7819199" y="752550"/>
            <a:ext cx="604800" cy="147600"/>
            <a:chOff x="7688649" y="828750"/>
            <a:chExt cx="604800" cy="147600"/>
          </a:xfrm>
        </p:grpSpPr>
        <p:sp>
          <p:nvSpPr>
            <p:cNvPr id="907" name="Google Shape;907;p4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43">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pic>
        <p:nvPicPr>
          <p:cNvPr id="911" name="Google Shape;911;p43"/>
          <p:cNvPicPr preferRelativeResize="0"/>
          <p:nvPr/>
        </p:nvPicPr>
        <p:blipFill rotWithShape="1">
          <a:blip r:embed="rId6">
            <a:alphaModFix/>
          </a:blip>
          <a:srcRect b="7175" l="0" r="0" t="0"/>
          <a:stretch/>
        </p:blipFill>
        <p:spPr>
          <a:xfrm>
            <a:off x="603300" y="985500"/>
            <a:ext cx="7937388" cy="3572825"/>
          </a:xfrm>
          <a:prstGeom prst="rect">
            <a:avLst/>
          </a:prstGeom>
          <a:noFill/>
          <a:ln>
            <a:noFill/>
          </a:ln>
        </p:spPr>
      </p:pic>
      <p:sp>
        <p:nvSpPr>
          <p:cNvPr id="912" name="Google Shape;912;p43"/>
          <p:cNvSpPr/>
          <p:nvPr/>
        </p:nvSpPr>
        <p:spPr>
          <a:xfrm>
            <a:off x="7189200" y="3168175"/>
            <a:ext cx="1066200" cy="3681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918" name="Google Shape;918;p44"/>
          <p:cNvGrpSpPr/>
          <p:nvPr/>
        </p:nvGrpSpPr>
        <p:grpSpPr>
          <a:xfrm>
            <a:off x="299286" y="189025"/>
            <a:ext cx="133205" cy="119344"/>
            <a:chOff x="222150" y="185025"/>
            <a:chExt cx="170100" cy="152400"/>
          </a:xfrm>
        </p:grpSpPr>
        <p:cxnSp>
          <p:nvCxnSpPr>
            <p:cNvPr id="919" name="Google Shape;919;p4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20" name="Google Shape;920;p4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21" name="Google Shape;921;p4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22" name="Google Shape;922;p44"/>
          <p:cNvGrpSpPr/>
          <p:nvPr/>
        </p:nvGrpSpPr>
        <p:grpSpPr>
          <a:xfrm>
            <a:off x="286625" y="3999999"/>
            <a:ext cx="145867" cy="958251"/>
            <a:chOff x="286625" y="3923799"/>
            <a:chExt cx="145867" cy="958251"/>
          </a:xfrm>
        </p:grpSpPr>
        <p:sp>
          <p:nvSpPr>
            <p:cNvPr id="923" name="Google Shape;923;p4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44"/>
            <p:cNvGrpSpPr/>
            <p:nvPr/>
          </p:nvGrpSpPr>
          <p:grpSpPr>
            <a:xfrm>
              <a:off x="298112" y="4342643"/>
              <a:ext cx="110182" cy="126862"/>
              <a:chOff x="281100" y="2027800"/>
              <a:chExt cx="140700" cy="162000"/>
            </a:xfrm>
          </p:grpSpPr>
          <p:sp>
            <p:nvSpPr>
              <p:cNvPr id="925" name="Google Shape;925;p4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44"/>
              <p:cNvGrpSpPr/>
              <p:nvPr/>
            </p:nvGrpSpPr>
            <p:grpSpPr>
              <a:xfrm>
                <a:off x="308875" y="2088450"/>
                <a:ext cx="85200" cy="40700"/>
                <a:chOff x="308875" y="2087000"/>
                <a:chExt cx="85200" cy="40700"/>
              </a:xfrm>
            </p:grpSpPr>
            <p:cxnSp>
              <p:nvCxnSpPr>
                <p:cNvPr id="927" name="Google Shape;927;p4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4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29" name="Google Shape;929;p44"/>
            <p:cNvGrpSpPr/>
            <p:nvPr/>
          </p:nvGrpSpPr>
          <p:grpSpPr>
            <a:xfrm>
              <a:off x="286625" y="3923799"/>
              <a:ext cx="133200" cy="133200"/>
              <a:chOff x="286625" y="3648899"/>
              <a:chExt cx="133200" cy="133200"/>
            </a:xfrm>
          </p:grpSpPr>
          <p:sp>
            <p:nvSpPr>
              <p:cNvPr id="930" name="Google Shape;930;p4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2" name="Google Shape;932;p4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44"/>
          <p:cNvGrpSpPr/>
          <p:nvPr/>
        </p:nvGrpSpPr>
        <p:grpSpPr>
          <a:xfrm>
            <a:off x="7819199" y="752550"/>
            <a:ext cx="604800" cy="147600"/>
            <a:chOff x="7688649" y="828750"/>
            <a:chExt cx="604800" cy="147600"/>
          </a:xfrm>
        </p:grpSpPr>
        <p:sp>
          <p:nvSpPr>
            <p:cNvPr id="937" name="Google Shape;937;p4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44">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pic>
        <p:nvPicPr>
          <p:cNvPr id="941" name="Google Shape;941;p44"/>
          <p:cNvPicPr preferRelativeResize="0"/>
          <p:nvPr/>
        </p:nvPicPr>
        <p:blipFill rotWithShape="1">
          <a:blip r:embed="rId6">
            <a:alphaModFix/>
          </a:blip>
          <a:srcRect b="0" l="1729" r="0" t="0"/>
          <a:stretch/>
        </p:blipFill>
        <p:spPr>
          <a:xfrm>
            <a:off x="2104500" y="277325"/>
            <a:ext cx="4935000" cy="4588851"/>
          </a:xfrm>
          <a:prstGeom prst="rect">
            <a:avLst/>
          </a:prstGeom>
          <a:noFill/>
          <a:ln>
            <a:noFill/>
          </a:ln>
        </p:spPr>
      </p:pic>
      <p:sp>
        <p:nvSpPr>
          <p:cNvPr id="942" name="Google Shape;942;p44"/>
          <p:cNvSpPr/>
          <p:nvPr/>
        </p:nvSpPr>
        <p:spPr>
          <a:xfrm>
            <a:off x="5720925" y="1312425"/>
            <a:ext cx="1066200" cy="3681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948" name="Google Shape;948;p45"/>
          <p:cNvGrpSpPr/>
          <p:nvPr/>
        </p:nvGrpSpPr>
        <p:grpSpPr>
          <a:xfrm>
            <a:off x="299286" y="189025"/>
            <a:ext cx="133205" cy="119344"/>
            <a:chOff x="222150" y="185025"/>
            <a:chExt cx="170100" cy="152400"/>
          </a:xfrm>
        </p:grpSpPr>
        <p:cxnSp>
          <p:nvCxnSpPr>
            <p:cNvPr id="949" name="Google Shape;949;p4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50" name="Google Shape;950;p4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51" name="Google Shape;951;p4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52" name="Google Shape;952;p45"/>
          <p:cNvGrpSpPr/>
          <p:nvPr/>
        </p:nvGrpSpPr>
        <p:grpSpPr>
          <a:xfrm>
            <a:off x="286625" y="3999999"/>
            <a:ext cx="145867" cy="958251"/>
            <a:chOff x="286625" y="3923799"/>
            <a:chExt cx="145867" cy="958251"/>
          </a:xfrm>
        </p:grpSpPr>
        <p:sp>
          <p:nvSpPr>
            <p:cNvPr id="953" name="Google Shape;953;p4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45"/>
            <p:cNvGrpSpPr/>
            <p:nvPr/>
          </p:nvGrpSpPr>
          <p:grpSpPr>
            <a:xfrm>
              <a:off x="298112" y="4342643"/>
              <a:ext cx="110182" cy="126862"/>
              <a:chOff x="281100" y="2027800"/>
              <a:chExt cx="140700" cy="162000"/>
            </a:xfrm>
          </p:grpSpPr>
          <p:sp>
            <p:nvSpPr>
              <p:cNvPr id="955" name="Google Shape;955;p4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45"/>
              <p:cNvGrpSpPr/>
              <p:nvPr/>
            </p:nvGrpSpPr>
            <p:grpSpPr>
              <a:xfrm>
                <a:off x="308875" y="2088450"/>
                <a:ext cx="85200" cy="40700"/>
                <a:chOff x="308875" y="2087000"/>
                <a:chExt cx="85200" cy="40700"/>
              </a:xfrm>
            </p:grpSpPr>
            <p:cxnSp>
              <p:nvCxnSpPr>
                <p:cNvPr id="957" name="Google Shape;957;p4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4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59" name="Google Shape;959;p45"/>
            <p:cNvGrpSpPr/>
            <p:nvPr/>
          </p:nvGrpSpPr>
          <p:grpSpPr>
            <a:xfrm>
              <a:off x="286625" y="3923799"/>
              <a:ext cx="133200" cy="133200"/>
              <a:chOff x="286625" y="3648899"/>
              <a:chExt cx="133200" cy="133200"/>
            </a:xfrm>
          </p:grpSpPr>
          <p:sp>
            <p:nvSpPr>
              <p:cNvPr id="960" name="Google Shape;960;p4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4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45"/>
          <p:cNvGrpSpPr/>
          <p:nvPr/>
        </p:nvGrpSpPr>
        <p:grpSpPr>
          <a:xfrm>
            <a:off x="7819199" y="752550"/>
            <a:ext cx="604800" cy="147600"/>
            <a:chOff x="7688649" y="828750"/>
            <a:chExt cx="604800" cy="147600"/>
          </a:xfrm>
        </p:grpSpPr>
        <p:sp>
          <p:nvSpPr>
            <p:cNvPr id="967" name="Google Shape;967;p4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4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sp>
        <p:nvSpPr>
          <p:cNvPr id="971" name="Google Shape;971;p45"/>
          <p:cNvSpPr txBox="1"/>
          <p:nvPr/>
        </p:nvSpPr>
        <p:spPr>
          <a:xfrm>
            <a:off x="664050" y="2504775"/>
            <a:ext cx="781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Fira Code"/>
                <a:ea typeface="Fira Code"/>
                <a:cs typeface="Fira Code"/>
                <a:sym typeface="Fira Code"/>
              </a:rPr>
              <a:t>tinyurl.com/cppfornewbies</a:t>
            </a:r>
            <a:endParaRPr sz="4000">
              <a:solidFill>
                <a:schemeClr val="lt1"/>
              </a:solidFill>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977" name="Google Shape;977;p46"/>
          <p:cNvGrpSpPr/>
          <p:nvPr/>
        </p:nvGrpSpPr>
        <p:grpSpPr>
          <a:xfrm>
            <a:off x="299286" y="189025"/>
            <a:ext cx="133205" cy="119344"/>
            <a:chOff x="222150" y="185025"/>
            <a:chExt cx="170100" cy="152400"/>
          </a:xfrm>
        </p:grpSpPr>
        <p:cxnSp>
          <p:nvCxnSpPr>
            <p:cNvPr id="978" name="Google Shape;978;p4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79" name="Google Shape;979;p4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980" name="Google Shape;980;p4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981" name="Google Shape;981;p46"/>
          <p:cNvGrpSpPr/>
          <p:nvPr/>
        </p:nvGrpSpPr>
        <p:grpSpPr>
          <a:xfrm>
            <a:off x="286625" y="3999999"/>
            <a:ext cx="145867" cy="958251"/>
            <a:chOff x="286625" y="3923799"/>
            <a:chExt cx="145867" cy="958251"/>
          </a:xfrm>
        </p:grpSpPr>
        <p:sp>
          <p:nvSpPr>
            <p:cNvPr id="982" name="Google Shape;982;p4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46"/>
            <p:cNvGrpSpPr/>
            <p:nvPr/>
          </p:nvGrpSpPr>
          <p:grpSpPr>
            <a:xfrm>
              <a:off x="298112" y="4342643"/>
              <a:ext cx="110182" cy="126862"/>
              <a:chOff x="281100" y="2027800"/>
              <a:chExt cx="140700" cy="162000"/>
            </a:xfrm>
          </p:grpSpPr>
          <p:sp>
            <p:nvSpPr>
              <p:cNvPr id="984" name="Google Shape;984;p4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5" name="Google Shape;985;p46"/>
              <p:cNvGrpSpPr/>
              <p:nvPr/>
            </p:nvGrpSpPr>
            <p:grpSpPr>
              <a:xfrm>
                <a:off x="308875" y="2088450"/>
                <a:ext cx="85200" cy="40700"/>
                <a:chOff x="308875" y="2087000"/>
                <a:chExt cx="85200" cy="40700"/>
              </a:xfrm>
            </p:grpSpPr>
            <p:cxnSp>
              <p:nvCxnSpPr>
                <p:cNvPr id="986" name="Google Shape;986;p4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4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988" name="Google Shape;988;p46"/>
            <p:cNvGrpSpPr/>
            <p:nvPr/>
          </p:nvGrpSpPr>
          <p:grpSpPr>
            <a:xfrm>
              <a:off x="286625" y="3923799"/>
              <a:ext cx="133200" cy="133200"/>
              <a:chOff x="286625" y="3648899"/>
              <a:chExt cx="133200" cy="133200"/>
            </a:xfrm>
          </p:grpSpPr>
          <p:sp>
            <p:nvSpPr>
              <p:cNvPr id="989" name="Google Shape;989;p4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1" name="Google Shape;991;p4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46"/>
          <p:cNvGrpSpPr/>
          <p:nvPr/>
        </p:nvGrpSpPr>
        <p:grpSpPr>
          <a:xfrm>
            <a:off x="7819199" y="752550"/>
            <a:ext cx="604800" cy="147600"/>
            <a:chOff x="7688649" y="828750"/>
            <a:chExt cx="604800" cy="147600"/>
          </a:xfrm>
        </p:grpSpPr>
        <p:sp>
          <p:nvSpPr>
            <p:cNvPr id="996" name="Google Shape;996;p4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4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pic>
        <p:nvPicPr>
          <p:cNvPr id="1000" name="Google Shape;1000;p46"/>
          <p:cNvPicPr preferRelativeResize="0"/>
          <p:nvPr/>
        </p:nvPicPr>
        <p:blipFill rotWithShape="1">
          <a:blip r:embed="rId6">
            <a:alphaModFix/>
          </a:blip>
          <a:srcRect b="0" l="0" r="0" t="921"/>
          <a:stretch/>
        </p:blipFill>
        <p:spPr>
          <a:xfrm>
            <a:off x="726688" y="1103600"/>
            <a:ext cx="7690627" cy="3448850"/>
          </a:xfrm>
          <a:prstGeom prst="rect">
            <a:avLst/>
          </a:prstGeom>
          <a:noFill/>
          <a:ln>
            <a:noFill/>
          </a:ln>
        </p:spPr>
      </p:pic>
      <p:sp>
        <p:nvSpPr>
          <p:cNvPr id="1001" name="Google Shape;1001;p46"/>
          <p:cNvSpPr/>
          <p:nvPr/>
        </p:nvSpPr>
        <p:spPr>
          <a:xfrm>
            <a:off x="1074600" y="1842425"/>
            <a:ext cx="787800" cy="277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420" name="Google Shape;420;p29"/>
          <p:cNvGrpSpPr/>
          <p:nvPr/>
        </p:nvGrpSpPr>
        <p:grpSpPr>
          <a:xfrm>
            <a:off x="299286" y="189025"/>
            <a:ext cx="133205" cy="119344"/>
            <a:chOff x="222150" y="185025"/>
            <a:chExt cx="170100" cy="152400"/>
          </a:xfrm>
        </p:grpSpPr>
        <p:cxnSp>
          <p:nvCxnSpPr>
            <p:cNvPr id="421" name="Google Shape;421;p2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2" name="Google Shape;422;p2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23" name="Google Shape;423;p2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24" name="Google Shape;424;p29"/>
          <p:cNvGrpSpPr/>
          <p:nvPr/>
        </p:nvGrpSpPr>
        <p:grpSpPr>
          <a:xfrm>
            <a:off x="286625" y="3999999"/>
            <a:ext cx="145867" cy="958251"/>
            <a:chOff x="286625" y="3923799"/>
            <a:chExt cx="145867" cy="958251"/>
          </a:xfrm>
        </p:grpSpPr>
        <p:sp>
          <p:nvSpPr>
            <p:cNvPr id="425" name="Google Shape;425;p2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9"/>
            <p:cNvGrpSpPr/>
            <p:nvPr/>
          </p:nvGrpSpPr>
          <p:grpSpPr>
            <a:xfrm>
              <a:off x="298112" y="4342643"/>
              <a:ext cx="110182" cy="126862"/>
              <a:chOff x="281100" y="2027800"/>
              <a:chExt cx="140700" cy="162000"/>
            </a:xfrm>
          </p:grpSpPr>
          <p:sp>
            <p:nvSpPr>
              <p:cNvPr id="427" name="Google Shape;427;p2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9"/>
              <p:cNvGrpSpPr/>
              <p:nvPr/>
            </p:nvGrpSpPr>
            <p:grpSpPr>
              <a:xfrm>
                <a:off x="308875" y="2088450"/>
                <a:ext cx="85200" cy="40700"/>
                <a:chOff x="308875" y="2087000"/>
                <a:chExt cx="85200" cy="40700"/>
              </a:xfrm>
            </p:grpSpPr>
            <p:cxnSp>
              <p:nvCxnSpPr>
                <p:cNvPr id="429" name="Google Shape;429;p2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2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31" name="Google Shape;431;p29"/>
            <p:cNvGrpSpPr/>
            <p:nvPr/>
          </p:nvGrpSpPr>
          <p:grpSpPr>
            <a:xfrm>
              <a:off x="286625" y="3923799"/>
              <a:ext cx="133200" cy="133200"/>
              <a:chOff x="286625" y="3648899"/>
              <a:chExt cx="133200" cy="133200"/>
            </a:xfrm>
          </p:grpSpPr>
          <p:sp>
            <p:nvSpPr>
              <p:cNvPr id="432" name="Google Shape;432;p2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4" name="Google Shape;434;p29"/>
          <p:cNvSpPr txBox="1"/>
          <p:nvPr>
            <p:ph type="title"/>
          </p:nvPr>
        </p:nvSpPr>
        <p:spPr>
          <a:xfrm>
            <a:off x="681900" y="582713"/>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Table of Contents</a:t>
            </a:r>
            <a:endParaRPr sz="4400"/>
          </a:p>
        </p:txBody>
      </p:sp>
      <p:sp>
        <p:nvSpPr>
          <p:cNvPr id="435" name="Google Shape;435;p2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9"/>
          <p:cNvGrpSpPr/>
          <p:nvPr/>
        </p:nvGrpSpPr>
        <p:grpSpPr>
          <a:xfrm>
            <a:off x="7819199" y="752550"/>
            <a:ext cx="604800" cy="147600"/>
            <a:chOff x="7688649" y="828750"/>
            <a:chExt cx="604800" cy="147600"/>
          </a:xfrm>
        </p:grpSpPr>
        <p:sp>
          <p:nvSpPr>
            <p:cNvPr id="440" name="Google Shape;440;p2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2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CONTENT</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grpSp>
        <p:nvGrpSpPr>
          <p:cNvPr id="444" name="Google Shape;444;p29"/>
          <p:cNvGrpSpPr/>
          <p:nvPr/>
        </p:nvGrpSpPr>
        <p:grpSpPr>
          <a:xfrm>
            <a:off x="1131865" y="1350559"/>
            <a:ext cx="1284384" cy="1464492"/>
            <a:chOff x="5184667" y="1100980"/>
            <a:chExt cx="1634700" cy="1863933"/>
          </a:xfrm>
        </p:grpSpPr>
        <p:sp>
          <p:nvSpPr>
            <p:cNvPr id="445" name="Google Shape;445;p29"/>
            <p:cNvSpPr/>
            <p:nvPr/>
          </p:nvSpPr>
          <p:spPr>
            <a:xfrm>
              <a:off x="5230675" y="1176900"/>
              <a:ext cx="1503900" cy="1764300"/>
            </a:xfrm>
            <a:prstGeom prst="rect">
              <a:avLst/>
            </a:prstGeom>
            <a:solidFill>
              <a:srgbClr val="E6B8A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9"/>
            <p:cNvGrpSpPr/>
            <p:nvPr/>
          </p:nvGrpSpPr>
          <p:grpSpPr>
            <a:xfrm>
              <a:off x="5184667" y="1100980"/>
              <a:ext cx="1634700" cy="1863933"/>
              <a:chOff x="5184667" y="1068288"/>
              <a:chExt cx="1634700" cy="1863933"/>
            </a:xfrm>
          </p:grpSpPr>
          <p:grpSp>
            <p:nvGrpSpPr>
              <p:cNvPr id="447" name="Google Shape;447;p29"/>
              <p:cNvGrpSpPr/>
              <p:nvPr/>
            </p:nvGrpSpPr>
            <p:grpSpPr>
              <a:xfrm>
                <a:off x="5275503" y="1068288"/>
                <a:ext cx="1328162" cy="1321546"/>
                <a:chOff x="5199303" y="1144563"/>
                <a:chExt cx="1328162" cy="1321546"/>
              </a:xfrm>
            </p:grpSpPr>
            <p:pic>
              <p:nvPicPr>
                <p:cNvPr id="448" name="Google Shape;448;p29"/>
                <p:cNvPicPr preferRelativeResize="0"/>
                <p:nvPr/>
              </p:nvPicPr>
              <p:blipFill>
                <a:blip r:embed="rId6">
                  <a:alphaModFix/>
                </a:blip>
                <a:stretch>
                  <a:fillRect/>
                </a:stretch>
              </p:blipFill>
              <p:spPr>
                <a:xfrm>
                  <a:off x="5571367" y="1701898"/>
                  <a:ext cx="679800" cy="764211"/>
                </a:xfrm>
                <a:prstGeom prst="rect">
                  <a:avLst/>
                </a:prstGeom>
                <a:noFill/>
                <a:ln>
                  <a:noFill/>
                </a:ln>
              </p:spPr>
            </p:pic>
            <p:grpSp>
              <p:nvGrpSpPr>
                <p:cNvPr id="449" name="Google Shape;449;p29"/>
                <p:cNvGrpSpPr/>
                <p:nvPr/>
              </p:nvGrpSpPr>
              <p:grpSpPr>
                <a:xfrm>
                  <a:off x="5199303" y="1144563"/>
                  <a:ext cx="1328162" cy="840075"/>
                  <a:chOff x="5752978" y="2776838"/>
                  <a:chExt cx="1328162" cy="840075"/>
                </a:xfrm>
              </p:grpSpPr>
              <p:sp>
                <p:nvSpPr>
                  <p:cNvPr id="450" name="Google Shape;450;p29"/>
                  <p:cNvSpPr txBox="1"/>
                  <p:nvPr/>
                </p:nvSpPr>
                <p:spPr>
                  <a:xfrm rot="1648466">
                    <a:off x="6598341" y="2902853"/>
                    <a:ext cx="363496" cy="62681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swald"/>
                        <a:ea typeface="Oswald"/>
                        <a:cs typeface="Oswald"/>
                        <a:sym typeface="Oswald"/>
                      </a:rPr>
                      <a:t>?</a:t>
                    </a:r>
                    <a:endParaRPr b="1" sz="2000">
                      <a:solidFill>
                        <a:schemeClr val="dk1"/>
                      </a:solidFill>
                      <a:latin typeface="Oswald"/>
                      <a:ea typeface="Oswald"/>
                      <a:cs typeface="Oswald"/>
                      <a:sym typeface="Oswald"/>
                    </a:endParaRPr>
                  </a:p>
                </p:txBody>
              </p:sp>
              <p:sp>
                <p:nvSpPr>
                  <p:cNvPr id="451" name="Google Shape;451;p29"/>
                  <p:cNvSpPr txBox="1"/>
                  <p:nvPr/>
                </p:nvSpPr>
                <p:spPr>
                  <a:xfrm rot="-308310">
                    <a:off x="6243875" y="2791873"/>
                    <a:ext cx="361754" cy="62693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swald"/>
                        <a:ea typeface="Oswald"/>
                        <a:cs typeface="Oswald"/>
                        <a:sym typeface="Oswald"/>
                      </a:rPr>
                      <a:t>?</a:t>
                    </a:r>
                    <a:endParaRPr b="1" sz="2000">
                      <a:solidFill>
                        <a:schemeClr val="dk1"/>
                      </a:solidFill>
                      <a:latin typeface="Oswald"/>
                      <a:ea typeface="Oswald"/>
                      <a:cs typeface="Oswald"/>
                      <a:sym typeface="Oswald"/>
                    </a:endParaRPr>
                  </a:p>
                </p:txBody>
              </p:sp>
              <p:sp>
                <p:nvSpPr>
                  <p:cNvPr id="452" name="Google Shape;452;p29"/>
                  <p:cNvSpPr txBox="1"/>
                  <p:nvPr/>
                </p:nvSpPr>
                <p:spPr>
                  <a:xfrm rot="-2096740">
                    <a:off x="5895015" y="2938702"/>
                    <a:ext cx="364526" cy="62712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Oswald"/>
                        <a:ea typeface="Oswald"/>
                        <a:cs typeface="Oswald"/>
                        <a:sym typeface="Oswald"/>
                      </a:rPr>
                      <a:t>?</a:t>
                    </a:r>
                    <a:endParaRPr b="1" sz="2000">
                      <a:solidFill>
                        <a:schemeClr val="dk1"/>
                      </a:solidFill>
                      <a:latin typeface="Oswald"/>
                      <a:ea typeface="Oswald"/>
                      <a:cs typeface="Oswald"/>
                      <a:sym typeface="Oswald"/>
                    </a:endParaRPr>
                  </a:p>
                </p:txBody>
              </p:sp>
            </p:grpSp>
          </p:grpSp>
          <p:sp>
            <p:nvSpPr>
              <p:cNvPr id="453" name="Google Shape;453;p29"/>
              <p:cNvSpPr txBox="1"/>
              <p:nvPr/>
            </p:nvSpPr>
            <p:spPr>
              <a:xfrm>
                <a:off x="5184667" y="2383821"/>
                <a:ext cx="1634700" cy="54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Fira Code"/>
                    <a:ea typeface="Fira Code"/>
                    <a:cs typeface="Fira Code"/>
                    <a:sym typeface="Fira Code"/>
                  </a:rPr>
                  <a:t>Why C++?</a:t>
                </a:r>
                <a:endParaRPr b="1" sz="200">
                  <a:solidFill>
                    <a:schemeClr val="dk1"/>
                  </a:solidFill>
                </a:endParaRPr>
              </a:p>
            </p:txBody>
          </p:sp>
        </p:grpSp>
      </p:grpSp>
      <p:grpSp>
        <p:nvGrpSpPr>
          <p:cNvPr id="454" name="Google Shape;454;p29"/>
          <p:cNvGrpSpPr/>
          <p:nvPr/>
        </p:nvGrpSpPr>
        <p:grpSpPr>
          <a:xfrm>
            <a:off x="2748193" y="1410125"/>
            <a:ext cx="1662600" cy="1386300"/>
            <a:chOff x="3012450" y="1410125"/>
            <a:chExt cx="1662600" cy="1386300"/>
          </a:xfrm>
        </p:grpSpPr>
        <p:sp>
          <p:nvSpPr>
            <p:cNvPr id="455" name="Google Shape;455;p29"/>
            <p:cNvSpPr/>
            <p:nvPr/>
          </p:nvSpPr>
          <p:spPr>
            <a:xfrm>
              <a:off x="3012450" y="1410125"/>
              <a:ext cx="1662600" cy="1386300"/>
            </a:xfrm>
            <a:prstGeom prst="rect">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txBox="1"/>
            <p:nvPr/>
          </p:nvSpPr>
          <p:spPr>
            <a:xfrm>
              <a:off x="3012450" y="2342822"/>
              <a:ext cx="1662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Fira Code"/>
                  <a:ea typeface="Fira Code"/>
                  <a:cs typeface="Fira Code"/>
                  <a:sym typeface="Fira Code"/>
                </a:rPr>
                <a:t>Running C++</a:t>
              </a:r>
              <a:endParaRPr b="1" sz="1700">
                <a:solidFill>
                  <a:schemeClr val="dk1"/>
                </a:solidFill>
                <a:latin typeface="Fira Code"/>
                <a:ea typeface="Fira Code"/>
                <a:cs typeface="Fira Code"/>
                <a:sym typeface="Fira Code"/>
              </a:endParaRPr>
            </a:p>
          </p:txBody>
        </p:sp>
        <p:pic>
          <p:nvPicPr>
            <p:cNvPr id="457" name="Google Shape;457;p29"/>
            <p:cNvPicPr preferRelativeResize="0"/>
            <p:nvPr/>
          </p:nvPicPr>
          <p:blipFill>
            <a:blip r:embed="rId7">
              <a:alphaModFix/>
            </a:blip>
            <a:stretch>
              <a:fillRect/>
            </a:stretch>
          </p:blipFill>
          <p:spPr>
            <a:xfrm>
              <a:off x="3340038" y="1493700"/>
              <a:ext cx="1007437" cy="849113"/>
            </a:xfrm>
            <a:prstGeom prst="rect">
              <a:avLst/>
            </a:prstGeom>
            <a:noFill/>
            <a:ln>
              <a:noFill/>
            </a:ln>
          </p:spPr>
        </p:pic>
      </p:grpSp>
      <p:grpSp>
        <p:nvGrpSpPr>
          <p:cNvPr id="458" name="Google Shape;458;p29"/>
          <p:cNvGrpSpPr/>
          <p:nvPr/>
        </p:nvGrpSpPr>
        <p:grpSpPr>
          <a:xfrm>
            <a:off x="4766414" y="1410134"/>
            <a:ext cx="1187628" cy="1392466"/>
            <a:chOff x="5161276" y="1410134"/>
            <a:chExt cx="1187628" cy="1392466"/>
          </a:xfrm>
        </p:grpSpPr>
        <p:sp>
          <p:nvSpPr>
            <p:cNvPr id="459" name="Google Shape;459;p29"/>
            <p:cNvSpPr/>
            <p:nvPr/>
          </p:nvSpPr>
          <p:spPr>
            <a:xfrm>
              <a:off x="5161276" y="1410134"/>
              <a:ext cx="1181700" cy="1386300"/>
            </a:xfrm>
            <a:prstGeom prst="rect">
              <a:avLst/>
            </a:prstGeom>
            <a:solidFill>
              <a:srgbClr val="A2C4C9"/>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29"/>
            <p:cNvPicPr preferRelativeResize="0"/>
            <p:nvPr/>
          </p:nvPicPr>
          <p:blipFill>
            <a:blip r:embed="rId8">
              <a:alphaModFix/>
            </a:blip>
            <a:stretch>
              <a:fillRect/>
            </a:stretch>
          </p:blipFill>
          <p:spPr>
            <a:xfrm>
              <a:off x="5257400" y="1540500"/>
              <a:ext cx="1007424" cy="755525"/>
            </a:xfrm>
            <a:prstGeom prst="rect">
              <a:avLst/>
            </a:prstGeom>
            <a:noFill/>
            <a:ln>
              <a:noFill/>
            </a:ln>
          </p:spPr>
        </p:pic>
        <p:sp>
          <p:nvSpPr>
            <p:cNvPr id="461" name="Google Shape;461;p29"/>
            <p:cNvSpPr txBox="1"/>
            <p:nvPr/>
          </p:nvSpPr>
          <p:spPr>
            <a:xfrm>
              <a:off x="5167204" y="2340900"/>
              <a:ext cx="118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Fira Code"/>
                  <a:ea typeface="Fira Code"/>
                  <a:cs typeface="Fira Code"/>
                  <a:sym typeface="Fira Code"/>
                </a:rPr>
                <a:t>Syntax</a:t>
              </a:r>
              <a:endParaRPr b="1" sz="300">
                <a:solidFill>
                  <a:schemeClr val="dk1"/>
                </a:solidFill>
              </a:endParaRPr>
            </a:p>
          </p:txBody>
        </p:sp>
      </p:grpSp>
      <p:grpSp>
        <p:nvGrpSpPr>
          <p:cNvPr id="462" name="Google Shape;462;p29"/>
          <p:cNvGrpSpPr/>
          <p:nvPr/>
        </p:nvGrpSpPr>
        <p:grpSpPr>
          <a:xfrm>
            <a:off x="6055997" y="1411442"/>
            <a:ext cx="2146800" cy="1386300"/>
            <a:chOff x="6055997" y="1411442"/>
            <a:chExt cx="2146800" cy="1386300"/>
          </a:xfrm>
        </p:grpSpPr>
        <p:sp>
          <p:nvSpPr>
            <p:cNvPr id="463" name="Google Shape;463;p29"/>
            <p:cNvSpPr/>
            <p:nvPr/>
          </p:nvSpPr>
          <p:spPr>
            <a:xfrm>
              <a:off x="6273343" y="1411442"/>
              <a:ext cx="1662600" cy="1386300"/>
            </a:xfrm>
            <a:prstGeom prst="rect">
              <a:avLst/>
            </a:prstGeom>
            <a:solidFill>
              <a:srgbClr val="B4A7D6"/>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txBox="1"/>
            <p:nvPr/>
          </p:nvSpPr>
          <p:spPr>
            <a:xfrm>
              <a:off x="6055997" y="2356200"/>
              <a:ext cx="2146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Fira Code"/>
                  <a:ea typeface="Fira Code"/>
                  <a:cs typeface="Fira Code"/>
                  <a:sym typeface="Fira Code"/>
                </a:rPr>
                <a:t>Conditionals</a:t>
              </a:r>
              <a:endParaRPr b="1" sz="1600">
                <a:solidFill>
                  <a:schemeClr val="dk1"/>
                </a:solidFill>
                <a:latin typeface="Fira Code"/>
                <a:ea typeface="Fira Code"/>
                <a:cs typeface="Fira Code"/>
                <a:sym typeface="Fira Code"/>
              </a:endParaRPr>
            </a:p>
          </p:txBody>
        </p:sp>
        <p:sp>
          <p:nvSpPr>
            <p:cNvPr id="465" name="Google Shape;465;p29"/>
            <p:cNvSpPr/>
            <p:nvPr/>
          </p:nvSpPr>
          <p:spPr>
            <a:xfrm>
              <a:off x="6393438" y="1558325"/>
              <a:ext cx="1444200" cy="754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9900"/>
                  </a:solidFill>
                  <a:latin typeface="Droid Sans Mono"/>
                  <a:ea typeface="Droid Sans Mono"/>
                  <a:cs typeface="Droid Sans Mono"/>
                  <a:sym typeface="Droid Sans Mono"/>
                </a:rPr>
                <a:t>IF</a:t>
              </a:r>
              <a:r>
                <a:rPr b="1" lang="en" sz="1000">
                  <a:latin typeface="Droid Sans Mono"/>
                  <a:ea typeface="Droid Sans Mono"/>
                  <a:cs typeface="Droid Sans Mono"/>
                  <a:sym typeface="Droid Sans Mono"/>
                </a:rPr>
                <a:t> </a:t>
              </a:r>
              <a:r>
                <a:rPr b="1" lang="en" sz="1500">
                  <a:latin typeface="Droid Sans Mono"/>
                  <a:ea typeface="Droid Sans Mono"/>
                  <a:cs typeface="Droid Sans Mono"/>
                  <a:sym typeface="Droid Sans Mono"/>
                </a:rPr>
                <a:t>..</a:t>
              </a:r>
              <a:r>
                <a:rPr b="1" lang="en" sz="1000">
                  <a:latin typeface="Droid Sans Mono"/>
                  <a:ea typeface="Droid Sans Mono"/>
                  <a:cs typeface="Droid Sans Mono"/>
                  <a:sym typeface="Droid Sans Mono"/>
                </a:rPr>
                <a:t> </a:t>
              </a:r>
              <a:r>
                <a:rPr b="1" lang="en" sz="1500">
                  <a:solidFill>
                    <a:srgbClr val="0000FF"/>
                  </a:solidFill>
                  <a:latin typeface="Droid Sans Mono"/>
                  <a:ea typeface="Droid Sans Mono"/>
                  <a:cs typeface="Droid Sans Mono"/>
                  <a:sym typeface="Droid Sans Mono"/>
                </a:rPr>
                <a:t>ELSE</a:t>
              </a:r>
              <a:endParaRPr b="1" sz="1500">
                <a:solidFill>
                  <a:srgbClr val="0000FF"/>
                </a:solidFill>
                <a:latin typeface="Droid Sans Mono"/>
                <a:ea typeface="Droid Sans Mono"/>
                <a:cs typeface="Droid Sans Mono"/>
                <a:sym typeface="Droid Sans Mono"/>
              </a:endParaRPr>
            </a:p>
          </p:txBody>
        </p:sp>
      </p:grpSp>
      <p:grpSp>
        <p:nvGrpSpPr>
          <p:cNvPr id="466" name="Google Shape;466;p29"/>
          <p:cNvGrpSpPr/>
          <p:nvPr/>
        </p:nvGrpSpPr>
        <p:grpSpPr>
          <a:xfrm>
            <a:off x="1674383" y="3010186"/>
            <a:ext cx="1444200" cy="1360275"/>
            <a:chOff x="2445325" y="2981000"/>
            <a:chExt cx="1444200" cy="1360275"/>
          </a:xfrm>
        </p:grpSpPr>
        <p:sp>
          <p:nvSpPr>
            <p:cNvPr id="467" name="Google Shape;467;p29"/>
            <p:cNvSpPr/>
            <p:nvPr/>
          </p:nvSpPr>
          <p:spPr>
            <a:xfrm>
              <a:off x="2576575" y="3051126"/>
              <a:ext cx="1181700" cy="1290000"/>
            </a:xfrm>
            <a:prstGeom prst="rect">
              <a:avLst/>
            </a:prstGeom>
            <a:solidFill>
              <a:srgbClr val="F9CB9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29"/>
            <p:cNvPicPr preferRelativeResize="0"/>
            <p:nvPr/>
          </p:nvPicPr>
          <p:blipFill>
            <a:blip r:embed="rId9">
              <a:alphaModFix/>
            </a:blip>
            <a:stretch>
              <a:fillRect/>
            </a:stretch>
          </p:blipFill>
          <p:spPr>
            <a:xfrm>
              <a:off x="2688297" y="2981000"/>
              <a:ext cx="958250" cy="958250"/>
            </a:xfrm>
            <a:prstGeom prst="rect">
              <a:avLst/>
            </a:prstGeom>
            <a:noFill/>
            <a:ln>
              <a:noFill/>
            </a:ln>
          </p:spPr>
        </p:pic>
        <p:sp>
          <p:nvSpPr>
            <p:cNvPr id="469" name="Google Shape;469;p29"/>
            <p:cNvSpPr txBox="1"/>
            <p:nvPr/>
          </p:nvSpPr>
          <p:spPr>
            <a:xfrm>
              <a:off x="2445325" y="3802475"/>
              <a:ext cx="14442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dk1"/>
                  </a:solidFill>
                  <a:latin typeface="Fira Code"/>
                  <a:ea typeface="Fira Code"/>
                  <a:cs typeface="Fira Code"/>
                  <a:sym typeface="Fira Code"/>
                </a:rPr>
                <a:t>Loops</a:t>
              </a:r>
              <a:endParaRPr b="1" sz="800">
                <a:solidFill>
                  <a:schemeClr val="dk1"/>
                </a:solidFill>
              </a:endParaRPr>
            </a:p>
          </p:txBody>
        </p:sp>
      </p:grpSp>
      <p:grpSp>
        <p:nvGrpSpPr>
          <p:cNvPr id="470" name="Google Shape;470;p29"/>
          <p:cNvGrpSpPr/>
          <p:nvPr/>
        </p:nvGrpSpPr>
        <p:grpSpPr>
          <a:xfrm>
            <a:off x="3317842" y="3102236"/>
            <a:ext cx="1662600" cy="1267355"/>
            <a:chOff x="3740701" y="3105661"/>
            <a:chExt cx="1662600" cy="1267355"/>
          </a:xfrm>
        </p:grpSpPr>
        <p:grpSp>
          <p:nvGrpSpPr>
            <p:cNvPr id="471" name="Google Shape;471;p29"/>
            <p:cNvGrpSpPr/>
            <p:nvPr/>
          </p:nvGrpSpPr>
          <p:grpSpPr>
            <a:xfrm>
              <a:off x="3740701" y="3105661"/>
              <a:ext cx="1662600" cy="1267355"/>
              <a:chOff x="3012450" y="1410125"/>
              <a:chExt cx="1662600" cy="1386300"/>
            </a:xfrm>
          </p:grpSpPr>
          <p:sp>
            <p:nvSpPr>
              <p:cNvPr id="472" name="Google Shape;472;p29"/>
              <p:cNvSpPr/>
              <p:nvPr/>
            </p:nvSpPr>
            <p:spPr>
              <a:xfrm>
                <a:off x="3012450" y="1410125"/>
                <a:ext cx="1662600" cy="1386300"/>
              </a:xfrm>
              <a:prstGeom prst="rect">
                <a:avLst/>
              </a:prstGeom>
              <a:solidFill>
                <a:srgbClr val="A4C2F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txBox="1"/>
              <p:nvPr/>
            </p:nvSpPr>
            <p:spPr>
              <a:xfrm>
                <a:off x="3012450" y="2271302"/>
                <a:ext cx="1662600" cy="52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Fira Code"/>
                    <a:ea typeface="Fira Code"/>
                    <a:cs typeface="Fira Code"/>
                    <a:sym typeface="Fira Code"/>
                  </a:rPr>
                  <a:t>Functions</a:t>
                </a:r>
                <a:endParaRPr b="1" sz="1900">
                  <a:solidFill>
                    <a:schemeClr val="dk1"/>
                  </a:solidFill>
                  <a:latin typeface="Fira Code"/>
                  <a:ea typeface="Fira Code"/>
                  <a:cs typeface="Fira Code"/>
                  <a:sym typeface="Fira Code"/>
                </a:endParaRPr>
              </a:p>
            </p:txBody>
          </p:sp>
        </p:grpSp>
        <p:pic>
          <p:nvPicPr>
            <p:cNvPr id="474" name="Google Shape;474;p29"/>
            <p:cNvPicPr preferRelativeResize="0"/>
            <p:nvPr/>
          </p:nvPicPr>
          <p:blipFill>
            <a:blip r:embed="rId10">
              <a:alphaModFix/>
            </a:blip>
            <a:stretch>
              <a:fillRect/>
            </a:stretch>
          </p:blipFill>
          <p:spPr>
            <a:xfrm>
              <a:off x="4201088" y="3183975"/>
              <a:ext cx="741825" cy="754202"/>
            </a:xfrm>
            <a:prstGeom prst="rect">
              <a:avLst/>
            </a:prstGeom>
            <a:noFill/>
            <a:ln>
              <a:noFill/>
            </a:ln>
          </p:spPr>
        </p:pic>
      </p:grpSp>
      <p:grpSp>
        <p:nvGrpSpPr>
          <p:cNvPr id="475" name="Google Shape;475;p29"/>
          <p:cNvGrpSpPr/>
          <p:nvPr/>
        </p:nvGrpSpPr>
        <p:grpSpPr>
          <a:xfrm>
            <a:off x="5322789" y="3108350"/>
            <a:ext cx="2146842" cy="1267355"/>
            <a:chOff x="5451439" y="3111775"/>
            <a:chExt cx="2146842" cy="1267355"/>
          </a:xfrm>
        </p:grpSpPr>
        <p:grpSp>
          <p:nvGrpSpPr>
            <p:cNvPr id="476" name="Google Shape;476;p29"/>
            <p:cNvGrpSpPr/>
            <p:nvPr/>
          </p:nvGrpSpPr>
          <p:grpSpPr>
            <a:xfrm>
              <a:off x="5451439" y="3111775"/>
              <a:ext cx="2146842" cy="1267355"/>
              <a:chOff x="3012448" y="1410113"/>
              <a:chExt cx="2460000" cy="1386300"/>
            </a:xfrm>
          </p:grpSpPr>
          <p:sp>
            <p:nvSpPr>
              <p:cNvPr id="477" name="Google Shape;477;p29"/>
              <p:cNvSpPr/>
              <p:nvPr/>
            </p:nvSpPr>
            <p:spPr>
              <a:xfrm>
                <a:off x="3012448" y="1410113"/>
                <a:ext cx="2460000" cy="1386300"/>
              </a:xfrm>
              <a:prstGeom prst="rect">
                <a:avLst/>
              </a:prstGeom>
              <a:solidFill>
                <a:srgbClr val="D9EAD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txBox="1"/>
              <p:nvPr/>
            </p:nvSpPr>
            <p:spPr>
              <a:xfrm>
                <a:off x="3012448" y="2308303"/>
                <a:ext cx="2460000" cy="48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Fira Code"/>
                    <a:ea typeface="Fira Code"/>
                    <a:cs typeface="Fira Code"/>
                    <a:sym typeface="Fira Code"/>
                  </a:rPr>
                  <a:t>Data Structures</a:t>
                </a:r>
                <a:endParaRPr b="1" sz="1700">
                  <a:solidFill>
                    <a:schemeClr val="dk1"/>
                  </a:solidFill>
                  <a:latin typeface="Fira Code"/>
                  <a:ea typeface="Fira Code"/>
                  <a:cs typeface="Fira Code"/>
                  <a:sym typeface="Fira Code"/>
                </a:endParaRPr>
              </a:p>
            </p:txBody>
          </p:sp>
        </p:grpSp>
        <p:pic>
          <p:nvPicPr>
            <p:cNvPr id="479" name="Google Shape;479;p29"/>
            <p:cNvPicPr preferRelativeResize="0"/>
            <p:nvPr/>
          </p:nvPicPr>
          <p:blipFill>
            <a:blip r:embed="rId11">
              <a:alphaModFix/>
            </a:blip>
            <a:stretch>
              <a:fillRect/>
            </a:stretch>
          </p:blipFill>
          <p:spPr>
            <a:xfrm>
              <a:off x="5620263" y="3325950"/>
              <a:ext cx="1809200" cy="5727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7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007" name="Google Shape;1007;p47"/>
          <p:cNvGrpSpPr/>
          <p:nvPr/>
        </p:nvGrpSpPr>
        <p:grpSpPr>
          <a:xfrm>
            <a:off x="299286" y="189025"/>
            <a:ext cx="133205" cy="119344"/>
            <a:chOff x="222150" y="185025"/>
            <a:chExt cx="170100" cy="152400"/>
          </a:xfrm>
        </p:grpSpPr>
        <p:cxnSp>
          <p:nvCxnSpPr>
            <p:cNvPr id="1008" name="Google Shape;1008;p4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09" name="Google Shape;1009;p4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10" name="Google Shape;1010;p4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11" name="Google Shape;1011;p47"/>
          <p:cNvGrpSpPr/>
          <p:nvPr/>
        </p:nvGrpSpPr>
        <p:grpSpPr>
          <a:xfrm>
            <a:off x="286625" y="3999999"/>
            <a:ext cx="145867" cy="958251"/>
            <a:chOff x="286625" y="3923799"/>
            <a:chExt cx="145867" cy="958251"/>
          </a:xfrm>
        </p:grpSpPr>
        <p:sp>
          <p:nvSpPr>
            <p:cNvPr id="1012" name="Google Shape;1012;p4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47"/>
            <p:cNvGrpSpPr/>
            <p:nvPr/>
          </p:nvGrpSpPr>
          <p:grpSpPr>
            <a:xfrm>
              <a:off x="298112" y="4342643"/>
              <a:ext cx="110182" cy="126862"/>
              <a:chOff x="281100" y="2027800"/>
              <a:chExt cx="140700" cy="162000"/>
            </a:xfrm>
          </p:grpSpPr>
          <p:sp>
            <p:nvSpPr>
              <p:cNvPr id="1014" name="Google Shape;1014;p4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47"/>
              <p:cNvGrpSpPr/>
              <p:nvPr/>
            </p:nvGrpSpPr>
            <p:grpSpPr>
              <a:xfrm>
                <a:off x="308875" y="2088450"/>
                <a:ext cx="85200" cy="40700"/>
                <a:chOff x="308875" y="2087000"/>
                <a:chExt cx="85200" cy="40700"/>
              </a:xfrm>
            </p:grpSpPr>
            <p:cxnSp>
              <p:nvCxnSpPr>
                <p:cNvPr id="1016" name="Google Shape;1016;p4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4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18" name="Google Shape;1018;p47"/>
            <p:cNvGrpSpPr/>
            <p:nvPr/>
          </p:nvGrpSpPr>
          <p:grpSpPr>
            <a:xfrm>
              <a:off x="286625" y="3923799"/>
              <a:ext cx="133200" cy="133200"/>
              <a:chOff x="286625" y="3648899"/>
              <a:chExt cx="133200" cy="133200"/>
            </a:xfrm>
          </p:grpSpPr>
          <p:sp>
            <p:nvSpPr>
              <p:cNvPr id="1019" name="Google Shape;1019;p4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1" name="Google Shape;1021;p4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47"/>
          <p:cNvGrpSpPr/>
          <p:nvPr/>
        </p:nvGrpSpPr>
        <p:grpSpPr>
          <a:xfrm>
            <a:off x="7819199" y="752550"/>
            <a:ext cx="604800" cy="147600"/>
            <a:chOff x="7688649" y="828750"/>
            <a:chExt cx="604800" cy="147600"/>
          </a:xfrm>
        </p:grpSpPr>
        <p:sp>
          <p:nvSpPr>
            <p:cNvPr id="1026" name="Google Shape;1026;p4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9" name="Google Shape;1029;p4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1030" name="Google Shape;1030;p47"/>
          <p:cNvPicPr preferRelativeResize="0"/>
          <p:nvPr/>
        </p:nvPicPr>
        <p:blipFill rotWithShape="1">
          <a:blip r:embed="rId6">
            <a:alphaModFix/>
          </a:blip>
          <a:srcRect b="0" l="0" r="0" t="921"/>
          <a:stretch/>
        </p:blipFill>
        <p:spPr>
          <a:xfrm>
            <a:off x="726688" y="1103600"/>
            <a:ext cx="7690627" cy="3448850"/>
          </a:xfrm>
          <a:prstGeom prst="rect">
            <a:avLst/>
          </a:prstGeom>
          <a:noFill/>
          <a:ln>
            <a:noFill/>
          </a:ln>
        </p:spPr>
      </p:pic>
      <p:sp>
        <p:nvSpPr>
          <p:cNvPr id="1031" name="Google Shape;1031;p47"/>
          <p:cNvSpPr/>
          <p:nvPr/>
        </p:nvSpPr>
        <p:spPr>
          <a:xfrm>
            <a:off x="1627325" y="1366475"/>
            <a:ext cx="604800" cy="277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7"/>
          <p:cNvSpPr/>
          <p:nvPr/>
        </p:nvSpPr>
        <p:spPr>
          <a:xfrm>
            <a:off x="1399800" y="4340225"/>
            <a:ext cx="604800" cy="277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7"/>
          <p:cNvSpPr/>
          <p:nvPr/>
        </p:nvSpPr>
        <p:spPr>
          <a:xfrm>
            <a:off x="7393775" y="4340225"/>
            <a:ext cx="695700" cy="2778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039" name="Google Shape;1039;p48"/>
          <p:cNvGrpSpPr/>
          <p:nvPr/>
        </p:nvGrpSpPr>
        <p:grpSpPr>
          <a:xfrm>
            <a:off x="299286" y="189025"/>
            <a:ext cx="133205" cy="119344"/>
            <a:chOff x="222150" y="185025"/>
            <a:chExt cx="170100" cy="152400"/>
          </a:xfrm>
        </p:grpSpPr>
        <p:cxnSp>
          <p:nvCxnSpPr>
            <p:cNvPr id="1040" name="Google Shape;1040;p4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41" name="Google Shape;1041;p4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42" name="Google Shape;1042;p4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43" name="Google Shape;1043;p48"/>
          <p:cNvGrpSpPr/>
          <p:nvPr/>
        </p:nvGrpSpPr>
        <p:grpSpPr>
          <a:xfrm>
            <a:off x="286625" y="3999999"/>
            <a:ext cx="145867" cy="958251"/>
            <a:chOff x="286625" y="3923799"/>
            <a:chExt cx="145867" cy="958251"/>
          </a:xfrm>
        </p:grpSpPr>
        <p:sp>
          <p:nvSpPr>
            <p:cNvPr id="1044" name="Google Shape;1044;p4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48"/>
            <p:cNvGrpSpPr/>
            <p:nvPr/>
          </p:nvGrpSpPr>
          <p:grpSpPr>
            <a:xfrm>
              <a:off x="298112" y="4342643"/>
              <a:ext cx="110182" cy="126862"/>
              <a:chOff x="281100" y="2027800"/>
              <a:chExt cx="140700" cy="162000"/>
            </a:xfrm>
          </p:grpSpPr>
          <p:sp>
            <p:nvSpPr>
              <p:cNvPr id="1046" name="Google Shape;1046;p4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7" name="Google Shape;1047;p48"/>
              <p:cNvGrpSpPr/>
              <p:nvPr/>
            </p:nvGrpSpPr>
            <p:grpSpPr>
              <a:xfrm>
                <a:off x="308875" y="2088450"/>
                <a:ext cx="85200" cy="40700"/>
                <a:chOff x="308875" y="2087000"/>
                <a:chExt cx="85200" cy="40700"/>
              </a:xfrm>
            </p:grpSpPr>
            <p:cxnSp>
              <p:nvCxnSpPr>
                <p:cNvPr id="1048" name="Google Shape;1048;p4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4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50" name="Google Shape;1050;p48"/>
            <p:cNvGrpSpPr/>
            <p:nvPr/>
          </p:nvGrpSpPr>
          <p:grpSpPr>
            <a:xfrm>
              <a:off x="286625" y="3923799"/>
              <a:ext cx="133200" cy="133200"/>
              <a:chOff x="286625" y="3648899"/>
              <a:chExt cx="133200" cy="133200"/>
            </a:xfrm>
          </p:grpSpPr>
          <p:sp>
            <p:nvSpPr>
              <p:cNvPr id="1051" name="Google Shape;1051;p4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3" name="Google Shape;1053;p4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48"/>
          <p:cNvGrpSpPr/>
          <p:nvPr/>
        </p:nvGrpSpPr>
        <p:grpSpPr>
          <a:xfrm>
            <a:off x="7819199" y="752550"/>
            <a:ext cx="604800" cy="147600"/>
            <a:chOff x="7688649" y="828750"/>
            <a:chExt cx="604800" cy="147600"/>
          </a:xfrm>
        </p:grpSpPr>
        <p:sp>
          <p:nvSpPr>
            <p:cNvPr id="1058" name="Google Shape;1058;p4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1062" name="Google Shape;1062;p48"/>
          <p:cNvPicPr preferRelativeResize="0"/>
          <p:nvPr/>
        </p:nvPicPr>
        <p:blipFill>
          <a:blip r:embed="rId6">
            <a:alphaModFix/>
          </a:blip>
          <a:stretch>
            <a:fillRect/>
          </a:stretch>
        </p:blipFill>
        <p:spPr>
          <a:xfrm>
            <a:off x="745763" y="947236"/>
            <a:ext cx="7652477" cy="3447602"/>
          </a:xfrm>
          <a:prstGeom prst="rect">
            <a:avLst/>
          </a:prstGeom>
          <a:noFill/>
          <a:ln>
            <a:noFill/>
          </a:ln>
        </p:spPr>
      </p:pic>
      <p:sp>
        <p:nvSpPr>
          <p:cNvPr id="1063" name="Google Shape;1063;p48"/>
          <p:cNvSpPr/>
          <p:nvPr/>
        </p:nvSpPr>
        <p:spPr>
          <a:xfrm>
            <a:off x="2118825" y="1197600"/>
            <a:ext cx="3669600" cy="2999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4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069" name="Google Shape;1069;p49"/>
          <p:cNvGrpSpPr/>
          <p:nvPr/>
        </p:nvGrpSpPr>
        <p:grpSpPr>
          <a:xfrm>
            <a:off x="299286" y="189025"/>
            <a:ext cx="133205" cy="119344"/>
            <a:chOff x="222150" y="185025"/>
            <a:chExt cx="170100" cy="152400"/>
          </a:xfrm>
        </p:grpSpPr>
        <p:cxnSp>
          <p:nvCxnSpPr>
            <p:cNvPr id="1070" name="Google Shape;1070;p4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71" name="Google Shape;1071;p4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072" name="Google Shape;1072;p4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073" name="Google Shape;1073;p49"/>
          <p:cNvGrpSpPr/>
          <p:nvPr/>
        </p:nvGrpSpPr>
        <p:grpSpPr>
          <a:xfrm>
            <a:off x="286625" y="3999999"/>
            <a:ext cx="145867" cy="958251"/>
            <a:chOff x="286625" y="3923799"/>
            <a:chExt cx="145867" cy="958251"/>
          </a:xfrm>
        </p:grpSpPr>
        <p:sp>
          <p:nvSpPr>
            <p:cNvPr id="1074" name="Google Shape;1074;p4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49"/>
            <p:cNvGrpSpPr/>
            <p:nvPr/>
          </p:nvGrpSpPr>
          <p:grpSpPr>
            <a:xfrm>
              <a:off x="298112" y="4342643"/>
              <a:ext cx="110182" cy="126862"/>
              <a:chOff x="281100" y="2027800"/>
              <a:chExt cx="140700" cy="162000"/>
            </a:xfrm>
          </p:grpSpPr>
          <p:sp>
            <p:nvSpPr>
              <p:cNvPr id="1076" name="Google Shape;1076;p4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7" name="Google Shape;1077;p49"/>
              <p:cNvGrpSpPr/>
              <p:nvPr/>
            </p:nvGrpSpPr>
            <p:grpSpPr>
              <a:xfrm>
                <a:off x="308875" y="2088450"/>
                <a:ext cx="85200" cy="40700"/>
                <a:chOff x="308875" y="2087000"/>
                <a:chExt cx="85200" cy="40700"/>
              </a:xfrm>
            </p:grpSpPr>
            <p:cxnSp>
              <p:nvCxnSpPr>
                <p:cNvPr id="1078" name="Google Shape;1078;p4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4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80" name="Google Shape;1080;p49"/>
            <p:cNvGrpSpPr/>
            <p:nvPr/>
          </p:nvGrpSpPr>
          <p:grpSpPr>
            <a:xfrm>
              <a:off x="286625" y="3923799"/>
              <a:ext cx="133200" cy="133200"/>
              <a:chOff x="286625" y="3648899"/>
              <a:chExt cx="133200" cy="133200"/>
            </a:xfrm>
          </p:grpSpPr>
          <p:sp>
            <p:nvSpPr>
              <p:cNvPr id="1081" name="Google Shape;1081;p4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3" name="Google Shape;1083;p4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49"/>
          <p:cNvGrpSpPr/>
          <p:nvPr/>
        </p:nvGrpSpPr>
        <p:grpSpPr>
          <a:xfrm>
            <a:off x="7819199" y="752550"/>
            <a:ext cx="604800" cy="147600"/>
            <a:chOff x="7688649" y="828750"/>
            <a:chExt cx="604800" cy="147600"/>
          </a:xfrm>
        </p:grpSpPr>
        <p:sp>
          <p:nvSpPr>
            <p:cNvPr id="1088" name="Google Shape;1088;p4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4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1092" name="Google Shape;1092;p49"/>
          <p:cNvPicPr preferRelativeResize="0"/>
          <p:nvPr/>
        </p:nvPicPr>
        <p:blipFill>
          <a:blip r:embed="rId6">
            <a:alphaModFix/>
          </a:blip>
          <a:stretch>
            <a:fillRect/>
          </a:stretch>
        </p:blipFill>
        <p:spPr>
          <a:xfrm>
            <a:off x="745763" y="947236"/>
            <a:ext cx="7652477" cy="3447602"/>
          </a:xfrm>
          <a:prstGeom prst="rect">
            <a:avLst/>
          </a:prstGeom>
          <a:noFill/>
          <a:ln>
            <a:noFill/>
          </a:ln>
        </p:spPr>
      </p:pic>
      <p:sp>
        <p:nvSpPr>
          <p:cNvPr id="1093" name="Google Shape;1093;p49"/>
          <p:cNvSpPr/>
          <p:nvPr/>
        </p:nvSpPr>
        <p:spPr>
          <a:xfrm>
            <a:off x="7523325" y="900150"/>
            <a:ext cx="537300" cy="389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5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099" name="Google Shape;1099;p50"/>
          <p:cNvGrpSpPr/>
          <p:nvPr/>
        </p:nvGrpSpPr>
        <p:grpSpPr>
          <a:xfrm>
            <a:off x="299286" y="189025"/>
            <a:ext cx="133205" cy="119344"/>
            <a:chOff x="222150" y="185025"/>
            <a:chExt cx="170100" cy="152400"/>
          </a:xfrm>
        </p:grpSpPr>
        <p:cxnSp>
          <p:nvCxnSpPr>
            <p:cNvPr id="1100" name="Google Shape;1100;p5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01" name="Google Shape;1101;p5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02" name="Google Shape;1102;p5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03" name="Google Shape;1103;p50"/>
          <p:cNvGrpSpPr/>
          <p:nvPr/>
        </p:nvGrpSpPr>
        <p:grpSpPr>
          <a:xfrm>
            <a:off x="286625" y="3999999"/>
            <a:ext cx="145867" cy="958251"/>
            <a:chOff x="286625" y="3923799"/>
            <a:chExt cx="145867" cy="958251"/>
          </a:xfrm>
        </p:grpSpPr>
        <p:sp>
          <p:nvSpPr>
            <p:cNvPr id="1104" name="Google Shape;1104;p5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5" name="Google Shape;1105;p50"/>
            <p:cNvGrpSpPr/>
            <p:nvPr/>
          </p:nvGrpSpPr>
          <p:grpSpPr>
            <a:xfrm>
              <a:off x="298112" y="4342643"/>
              <a:ext cx="110182" cy="126862"/>
              <a:chOff x="281100" y="2027800"/>
              <a:chExt cx="140700" cy="162000"/>
            </a:xfrm>
          </p:grpSpPr>
          <p:sp>
            <p:nvSpPr>
              <p:cNvPr id="1106" name="Google Shape;1106;p5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7" name="Google Shape;1107;p50"/>
              <p:cNvGrpSpPr/>
              <p:nvPr/>
            </p:nvGrpSpPr>
            <p:grpSpPr>
              <a:xfrm>
                <a:off x="308875" y="2088450"/>
                <a:ext cx="85200" cy="40700"/>
                <a:chOff x="308875" y="2087000"/>
                <a:chExt cx="85200" cy="40700"/>
              </a:xfrm>
            </p:grpSpPr>
            <p:cxnSp>
              <p:nvCxnSpPr>
                <p:cNvPr id="1108" name="Google Shape;1108;p5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5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10" name="Google Shape;1110;p50"/>
            <p:cNvGrpSpPr/>
            <p:nvPr/>
          </p:nvGrpSpPr>
          <p:grpSpPr>
            <a:xfrm>
              <a:off x="286625" y="3923799"/>
              <a:ext cx="133200" cy="133200"/>
              <a:chOff x="286625" y="3648899"/>
              <a:chExt cx="133200" cy="133200"/>
            </a:xfrm>
          </p:grpSpPr>
          <p:sp>
            <p:nvSpPr>
              <p:cNvPr id="1111" name="Google Shape;1111;p5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3" name="Google Shape;1113;p5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50"/>
          <p:cNvGrpSpPr/>
          <p:nvPr/>
        </p:nvGrpSpPr>
        <p:grpSpPr>
          <a:xfrm>
            <a:off x="7819199" y="752550"/>
            <a:ext cx="604800" cy="147600"/>
            <a:chOff x="7688649" y="828750"/>
            <a:chExt cx="604800" cy="147600"/>
          </a:xfrm>
        </p:grpSpPr>
        <p:sp>
          <p:nvSpPr>
            <p:cNvPr id="1118" name="Google Shape;1118;p5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5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1122" name="Google Shape;1122;p50"/>
          <p:cNvPicPr preferRelativeResize="0"/>
          <p:nvPr/>
        </p:nvPicPr>
        <p:blipFill>
          <a:blip r:embed="rId6">
            <a:alphaModFix/>
          </a:blip>
          <a:stretch>
            <a:fillRect/>
          </a:stretch>
        </p:blipFill>
        <p:spPr>
          <a:xfrm>
            <a:off x="745763" y="947236"/>
            <a:ext cx="7652477" cy="3447602"/>
          </a:xfrm>
          <a:prstGeom prst="rect">
            <a:avLst/>
          </a:prstGeom>
          <a:noFill/>
          <a:ln>
            <a:noFill/>
          </a:ln>
        </p:spPr>
      </p:pic>
      <p:sp>
        <p:nvSpPr>
          <p:cNvPr id="1123" name="Google Shape;1123;p50"/>
          <p:cNvSpPr/>
          <p:nvPr/>
        </p:nvSpPr>
        <p:spPr>
          <a:xfrm>
            <a:off x="5880475" y="1171200"/>
            <a:ext cx="2543400" cy="29997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5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129" name="Google Shape;1129;p51"/>
          <p:cNvGrpSpPr/>
          <p:nvPr/>
        </p:nvGrpSpPr>
        <p:grpSpPr>
          <a:xfrm>
            <a:off x="299286" y="189025"/>
            <a:ext cx="133205" cy="119344"/>
            <a:chOff x="222150" y="185025"/>
            <a:chExt cx="170100" cy="152400"/>
          </a:xfrm>
        </p:grpSpPr>
        <p:cxnSp>
          <p:nvCxnSpPr>
            <p:cNvPr id="1130" name="Google Shape;1130;p5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31" name="Google Shape;1131;p5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32" name="Google Shape;1132;p5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33" name="Google Shape;1133;p51"/>
          <p:cNvGrpSpPr/>
          <p:nvPr/>
        </p:nvGrpSpPr>
        <p:grpSpPr>
          <a:xfrm>
            <a:off x="286625" y="3999999"/>
            <a:ext cx="145867" cy="958251"/>
            <a:chOff x="286625" y="3923799"/>
            <a:chExt cx="145867" cy="958251"/>
          </a:xfrm>
        </p:grpSpPr>
        <p:sp>
          <p:nvSpPr>
            <p:cNvPr id="1134" name="Google Shape;1134;p5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5" name="Google Shape;1135;p51"/>
            <p:cNvGrpSpPr/>
            <p:nvPr/>
          </p:nvGrpSpPr>
          <p:grpSpPr>
            <a:xfrm>
              <a:off x="298112" y="4342643"/>
              <a:ext cx="110182" cy="126862"/>
              <a:chOff x="281100" y="2027800"/>
              <a:chExt cx="140700" cy="162000"/>
            </a:xfrm>
          </p:grpSpPr>
          <p:sp>
            <p:nvSpPr>
              <p:cNvPr id="1136" name="Google Shape;1136;p5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7" name="Google Shape;1137;p51"/>
              <p:cNvGrpSpPr/>
              <p:nvPr/>
            </p:nvGrpSpPr>
            <p:grpSpPr>
              <a:xfrm>
                <a:off x="308875" y="2088450"/>
                <a:ext cx="85200" cy="40700"/>
                <a:chOff x="308875" y="2087000"/>
                <a:chExt cx="85200" cy="40700"/>
              </a:xfrm>
            </p:grpSpPr>
            <p:cxnSp>
              <p:nvCxnSpPr>
                <p:cNvPr id="1138" name="Google Shape;1138;p5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5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40" name="Google Shape;1140;p51"/>
            <p:cNvGrpSpPr/>
            <p:nvPr/>
          </p:nvGrpSpPr>
          <p:grpSpPr>
            <a:xfrm>
              <a:off x="286625" y="3923799"/>
              <a:ext cx="133200" cy="133200"/>
              <a:chOff x="286625" y="3648899"/>
              <a:chExt cx="133200" cy="133200"/>
            </a:xfrm>
          </p:grpSpPr>
          <p:sp>
            <p:nvSpPr>
              <p:cNvPr id="1141" name="Google Shape;1141;p5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43" name="Google Shape;1143;p5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7" name="Google Shape;1147;p51"/>
          <p:cNvGrpSpPr/>
          <p:nvPr/>
        </p:nvGrpSpPr>
        <p:grpSpPr>
          <a:xfrm>
            <a:off x="7819199" y="752550"/>
            <a:ext cx="604800" cy="147600"/>
            <a:chOff x="7688649" y="828750"/>
            <a:chExt cx="604800" cy="147600"/>
          </a:xfrm>
        </p:grpSpPr>
        <p:sp>
          <p:nvSpPr>
            <p:cNvPr id="1148" name="Google Shape;1148;p5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51">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CODECOLLAB.HTML</a:t>
            </a:r>
            <a:endParaRPr sz="1000">
              <a:solidFill>
                <a:schemeClr val="dk2"/>
              </a:solidFill>
              <a:latin typeface="Oswald"/>
              <a:ea typeface="Oswald"/>
              <a:cs typeface="Oswald"/>
              <a:sym typeface="Oswald"/>
            </a:endParaRPr>
          </a:p>
        </p:txBody>
      </p:sp>
      <p:pic>
        <p:nvPicPr>
          <p:cNvPr id="1152" name="Google Shape;1152;p51"/>
          <p:cNvPicPr preferRelativeResize="0"/>
          <p:nvPr/>
        </p:nvPicPr>
        <p:blipFill>
          <a:blip r:embed="rId6">
            <a:alphaModFix/>
          </a:blip>
          <a:stretch>
            <a:fillRect/>
          </a:stretch>
        </p:blipFill>
        <p:spPr>
          <a:xfrm>
            <a:off x="593675" y="900150"/>
            <a:ext cx="7956648" cy="358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5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158" name="Google Shape;1158;p52"/>
          <p:cNvGrpSpPr/>
          <p:nvPr/>
        </p:nvGrpSpPr>
        <p:grpSpPr>
          <a:xfrm>
            <a:off x="299286" y="189025"/>
            <a:ext cx="133205" cy="119344"/>
            <a:chOff x="222150" y="185025"/>
            <a:chExt cx="170100" cy="152400"/>
          </a:xfrm>
        </p:grpSpPr>
        <p:cxnSp>
          <p:nvCxnSpPr>
            <p:cNvPr id="1159" name="Google Shape;1159;p5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60" name="Google Shape;1160;p5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61" name="Google Shape;1161;p5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62" name="Google Shape;1162;p52"/>
          <p:cNvGrpSpPr/>
          <p:nvPr/>
        </p:nvGrpSpPr>
        <p:grpSpPr>
          <a:xfrm>
            <a:off x="286625" y="3999999"/>
            <a:ext cx="145867" cy="958251"/>
            <a:chOff x="286625" y="3923799"/>
            <a:chExt cx="145867" cy="958251"/>
          </a:xfrm>
        </p:grpSpPr>
        <p:sp>
          <p:nvSpPr>
            <p:cNvPr id="1163" name="Google Shape;1163;p5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52"/>
            <p:cNvGrpSpPr/>
            <p:nvPr/>
          </p:nvGrpSpPr>
          <p:grpSpPr>
            <a:xfrm>
              <a:off x="298112" y="4342643"/>
              <a:ext cx="110182" cy="126862"/>
              <a:chOff x="281100" y="2027800"/>
              <a:chExt cx="140700" cy="162000"/>
            </a:xfrm>
          </p:grpSpPr>
          <p:sp>
            <p:nvSpPr>
              <p:cNvPr id="1165" name="Google Shape;1165;p5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6" name="Google Shape;1166;p52"/>
              <p:cNvGrpSpPr/>
              <p:nvPr/>
            </p:nvGrpSpPr>
            <p:grpSpPr>
              <a:xfrm>
                <a:off x="308875" y="2088450"/>
                <a:ext cx="85200" cy="40700"/>
                <a:chOff x="308875" y="2087000"/>
                <a:chExt cx="85200" cy="40700"/>
              </a:xfrm>
            </p:grpSpPr>
            <p:cxnSp>
              <p:nvCxnSpPr>
                <p:cNvPr id="1167" name="Google Shape;1167;p5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5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169" name="Google Shape;1169;p52"/>
            <p:cNvGrpSpPr/>
            <p:nvPr/>
          </p:nvGrpSpPr>
          <p:grpSpPr>
            <a:xfrm>
              <a:off x="286625" y="3923799"/>
              <a:ext cx="133200" cy="133200"/>
              <a:chOff x="286625" y="3648899"/>
              <a:chExt cx="133200" cy="133200"/>
            </a:xfrm>
          </p:grpSpPr>
          <p:sp>
            <p:nvSpPr>
              <p:cNvPr id="1170" name="Google Shape;1170;p5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2" name="Google Shape;1172;p52">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SYNTAX.HTML</a:t>
            </a:r>
            <a:endParaRPr sz="1000">
              <a:solidFill>
                <a:schemeClr val="dk2"/>
              </a:solidFill>
              <a:latin typeface="Oswald"/>
              <a:ea typeface="Oswald"/>
              <a:cs typeface="Oswald"/>
              <a:sym typeface="Oswald"/>
            </a:endParaRPr>
          </a:p>
        </p:txBody>
      </p:sp>
      <p:sp>
        <p:nvSpPr>
          <p:cNvPr id="1173" name="Google Shape;1173;p52"/>
          <p:cNvSpPr txBox="1"/>
          <p:nvPr>
            <p:ph type="title"/>
          </p:nvPr>
        </p:nvSpPr>
        <p:spPr>
          <a:xfrm>
            <a:off x="948600" y="2112550"/>
            <a:ext cx="39363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/Syntax</a:t>
            </a:r>
            <a:endParaRPr/>
          </a:p>
        </p:txBody>
      </p:sp>
      <p:sp>
        <p:nvSpPr>
          <p:cNvPr id="1174" name="Google Shape;1174;p52"/>
          <p:cNvSpPr txBox="1"/>
          <p:nvPr>
            <p:ph idx="2" type="title"/>
          </p:nvPr>
        </p:nvSpPr>
        <p:spPr>
          <a:xfrm>
            <a:off x="982825" y="1531850"/>
            <a:ext cx="1625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175" name="Google Shape;1175;p5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9" name="Google Shape;1179;p52"/>
          <p:cNvCxnSpPr/>
          <p:nvPr/>
        </p:nvCxnSpPr>
        <p:spPr>
          <a:xfrm>
            <a:off x="948600" y="3386938"/>
            <a:ext cx="3547200" cy="0"/>
          </a:xfrm>
          <a:prstGeom prst="straightConnector1">
            <a:avLst/>
          </a:prstGeom>
          <a:noFill/>
          <a:ln cap="flat" cmpd="sng" w="9525">
            <a:solidFill>
              <a:schemeClr val="dk2"/>
            </a:solidFill>
            <a:prstDash val="solid"/>
            <a:round/>
            <a:headEnd len="med" w="med" type="none"/>
            <a:tailEnd len="med" w="med" type="stealth"/>
          </a:ln>
        </p:spPr>
      </p:cxnSp>
      <p:sp>
        <p:nvSpPr>
          <p:cNvPr id="1180" name="Google Shape;1180;p52"/>
          <p:cNvSpPr/>
          <p:nvPr/>
        </p:nvSpPr>
        <p:spPr>
          <a:xfrm>
            <a:off x="5197037" y="873602"/>
            <a:ext cx="2895000" cy="3396300"/>
          </a:xfrm>
          <a:prstGeom prst="rect">
            <a:avLst/>
          </a:prstGeom>
          <a:solidFill>
            <a:srgbClr val="A2C4C9"/>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1" name="Google Shape;1181;p52"/>
          <p:cNvPicPr preferRelativeResize="0"/>
          <p:nvPr/>
        </p:nvPicPr>
        <p:blipFill>
          <a:blip r:embed="rId6">
            <a:alphaModFix/>
          </a:blip>
          <a:stretch>
            <a:fillRect/>
          </a:stretch>
        </p:blipFill>
        <p:spPr>
          <a:xfrm rot="-1555541">
            <a:off x="5262825" y="1244449"/>
            <a:ext cx="1574235" cy="1180678"/>
          </a:xfrm>
          <a:prstGeom prst="rect">
            <a:avLst/>
          </a:prstGeom>
          <a:noFill/>
          <a:ln>
            <a:noFill/>
          </a:ln>
        </p:spPr>
      </p:pic>
      <p:sp>
        <p:nvSpPr>
          <p:cNvPr id="1182" name="Google Shape;1182;p52"/>
          <p:cNvSpPr txBox="1"/>
          <p:nvPr/>
        </p:nvSpPr>
        <p:spPr>
          <a:xfrm>
            <a:off x="5275375" y="1850900"/>
            <a:ext cx="2283300" cy="18957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Clr>
                <a:srgbClr val="000000"/>
              </a:buClr>
              <a:buSzPts val="1100"/>
              <a:buFont typeface="Arial"/>
              <a:buNone/>
            </a:pPr>
            <a:br>
              <a:rPr b="1" lang="en" sz="1700">
                <a:solidFill>
                  <a:srgbClr val="3C78D8"/>
                </a:solidFill>
                <a:latin typeface="Droid Sans Mono"/>
                <a:ea typeface="Droid Sans Mono"/>
                <a:cs typeface="Droid Sans Mono"/>
                <a:sym typeface="Droid Sans Mono"/>
              </a:rPr>
            </a:br>
            <a:endParaRPr b="1" sz="1700">
              <a:solidFill>
                <a:srgbClr val="3C78D8"/>
              </a:solidFill>
              <a:latin typeface="Droid Sans Mono"/>
              <a:ea typeface="Droid Sans Mono"/>
              <a:cs typeface="Droid Sans Mono"/>
              <a:sym typeface="Droid Sans Mono"/>
            </a:endParaRPr>
          </a:p>
          <a:p>
            <a:pPr indent="0" lvl="0" marL="76200" marR="76200" rtl="0" algn="l">
              <a:lnSpc>
                <a:spcPct val="115000"/>
              </a:lnSpc>
              <a:spcBef>
                <a:spcPts val="0"/>
              </a:spcBef>
              <a:spcAft>
                <a:spcPts val="0"/>
              </a:spcAft>
              <a:buClr>
                <a:srgbClr val="000000"/>
              </a:buClr>
              <a:buSzPts val="1100"/>
              <a:buFont typeface="Arial"/>
              <a:buNone/>
            </a:pPr>
            <a:r>
              <a:rPr b="1" lang="en" sz="1700">
                <a:solidFill>
                  <a:srgbClr val="3C78D8"/>
                </a:solidFill>
                <a:latin typeface="Droid Sans Mono"/>
                <a:ea typeface="Droid Sans Mono"/>
                <a:cs typeface="Droid Sans Mono"/>
                <a:sym typeface="Droid Sans Mono"/>
              </a:rPr>
              <a:t>string abc; int number; </a:t>
            </a:r>
            <a:endParaRPr b="1" sz="1700">
              <a:solidFill>
                <a:srgbClr val="3C78D8"/>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700">
              <a:solidFill>
                <a:srgbClr val="3C78D8"/>
              </a:solidFill>
              <a:latin typeface="Droid Sans Mono"/>
              <a:ea typeface="Droid Sans Mono"/>
              <a:cs typeface="Droid Sans Mono"/>
              <a:sym typeface="Droid Sans Mono"/>
            </a:endParaRPr>
          </a:p>
          <a:p>
            <a:pPr indent="0" lvl="0" marL="0" rtl="0" algn="l">
              <a:spcBef>
                <a:spcPts val="600"/>
              </a:spcBef>
              <a:spcAft>
                <a:spcPts val="0"/>
              </a:spcAft>
              <a:buClr>
                <a:srgbClr val="000000"/>
              </a:buClr>
              <a:buSzPts val="1100"/>
              <a:buFont typeface="Arial"/>
              <a:buNone/>
            </a:pPr>
            <a:r>
              <a:t/>
            </a:r>
            <a:endParaRPr b="1" sz="1700">
              <a:solidFill>
                <a:srgbClr val="3C78D8"/>
              </a:solidFill>
              <a:highlight>
                <a:srgbClr val="3F3F3F"/>
              </a:highlight>
              <a:latin typeface="Droid Sans Mono"/>
              <a:ea typeface="Droid Sans Mono"/>
              <a:cs typeface="Droid Sans Mono"/>
              <a:sym typeface="Droid Sans Mono"/>
            </a:endParaRPr>
          </a:p>
        </p:txBody>
      </p:sp>
      <p:sp>
        <p:nvSpPr>
          <p:cNvPr id="1183" name="Google Shape;1183;p52"/>
          <p:cNvSpPr txBox="1"/>
          <p:nvPr/>
        </p:nvSpPr>
        <p:spPr>
          <a:xfrm rot="2890540">
            <a:off x="6268655" y="1612279"/>
            <a:ext cx="2431585" cy="680943"/>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sz="1500">
                <a:solidFill>
                  <a:srgbClr val="F5871F"/>
                </a:solidFill>
                <a:latin typeface="Droid Sans Mono"/>
                <a:ea typeface="Droid Sans Mono"/>
                <a:cs typeface="Droid Sans Mono"/>
                <a:sym typeface="Droid Sans Mono"/>
              </a:rPr>
              <a:t>#include &lt;bits/stdc++.h&gt;</a:t>
            </a:r>
            <a:endParaRPr b="1" sz="1700"/>
          </a:p>
        </p:txBody>
      </p:sp>
      <p:sp>
        <p:nvSpPr>
          <p:cNvPr id="1184" name="Google Shape;1184;p52"/>
          <p:cNvSpPr txBox="1"/>
          <p:nvPr/>
        </p:nvSpPr>
        <p:spPr>
          <a:xfrm rot="-841007">
            <a:off x="5229904" y="3063713"/>
            <a:ext cx="2999923" cy="646481"/>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3000">
                <a:solidFill>
                  <a:srgbClr val="8959A8"/>
                </a:solidFill>
                <a:latin typeface="Droid Sans Mono"/>
                <a:ea typeface="Droid Sans Mono"/>
                <a:cs typeface="Droid Sans Mono"/>
                <a:sym typeface="Droid Sans Mono"/>
              </a:rPr>
              <a:t>= / 		%</a:t>
            </a:r>
            <a:endParaRPr b="1" sz="3200"/>
          </a:p>
        </p:txBody>
      </p:sp>
      <p:sp>
        <p:nvSpPr>
          <p:cNvPr id="1185" name="Google Shape;1185;p52"/>
          <p:cNvSpPr txBox="1"/>
          <p:nvPr/>
        </p:nvSpPr>
        <p:spPr>
          <a:xfrm rot="1564415">
            <a:off x="5901975" y="3771806"/>
            <a:ext cx="3534951" cy="600139"/>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2700">
                <a:solidFill>
                  <a:srgbClr val="8959A8"/>
                </a:solidFill>
                <a:latin typeface="Droid Sans Mono"/>
                <a:ea typeface="Droid Sans Mono"/>
                <a:cs typeface="Droid Sans Mono"/>
                <a:sym typeface="Droid Sans Mono"/>
              </a:rPr>
              <a:t> - +</a:t>
            </a:r>
            <a:endParaRPr b="1" sz="2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5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191" name="Google Shape;1191;p53"/>
          <p:cNvGrpSpPr/>
          <p:nvPr/>
        </p:nvGrpSpPr>
        <p:grpSpPr>
          <a:xfrm>
            <a:off x="299286" y="189025"/>
            <a:ext cx="133205" cy="119344"/>
            <a:chOff x="222150" y="185025"/>
            <a:chExt cx="170100" cy="152400"/>
          </a:xfrm>
        </p:grpSpPr>
        <p:cxnSp>
          <p:nvCxnSpPr>
            <p:cNvPr id="1192" name="Google Shape;1192;p5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93" name="Google Shape;1193;p5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194" name="Google Shape;1194;p5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195" name="Google Shape;1195;p53"/>
          <p:cNvGrpSpPr/>
          <p:nvPr/>
        </p:nvGrpSpPr>
        <p:grpSpPr>
          <a:xfrm>
            <a:off x="286625" y="3999999"/>
            <a:ext cx="145867" cy="958251"/>
            <a:chOff x="286625" y="3923799"/>
            <a:chExt cx="145867" cy="958251"/>
          </a:xfrm>
        </p:grpSpPr>
        <p:sp>
          <p:nvSpPr>
            <p:cNvPr id="1196" name="Google Shape;1196;p5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7" name="Google Shape;1197;p53"/>
            <p:cNvGrpSpPr/>
            <p:nvPr/>
          </p:nvGrpSpPr>
          <p:grpSpPr>
            <a:xfrm>
              <a:off x="298112" y="4342643"/>
              <a:ext cx="110182" cy="126862"/>
              <a:chOff x="281100" y="2027800"/>
              <a:chExt cx="140700" cy="162000"/>
            </a:xfrm>
          </p:grpSpPr>
          <p:sp>
            <p:nvSpPr>
              <p:cNvPr id="1198" name="Google Shape;1198;p5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9" name="Google Shape;1199;p53"/>
              <p:cNvGrpSpPr/>
              <p:nvPr/>
            </p:nvGrpSpPr>
            <p:grpSpPr>
              <a:xfrm>
                <a:off x="308875" y="2088450"/>
                <a:ext cx="85200" cy="40700"/>
                <a:chOff x="308875" y="2087000"/>
                <a:chExt cx="85200" cy="40700"/>
              </a:xfrm>
            </p:grpSpPr>
            <p:cxnSp>
              <p:nvCxnSpPr>
                <p:cNvPr id="1200" name="Google Shape;1200;p5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5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02" name="Google Shape;1202;p53"/>
            <p:cNvGrpSpPr/>
            <p:nvPr/>
          </p:nvGrpSpPr>
          <p:grpSpPr>
            <a:xfrm>
              <a:off x="286625" y="3923799"/>
              <a:ext cx="133200" cy="133200"/>
              <a:chOff x="286625" y="3648899"/>
              <a:chExt cx="133200" cy="133200"/>
            </a:xfrm>
          </p:grpSpPr>
          <p:sp>
            <p:nvSpPr>
              <p:cNvPr id="1203" name="Google Shape;1203;p5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05" name="Google Shape;1205;p5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BASICS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206" name="Google Shape;1206;p53"/>
          <p:cNvSpPr txBox="1"/>
          <p:nvPr>
            <p:ph idx="7" type="subTitle"/>
          </p:nvPr>
        </p:nvSpPr>
        <p:spPr>
          <a:xfrm>
            <a:off x="1095150" y="2132734"/>
            <a:ext cx="6953700" cy="4404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dk2"/>
              </a:buClr>
              <a:buSzPts val="1700"/>
              <a:buChar char="❖"/>
            </a:pPr>
            <a:r>
              <a:rPr b="1" lang="en" sz="1700">
                <a:solidFill>
                  <a:srgbClr val="93C47D"/>
                </a:solidFill>
              </a:rPr>
              <a:t>libraries </a:t>
            </a:r>
            <a:r>
              <a:rPr lang="en" sz="1700"/>
              <a:t>that your program might need</a:t>
            </a:r>
            <a:endParaRPr b="1" sz="1700"/>
          </a:p>
        </p:txBody>
      </p:sp>
      <p:sp>
        <p:nvSpPr>
          <p:cNvPr id="1207" name="Google Shape;1207;p53"/>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/Starting Out</a:t>
            </a:r>
            <a:endParaRPr/>
          </a:p>
        </p:txBody>
      </p:sp>
      <p:sp>
        <p:nvSpPr>
          <p:cNvPr id="1208" name="Google Shape;1208;p5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2" name="Google Shape;1212;p53"/>
          <p:cNvGrpSpPr/>
          <p:nvPr/>
        </p:nvGrpSpPr>
        <p:grpSpPr>
          <a:xfrm>
            <a:off x="7819199" y="752550"/>
            <a:ext cx="604800" cy="147600"/>
            <a:chOff x="7688649" y="828750"/>
            <a:chExt cx="604800" cy="147600"/>
          </a:xfrm>
        </p:grpSpPr>
        <p:sp>
          <p:nvSpPr>
            <p:cNvPr id="1213" name="Google Shape;1213;p5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53"/>
          <p:cNvSpPr/>
          <p:nvPr/>
        </p:nvSpPr>
        <p:spPr>
          <a:xfrm>
            <a:off x="1214550" y="1379613"/>
            <a:ext cx="6834300" cy="642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3"/>
          <p:cNvSpPr txBox="1"/>
          <p:nvPr/>
        </p:nvSpPr>
        <p:spPr>
          <a:xfrm>
            <a:off x="1390250" y="1480873"/>
            <a:ext cx="6367800" cy="4404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Clr>
                <a:srgbClr val="000000"/>
              </a:buClr>
              <a:buSzPts val="1100"/>
              <a:buFont typeface="Arial"/>
              <a:buNone/>
            </a:pPr>
            <a:r>
              <a:rPr b="1" lang="en" sz="1600">
                <a:solidFill>
                  <a:srgbClr val="F5871F"/>
                </a:solidFill>
                <a:latin typeface="Droid Sans Mono"/>
                <a:ea typeface="Droid Sans Mono"/>
                <a:cs typeface="Droid Sans Mono"/>
                <a:sym typeface="Droid Sans Mono"/>
              </a:rPr>
              <a:t>#include &lt;bits/stdc++.h&gt;</a:t>
            </a:r>
            <a:endParaRPr b="1" sz="1600">
              <a:solidFill>
                <a:srgbClr val="7F9F7F"/>
              </a:solidFill>
              <a:highlight>
                <a:srgbClr val="3F3F3F"/>
              </a:highlight>
              <a:latin typeface="Droid Sans Mono"/>
              <a:ea typeface="Droid Sans Mono"/>
              <a:cs typeface="Droid Sans Mono"/>
              <a:sym typeface="Droid Sans Mono"/>
            </a:endParaRPr>
          </a:p>
        </p:txBody>
      </p:sp>
      <p:pic>
        <p:nvPicPr>
          <p:cNvPr id="1218" name="Google Shape;1218;p53"/>
          <p:cNvPicPr preferRelativeResize="0"/>
          <p:nvPr/>
        </p:nvPicPr>
        <p:blipFill>
          <a:blip r:embed="rId6">
            <a:alphaModFix/>
          </a:blip>
          <a:stretch>
            <a:fillRect/>
          </a:stretch>
        </p:blipFill>
        <p:spPr>
          <a:xfrm>
            <a:off x="1095149" y="2784575"/>
            <a:ext cx="1644650" cy="1514876"/>
          </a:xfrm>
          <a:prstGeom prst="rect">
            <a:avLst/>
          </a:prstGeom>
          <a:noFill/>
          <a:ln>
            <a:noFill/>
          </a:ln>
        </p:spPr>
      </p:pic>
      <p:pic>
        <p:nvPicPr>
          <p:cNvPr id="1219" name="Google Shape;1219;p53"/>
          <p:cNvPicPr preferRelativeResize="0"/>
          <p:nvPr/>
        </p:nvPicPr>
        <p:blipFill>
          <a:blip r:embed="rId6">
            <a:alphaModFix/>
          </a:blip>
          <a:stretch>
            <a:fillRect/>
          </a:stretch>
        </p:blipFill>
        <p:spPr>
          <a:xfrm>
            <a:off x="2896099" y="2784575"/>
            <a:ext cx="1644650" cy="1514876"/>
          </a:xfrm>
          <a:prstGeom prst="rect">
            <a:avLst/>
          </a:prstGeom>
          <a:noFill/>
          <a:ln>
            <a:noFill/>
          </a:ln>
        </p:spPr>
      </p:pic>
      <p:pic>
        <p:nvPicPr>
          <p:cNvPr id="1220" name="Google Shape;1220;p53"/>
          <p:cNvPicPr preferRelativeResize="0"/>
          <p:nvPr/>
        </p:nvPicPr>
        <p:blipFill>
          <a:blip r:embed="rId6">
            <a:alphaModFix/>
          </a:blip>
          <a:stretch>
            <a:fillRect/>
          </a:stretch>
        </p:blipFill>
        <p:spPr>
          <a:xfrm>
            <a:off x="4697049" y="2784575"/>
            <a:ext cx="1644650" cy="1514876"/>
          </a:xfrm>
          <a:prstGeom prst="rect">
            <a:avLst/>
          </a:prstGeom>
          <a:noFill/>
          <a:ln>
            <a:noFill/>
          </a:ln>
        </p:spPr>
      </p:pic>
      <p:pic>
        <p:nvPicPr>
          <p:cNvPr id="1221" name="Google Shape;1221;p53"/>
          <p:cNvPicPr preferRelativeResize="0"/>
          <p:nvPr/>
        </p:nvPicPr>
        <p:blipFill>
          <a:blip r:embed="rId6">
            <a:alphaModFix/>
          </a:blip>
          <a:stretch>
            <a:fillRect/>
          </a:stretch>
        </p:blipFill>
        <p:spPr>
          <a:xfrm>
            <a:off x="6497999" y="2784575"/>
            <a:ext cx="1644650" cy="1514876"/>
          </a:xfrm>
          <a:prstGeom prst="rect">
            <a:avLst/>
          </a:prstGeom>
          <a:noFill/>
          <a:ln>
            <a:noFill/>
          </a:ln>
        </p:spPr>
      </p:pic>
      <p:sp>
        <p:nvSpPr>
          <p:cNvPr id="1222" name="Google Shape;1222;p53"/>
          <p:cNvSpPr/>
          <p:nvPr/>
        </p:nvSpPr>
        <p:spPr>
          <a:xfrm>
            <a:off x="369275" y="2573125"/>
            <a:ext cx="8488200" cy="2095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3"/>
          <p:cNvSpPr/>
          <p:nvPr/>
        </p:nvSpPr>
        <p:spPr>
          <a:xfrm>
            <a:off x="2540025" y="2383300"/>
            <a:ext cx="2247300" cy="2095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3"/>
                                        </p:tgtEl>
                                        <p:attrNameLst>
                                          <p:attrName>style.visibility</p:attrName>
                                        </p:attrNameLst>
                                      </p:cBhvr>
                                      <p:to>
                                        <p:strVal val="visible"/>
                                      </p:to>
                                    </p:set>
                                    <p:animEffect filter="fade" transition="in">
                                      <p:cBhvr>
                                        <p:cTn dur="500"/>
                                        <p:tgtEl>
                                          <p:spTgt spid="1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600"/>
                                        <p:tgtEl>
                                          <p:spTgt spid="1223"/>
                                        </p:tgtEl>
                                      </p:cBhvr>
                                    </p:animEffect>
                                    <p:set>
                                      <p:cBhvr>
                                        <p:cTn dur="1" fill="hold">
                                          <p:stCondLst>
                                            <p:cond delay="600"/>
                                          </p:stCondLst>
                                        </p:cTn>
                                        <p:tgtEl>
                                          <p:spTgt spid="1223"/>
                                        </p:tgtEl>
                                        <p:attrNameLst>
                                          <p:attrName>style.visibility</p:attrName>
                                        </p:attrNameLst>
                                      </p:cBhvr>
                                      <p:to>
                                        <p:strVal val="hidden"/>
                                      </p:to>
                                    </p:se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1222"/>
                                        </p:tgtEl>
                                        <p:attrNameLst>
                                          <p:attrName>style.visibility</p:attrName>
                                        </p:attrNameLst>
                                      </p:cBhvr>
                                      <p:to>
                                        <p:strVal val="visible"/>
                                      </p:to>
                                    </p:set>
                                    <p:animEffect filter="fade" transition="in">
                                      <p:cBhvr>
                                        <p:cTn dur="1000"/>
                                        <p:tgtEl>
                                          <p:spTgt spid="1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5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229" name="Google Shape;1229;p54"/>
          <p:cNvGrpSpPr/>
          <p:nvPr/>
        </p:nvGrpSpPr>
        <p:grpSpPr>
          <a:xfrm>
            <a:off x="299286" y="189025"/>
            <a:ext cx="133205" cy="119344"/>
            <a:chOff x="222150" y="185025"/>
            <a:chExt cx="170100" cy="152400"/>
          </a:xfrm>
        </p:grpSpPr>
        <p:cxnSp>
          <p:nvCxnSpPr>
            <p:cNvPr id="1230" name="Google Shape;1230;p5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31" name="Google Shape;1231;p5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32" name="Google Shape;1232;p5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233" name="Google Shape;1233;p54">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BASICS.HTML</a:t>
            </a:r>
            <a:endParaRPr sz="1000">
              <a:solidFill>
                <a:schemeClr val="dk2"/>
              </a:solidFill>
              <a:latin typeface="Oswald"/>
              <a:ea typeface="Oswald"/>
              <a:cs typeface="Oswald"/>
              <a:sym typeface="Oswald"/>
            </a:endParaRPr>
          </a:p>
        </p:txBody>
      </p:sp>
      <p:sp>
        <p:nvSpPr>
          <p:cNvPr id="1234" name="Google Shape;1234;p54"/>
          <p:cNvSpPr txBox="1"/>
          <p:nvPr>
            <p:ph idx="7" type="subTitle"/>
          </p:nvPr>
        </p:nvSpPr>
        <p:spPr>
          <a:xfrm>
            <a:off x="1095150" y="2132715"/>
            <a:ext cx="6953700" cy="915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2"/>
              </a:buClr>
              <a:buSzPts val="1700"/>
              <a:buChar char="❖"/>
            </a:pPr>
            <a:r>
              <a:rPr lang="en" sz="1700"/>
              <a:t>tells the compiler that you will be using C++’s </a:t>
            </a:r>
            <a:r>
              <a:rPr b="1" i="1" lang="en" sz="1700"/>
              <a:t>standard</a:t>
            </a:r>
            <a:r>
              <a:rPr b="1" lang="en" sz="1700"/>
              <a:t> library.</a:t>
            </a:r>
            <a:endParaRPr b="1" sz="1700"/>
          </a:p>
        </p:txBody>
      </p:sp>
      <p:sp>
        <p:nvSpPr>
          <p:cNvPr id="1235" name="Google Shape;1235;p54"/>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/Starting Out</a:t>
            </a:r>
            <a:endParaRPr/>
          </a:p>
        </p:txBody>
      </p:sp>
      <p:sp>
        <p:nvSpPr>
          <p:cNvPr id="1236" name="Google Shape;1236;p5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8" name="Google Shape;1238;p54"/>
          <p:cNvGrpSpPr/>
          <p:nvPr/>
        </p:nvGrpSpPr>
        <p:grpSpPr>
          <a:xfrm>
            <a:off x="7819199" y="752550"/>
            <a:ext cx="604800" cy="147600"/>
            <a:chOff x="7688649" y="828750"/>
            <a:chExt cx="604800" cy="147600"/>
          </a:xfrm>
        </p:grpSpPr>
        <p:sp>
          <p:nvSpPr>
            <p:cNvPr id="1239" name="Google Shape;1239;p5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54"/>
          <p:cNvSpPr/>
          <p:nvPr/>
        </p:nvSpPr>
        <p:spPr>
          <a:xfrm>
            <a:off x="1214550" y="1379613"/>
            <a:ext cx="6834300" cy="6429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4"/>
          <p:cNvSpPr txBox="1"/>
          <p:nvPr/>
        </p:nvSpPr>
        <p:spPr>
          <a:xfrm>
            <a:off x="1390250" y="1480873"/>
            <a:ext cx="6367800" cy="4404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b="1" lang="en" sz="1600">
                <a:solidFill>
                  <a:srgbClr val="8959A8"/>
                </a:solidFill>
                <a:latin typeface="Droid Sans Mono"/>
                <a:ea typeface="Droid Sans Mono"/>
                <a:cs typeface="Droid Sans Mono"/>
                <a:sym typeface="Droid Sans Mono"/>
              </a:rPr>
              <a:t>using</a:t>
            </a:r>
            <a:r>
              <a:rPr b="1" lang="en" sz="1600">
                <a:solidFill>
                  <a:srgbClr val="4D4D4C"/>
                </a:solidFill>
                <a:latin typeface="Droid Sans Mono"/>
                <a:ea typeface="Droid Sans Mono"/>
                <a:cs typeface="Droid Sans Mono"/>
                <a:sym typeface="Droid Sans Mono"/>
              </a:rPr>
              <a:t> </a:t>
            </a:r>
            <a:r>
              <a:rPr b="1" lang="en" sz="1600">
                <a:solidFill>
                  <a:srgbClr val="8959A8"/>
                </a:solidFill>
                <a:latin typeface="Droid Sans Mono"/>
                <a:ea typeface="Droid Sans Mono"/>
                <a:cs typeface="Droid Sans Mono"/>
                <a:sym typeface="Droid Sans Mono"/>
              </a:rPr>
              <a:t>namespace</a:t>
            </a:r>
            <a:r>
              <a:rPr b="1" lang="en" sz="1600">
                <a:solidFill>
                  <a:srgbClr val="4D4D4C"/>
                </a:solidFill>
                <a:latin typeface="Droid Sans Mono"/>
                <a:ea typeface="Droid Sans Mono"/>
                <a:cs typeface="Droid Sans Mono"/>
                <a:sym typeface="Droid Sans Mono"/>
              </a:rPr>
              <a:t> </a:t>
            </a:r>
            <a:r>
              <a:rPr b="1" lang="en" sz="1600">
                <a:solidFill>
                  <a:srgbClr val="F5871F"/>
                </a:solidFill>
                <a:latin typeface="Droid Sans Mono"/>
                <a:ea typeface="Droid Sans Mono"/>
                <a:cs typeface="Droid Sans Mono"/>
                <a:sym typeface="Droid Sans Mono"/>
              </a:rPr>
              <a:t>std</a:t>
            </a:r>
            <a:r>
              <a:rPr b="1" lang="en" sz="1600">
                <a:solidFill>
                  <a:srgbClr val="4D4D4C"/>
                </a:solidFill>
                <a:latin typeface="Droid Sans Mono"/>
                <a:ea typeface="Droid Sans Mono"/>
                <a:cs typeface="Droid Sans Mono"/>
                <a:sym typeface="Droid Sans Mono"/>
              </a:rPr>
              <a:t>;</a:t>
            </a:r>
            <a:endParaRPr b="1" sz="1600">
              <a:solidFill>
                <a:srgbClr val="7F9F7F"/>
              </a:solidFill>
              <a:highlight>
                <a:srgbClr val="3F3F3F"/>
              </a:highlight>
              <a:latin typeface="Droid Sans Mono"/>
              <a:ea typeface="Droid Sans Mono"/>
              <a:cs typeface="Droid Sans Mono"/>
              <a:sym typeface="Droid San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55"/>
          <p:cNvSpPr/>
          <p:nvPr/>
        </p:nvSpPr>
        <p:spPr>
          <a:xfrm>
            <a:off x="1212400" y="1414475"/>
            <a:ext cx="6834300" cy="257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250" name="Google Shape;1250;p55"/>
          <p:cNvGrpSpPr/>
          <p:nvPr/>
        </p:nvGrpSpPr>
        <p:grpSpPr>
          <a:xfrm>
            <a:off x="299286" y="189025"/>
            <a:ext cx="133205" cy="119344"/>
            <a:chOff x="222150" y="185025"/>
            <a:chExt cx="170100" cy="152400"/>
          </a:xfrm>
        </p:grpSpPr>
        <p:cxnSp>
          <p:nvCxnSpPr>
            <p:cNvPr id="1251" name="Google Shape;1251;p5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52" name="Google Shape;1252;p5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53" name="Google Shape;1253;p5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254" name="Google Shape;1254;p55"/>
          <p:cNvGrpSpPr/>
          <p:nvPr/>
        </p:nvGrpSpPr>
        <p:grpSpPr>
          <a:xfrm>
            <a:off x="286625" y="3999999"/>
            <a:ext cx="145867" cy="958251"/>
            <a:chOff x="286625" y="3923799"/>
            <a:chExt cx="145867" cy="958251"/>
          </a:xfrm>
        </p:grpSpPr>
        <p:sp>
          <p:nvSpPr>
            <p:cNvPr id="1255" name="Google Shape;1255;p5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6" name="Google Shape;1256;p55"/>
            <p:cNvGrpSpPr/>
            <p:nvPr/>
          </p:nvGrpSpPr>
          <p:grpSpPr>
            <a:xfrm>
              <a:off x="298112" y="4342643"/>
              <a:ext cx="110182" cy="126862"/>
              <a:chOff x="281100" y="2027800"/>
              <a:chExt cx="140700" cy="162000"/>
            </a:xfrm>
          </p:grpSpPr>
          <p:sp>
            <p:nvSpPr>
              <p:cNvPr id="1257" name="Google Shape;1257;p5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8" name="Google Shape;1258;p55"/>
              <p:cNvGrpSpPr/>
              <p:nvPr/>
            </p:nvGrpSpPr>
            <p:grpSpPr>
              <a:xfrm>
                <a:off x="308875" y="2088450"/>
                <a:ext cx="85200" cy="40700"/>
                <a:chOff x="308875" y="2087000"/>
                <a:chExt cx="85200" cy="40700"/>
              </a:xfrm>
            </p:grpSpPr>
            <p:cxnSp>
              <p:nvCxnSpPr>
                <p:cNvPr id="1259" name="Google Shape;1259;p5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5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261" name="Google Shape;1261;p55"/>
            <p:cNvGrpSpPr/>
            <p:nvPr/>
          </p:nvGrpSpPr>
          <p:grpSpPr>
            <a:xfrm>
              <a:off x="286625" y="3923799"/>
              <a:ext cx="133200" cy="133200"/>
              <a:chOff x="286625" y="3648899"/>
              <a:chExt cx="133200" cy="133200"/>
            </a:xfrm>
          </p:grpSpPr>
          <p:sp>
            <p:nvSpPr>
              <p:cNvPr id="1262" name="Google Shape;1262;p5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4" name="Google Shape;1264;p55">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BASICS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265" name="Google Shape;1265;p55"/>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/Starting Out</a:t>
            </a:r>
            <a:endParaRPr/>
          </a:p>
        </p:txBody>
      </p:sp>
      <p:sp>
        <p:nvSpPr>
          <p:cNvPr id="1266" name="Google Shape;1266;p5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0" name="Google Shape;1270;p55"/>
          <p:cNvGrpSpPr/>
          <p:nvPr/>
        </p:nvGrpSpPr>
        <p:grpSpPr>
          <a:xfrm>
            <a:off x="7819199" y="752550"/>
            <a:ext cx="604800" cy="147600"/>
            <a:chOff x="7688649" y="828750"/>
            <a:chExt cx="604800" cy="147600"/>
          </a:xfrm>
        </p:grpSpPr>
        <p:sp>
          <p:nvSpPr>
            <p:cNvPr id="1271" name="Google Shape;1271;p5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4" name="Google Shape;1274;p55"/>
          <p:cNvSpPr txBox="1"/>
          <p:nvPr/>
        </p:nvSpPr>
        <p:spPr>
          <a:xfrm>
            <a:off x="1497975" y="1485015"/>
            <a:ext cx="6613800" cy="2462700"/>
          </a:xfrm>
          <a:prstGeom prst="rect">
            <a:avLst/>
          </a:prstGeom>
          <a:noFill/>
          <a:ln>
            <a:noFill/>
          </a:ln>
        </p:spPr>
        <p:txBody>
          <a:bodyPr anchorCtr="0" anchor="t" bIns="91425" lIns="91425" spcFirstLastPara="1" rIns="91425" wrap="square" tIns="91425">
            <a:noAutofit/>
          </a:bodyPr>
          <a:lstStyle/>
          <a:p>
            <a:pPr indent="0" lvl="0" marL="0" marR="76200" rtl="0" algn="l">
              <a:lnSpc>
                <a:spcPct val="115000"/>
              </a:lnSpc>
              <a:spcBef>
                <a:spcPts val="0"/>
              </a:spcBef>
              <a:spcAft>
                <a:spcPts val="0"/>
              </a:spcAft>
              <a:buClr>
                <a:srgbClr val="000000"/>
              </a:buClr>
              <a:buSzPts val="1100"/>
              <a:buFont typeface="Arial"/>
              <a:buNone/>
            </a:pPr>
            <a:r>
              <a:rPr b="1" lang="en" sz="2100">
                <a:solidFill>
                  <a:srgbClr val="F5871F"/>
                </a:solidFill>
                <a:latin typeface="Droid Sans Mono"/>
                <a:ea typeface="Droid Sans Mono"/>
                <a:cs typeface="Droid Sans Mono"/>
                <a:sym typeface="Droid Sans Mono"/>
              </a:rPr>
              <a:t>#include &lt;bits/stdc++.h&gt;</a:t>
            </a:r>
            <a:br>
              <a:rPr b="1" lang="en" sz="2100">
                <a:solidFill>
                  <a:srgbClr val="4D4D4C"/>
                </a:solidFill>
                <a:latin typeface="Droid Sans Mono"/>
                <a:ea typeface="Droid Sans Mono"/>
                <a:cs typeface="Droid Sans Mono"/>
                <a:sym typeface="Droid Sans Mono"/>
              </a:rPr>
            </a:br>
            <a:r>
              <a:rPr b="1" lang="en" sz="2100">
                <a:solidFill>
                  <a:srgbClr val="8959A8"/>
                </a:solidFill>
                <a:latin typeface="Droid Sans Mono"/>
                <a:ea typeface="Droid Sans Mono"/>
                <a:cs typeface="Droid Sans Mono"/>
                <a:sym typeface="Droid Sans Mono"/>
              </a:rPr>
              <a:t>using</a:t>
            </a:r>
            <a:r>
              <a:rPr b="1" lang="en" sz="2100">
                <a:solidFill>
                  <a:srgbClr val="4D4D4C"/>
                </a:solidFill>
                <a:latin typeface="Droid Sans Mono"/>
                <a:ea typeface="Droid Sans Mono"/>
                <a:cs typeface="Droid Sans Mono"/>
                <a:sym typeface="Droid Sans Mono"/>
              </a:rPr>
              <a:t> </a:t>
            </a:r>
            <a:r>
              <a:rPr b="1" lang="en" sz="2100">
                <a:solidFill>
                  <a:srgbClr val="8959A8"/>
                </a:solidFill>
                <a:latin typeface="Droid Sans Mono"/>
                <a:ea typeface="Droid Sans Mono"/>
                <a:cs typeface="Droid Sans Mono"/>
                <a:sym typeface="Droid Sans Mono"/>
              </a:rPr>
              <a:t>namespace</a:t>
            </a:r>
            <a:r>
              <a:rPr b="1" lang="en" sz="2100">
                <a:solidFill>
                  <a:srgbClr val="4D4D4C"/>
                </a:solidFill>
                <a:latin typeface="Droid Sans Mono"/>
                <a:ea typeface="Droid Sans Mono"/>
                <a:cs typeface="Droid Sans Mono"/>
                <a:sym typeface="Droid Sans Mono"/>
              </a:rPr>
              <a:t> </a:t>
            </a:r>
            <a:r>
              <a:rPr b="1" lang="en" sz="2100">
                <a:solidFill>
                  <a:srgbClr val="F5871F"/>
                </a:solidFill>
                <a:latin typeface="Droid Sans Mono"/>
                <a:ea typeface="Droid Sans Mono"/>
                <a:cs typeface="Droid Sans Mono"/>
                <a:sym typeface="Droid Sans Mono"/>
              </a:rPr>
              <a:t>std</a:t>
            </a:r>
            <a:r>
              <a:rPr b="1" lang="en" sz="2100">
                <a:solidFill>
                  <a:srgbClr val="4D4D4C"/>
                </a:solidFill>
                <a:latin typeface="Droid Sans Mono"/>
                <a:ea typeface="Droid Sans Mono"/>
                <a:cs typeface="Droid Sans Mono"/>
                <a:sym typeface="Droid Sans Mono"/>
              </a:rPr>
              <a:t>;</a:t>
            </a:r>
            <a:endParaRPr b="1" sz="2100">
              <a:solidFill>
                <a:srgbClr val="4D4D4C"/>
              </a:solidFill>
              <a:latin typeface="Droid Sans Mono"/>
              <a:ea typeface="Droid Sans Mono"/>
              <a:cs typeface="Droid Sans Mono"/>
              <a:sym typeface="Droid Sans Mono"/>
            </a:endParaRPr>
          </a:p>
          <a:p>
            <a:pPr indent="0" lvl="0" marL="76200" marR="76200" rtl="0" algn="l">
              <a:lnSpc>
                <a:spcPct val="115000"/>
              </a:lnSpc>
              <a:spcBef>
                <a:spcPts val="0"/>
              </a:spcBef>
              <a:spcAft>
                <a:spcPts val="0"/>
              </a:spcAft>
              <a:buClr>
                <a:srgbClr val="000000"/>
              </a:buClr>
              <a:buSzPts val="1100"/>
              <a:buFont typeface="Arial"/>
              <a:buNone/>
            </a:pPr>
            <a:r>
              <a:t/>
            </a:r>
            <a:endParaRPr b="1" sz="2100">
              <a:solidFill>
                <a:srgbClr val="4D4D4C"/>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Clr>
                <a:srgbClr val="000000"/>
              </a:buClr>
              <a:buSzPts val="1100"/>
              <a:buFont typeface="Arial"/>
              <a:buNone/>
            </a:pPr>
            <a:r>
              <a:rPr b="1" lang="en" sz="2100">
                <a:solidFill>
                  <a:srgbClr val="8959A8"/>
                </a:solidFill>
                <a:latin typeface="Droid Sans Mono"/>
                <a:ea typeface="Droid Sans Mono"/>
                <a:cs typeface="Droid Sans Mono"/>
                <a:sym typeface="Droid Sans Mono"/>
              </a:rPr>
              <a:t>int</a:t>
            </a:r>
            <a:r>
              <a:rPr b="1" lang="en" sz="2100">
                <a:solidFill>
                  <a:srgbClr val="4D4D4C"/>
                </a:solidFill>
                <a:latin typeface="Droid Sans Mono"/>
                <a:ea typeface="Droid Sans Mono"/>
                <a:cs typeface="Droid Sans Mono"/>
                <a:sym typeface="Droid Sans Mono"/>
              </a:rPr>
              <a:t> </a:t>
            </a:r>
            <a:r>
              <a:rPr b="1" lang="en" sz="2100">
                <a:solidFill>
                  <a:srgbClr val="4271AE"/>
                </a:solidFill>
                <a:latin typeface="Droid Sans Mono"/>
                <a:ea typeface="Droid Sans Mono"/>
                <a:cs typeface="Droid Sans Mono"/>
                <a:sym typeface="Droid Sans Mono"/>
              </a:rPr>
              <a:t>main</a:t>
            </a:r>
            <a:r>
              <a:rPr b="1" lang="en" sz="2100">
                <a:solidFill>
                  <a:srgbClr val="F5871F"/>
                </a:solidFill>
                <a:latin typeface="Droid Sans Mono"/>
                <a:ea typeface="Droid Sans Mono"/>
                <a:cs typeface="Droid Sans Mono"/>
                <a:sym typeface="Droid Sans Mono"/>
              </a:rPr>
              <a:t>()</a:t>
            </a:r>
            <a:r>
              <a:rPr b="1" lang="en" sz="2100">
                <a:solidFill>
                  <a:srgbClr val="4D4D4C"/>
                </a:solidFill>
                <a:latin typeface="Droid Sans Mono"/>
                <a:ea typeface="Droid Sans Mono"/>
                <a:cs typeface="Droid Sans Mono"/>
                <a:sym typeface="Droid Sans Mono"/>
              </a:rPr>
              <a:t> {</a:t>
            </a:r>
            <a:br>
              <a:rPr b="1" lang="en" sz="2100">
                <a:solidFill>
                  <a:srgbClr val="4D4D4C"/>
                </a:solidFill>
                <a:latin typeface="Droid Sans Mono"/>
                <a:ea typeface="Droid Sans Mono"/>
                <a:cs typeface="Droid Sans Mono"/>
                <a:sym typeface="Droid Sans Mono"/>
              </a:rPr>
            </a:br>
            <a:r>
              <a:rPr b="1" lang="en" sz="2100">
                <a:solidFill>
                  <a:srgbClr val="4D4D4C"/>
                </a:solidFill>
                <a:latin typeface="Droid Sans Mono"/>
                <a:ea typeface="Droid Sans Mono"/>
                <a:cs typeface="Droid Sans Mono"/>
                <a:sym typeface="Droid Sans Mono"/>
              </a:rPr>
              <a:t>    </a:t>
            </a:r>
            <a:r>
              <a:rPr b="1" lang="en" sz="2100">
                <a:solidFill>
                  <a:srgbClr val="9E9E9E"/>
                </a:solidFill>
                <a:latin typeface="Droid Sans Mono"/>
                <a:ea typeface="Droid Sans Mono"/>
                <a:cs typeface="Droid Sans Mono"/>
                <a:sym typeface="Droid Sans Mono"/>
              </a:rPr>
              <a:t>code</a:t>
            </a:r>
            <a:r>
              <a:rPr b="1" lang="en" sz="2100">
                <a:solidFill>
                  <a:srgbClr val="4D4D4C"/>
                </a:solidFill>
                <a:latin typeface="Droid Sans Mono"/>
                <a:ea typeface="Droid Sans Mono"/>
                <a:cs typeface="Droid Sans Mono"/>
                <a:sym typeface="Droid Sans Mono"/>
              </a:rPr>
              <a:t>;</a:t>
            </a:r>
            <a:br>
              <a:rPr b="1" lang="en" sz="2100">
                <a:solidFill>
                  <a:srgbClr val="4D4D4C"/>
                </a:solidFill>
                <a:latin typeface="Droid Sans Mono"/>
                <a:ea typeface="Droid Sans Mono"/>
                <a:cs typeface="Droid Sans Mono"/>
                <a:sym typeface="Droid Sans Mono"/>
              </a:rPr>
            </a:br>
            <a:r>
              <a:rPr b="1" lang="en" sz="2100">
                <a:solidFill>
                  <a:srgbClr val="4D4D4C"/>
                </a:solidFill>
                <a:latin typeface="Droid Sans Mono"/>
                <a:ea typeface="Droid Sans Mono"/>
                <a:cs typeface="Droid Sans Mono"/>
                <a:sym typeface="Droid Sans Mono"/>
              </a:rPr>
              <a:t>}</a:t>
            </a:r>
            <a:endParaRPr b="1" sz="2100">
              <a:solidFill>
                <a:srgbClr val="7F9F7F"/>
              </a:solidFill>
              <a:highlight>
                <a:srgbClr val="3F3F3F"/>
              </a:highlight>
              <a:latin typeface="Droid Sans Mono"/>
              <a:ea typeface="Droid Sans Mono"/>
              <a:cs typeface="Droid Sans Mono"/>
              <a:sym typeface="Droid Sans Mono"/>
            </a:endParaRPr>
          </a:p>
        </p:txBody>
      </p:sp>
      <p:sp>
        <p:nvSpPr>
          <p:cNvPr id="1275" name="Google Shape;1275;p55"/>
          <p:cNvSpPr/>
          <p:nvPr/>
        </p:nvSpPr>
        <p:spPr>
          <a:xfrm>
            <a:off x="3672350" y="2676852"/>
            <a:ext cx="365100" cy="1161300"/>
          </a:xfrm>
          <a:prstGeom prst="rightBrace">
            <a:avLst>
              <a:gd fmla="val 50000"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5"/>
          <p:cNvSpPr txBox="1"/>
          <p:nvPr>
            <p:ph idx="7" type="subTitle"/>
          </p:nvPr>
        </p:nvSpPr>
        <p:spPr>
          <a:xfrm>
            <a:off x="4104600" y="3037300"/>
            <a:ext cx="4141200" cy="440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300">
                <a:solidFill>
                  <a:srgbClr val="434343"/>
                </a:solidFill>
              </a:rPr>
              <a:t>t</a:t>
            </a:r>
            <a:r>
              <a:rPr b="1" lang="en" sz="1300">
                <a:solidFill>
                  <a:srgbClr val="434343"/>
                </a:solidFill>
              </a:rPr>
              <a:t>he main area where your code will go</a:t>
            </a:r>
            <a:endParaRPr b="1" sz="13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56"/>
          <p:cNvSpPr txBox="1"/>
          <p:nvPr>
            <p:ph type="title"/>
          </p:nvPr>
        </p:nvSpPr>
        <p:spPr>
          <a:xfrm>
            <a:off x="2138625" y="1523275"/>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Types</a:t>
            </a:r>
            <a:endParaRPr/>
          </a:p>
        </p:txBody>
      </p:sp>
      <p:sp>
        <p:nvSpPr>
          <p:cNvPr id="1282" name="Google Shape;1282;p56"/>
          <p:cNvSpPr txBox="1"/>
          <p:nvPr>
            <p:ph idx="2" type="title"/>
          </p:nvPr>
        </p:nvSpPr>
        <p:spPr>
          <a:xfrm>
            <a:off x="1235625" y="1523263"/>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83" name="Google Shape;1283;p56"/>
          <p:cNvSpPr txBox="1"/>
          <p:nvPr>
            <p:ph idx="1" type="subTitle"/>
          </p:nvPr>
        </p:nvSpPr>
        <p:spPr>
          <a:xfrm>
            <a:off x="2138625" y="2033600"/>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Integer, Strings, Bool, Float, Double, Char</a:t>
            </a:r>
            <a:endParaRPr/>
          </a:p>
        </p:txBody>
      </p:sp>
      <p:sp>
        <p:nvSpPr>
          <p:cNvPr id="1284" name="Google Shape;1284;p56"/>
          <p:cNvSpPr txBox="1"/>
          <p:nvPr>
            <p:ph idx="3" type="title"/>
          </p:nvPr>
        </p:nvSpPr>
        <p:spPr>
          <a:xfrm>
            <a:off x="5571975" y="1523275"/>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a:t>
            </a:r>
            <a:endParaRPr/>
          </a:p>
        </p:txBody>
      </p:sp>
      <p:sp>
        <p:nvSpPr>
          <p:cNvPr id="1285" name="Google Shape;1285;p56"/>
          <p:cNvSpPr txBox="1"/>
          <p:nvPr>
            <p:ph idx="4" type="title"/>
          </p:nvPr>
        </p:nvSpPr>
        <p:spPr>
          <a:xfrm>
            <a:off x="4735575" y="1523263"/>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86" name="Google Shape;1286;p56"/>
          <p:cNvSpPr txBox="1"/>
          <p:nvPr>
            <p:ph idx="5" type="subTitle"/>
          </p:nvPr>
        </p:nvSpPr>
        <p:spPr>
          <a:xfrm>
            <a:off x="5571975" y="2033600"/>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 y ,z</a:t>
            </a:r>
            <a:endParaRPr/>
          </a:p>
        </p:txBody>
      </p:sp>
      <p:sp>
        <p:nvSpPr>
          <p:cNvPr id="1287" name="Google Shape;1287;p56"/>
          <p:cNvSpPr txBox="1"/>
          <p:nvPr>
            <p:ph idx="6" type="title"/>
          </p:nvPr>
        </p:nvSpPr>
        <p:spPr>
          <a:xfrm>
            <a:off x="2138625" y="3069988"/>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/Input/Output</a:t>
            </a:r>
            <a:endParaRPr/>
          </a:p>
        </p:txBody>
      </p:sp>
      <p:sp>
        <p:nvSpPr>
          <p:cNvPr id="1288" name="Google Shape;1288;p56"/>
          <p:cNvSpPr txBox="1"/>
          <p:nvPr>
            <p:ph idx="7" type="title"/>
          </p:nvPr>
        </p:nvSpPr>
        <p:spPr>
          <a:xfrm>
            <a:off x="1235625" y="3069975"/>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89" name="Google Shape;1289;p56"/>
          <p:cNvSpPr txBox="1"/>
          <p:nvPr>
            <p:ph idx="8" type="subTitle"/>
          </p:nvPr>
        </p:nvSpPr>
        <p:spPr>
          <a:xfrm>
            <a:off x="2138625" y="3580313"/>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cin, cout</a:t>
            </a:r>
            <a:endParaRPr/>
          </a:p>
        </p:txBody>
      </p:sp>
      <p:sp>
        <p:nvSpPr>
          <p:cNvPr id="1290" name="Google Shape;1290;p56"/>
          <p:cNvSpPr txBox="1"/>
          <p:nvPr>
            <p:ph idx="9" type="title"/>
          </p:nvPr>
        </p:nvSpPr>
        <p:spPr>
          <a:xfrm>
            <a:off x="5571975" y="3069988"/>
            <a:ext cx="2336400" cy="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Operators</a:t>
            </a:r>
            <a:endParaRPr/>
          </a:p>
        </p:txBody>
      </p:sp>
      <p:sp>
        <p:nvSpPr>
          <p:cNvPr id="1291" name="Google Shape;1291;p56"/>
          <p:cNvSpPr txBox="1"/>
          <p:nvPr>
            <p:ph idx="13" type="title"/>
          </p:nvPr>
        </p:nvSpPr>
        <p:spPr>
          <a:xfrm>
            <a:off x="4735575" y="3069975"/>
            <a:ext cx="836400" cy="51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292" name="Google Shape;1292;p56"/>
          <p:cNvSpPr txBox="1"/>
          <p:nvPr>
            <p:ph idx="14" type="subTitle"/>
          </p:nvPr>
        </p:nvSpPr>
        <p:spPr>
          <a:xfrm>
            <a:off x="5571975" y="3580313"/>
            <a:ext cx="2336400" cy="6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 *, /, %</a:t>
            </a:r>
            <a:endParaRPr/>
          </a:p>
        </p:txBody>
      </p:sp>
      <p:sp>
        <p:nvSpPr>
          <p:cNvPr id="1293" name="Google Shape;1293;p56"/>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Syntax</a:t>
            </a:r>
            <a:endParaRPr sz="4000"/>
          </a:p>
        </p:txBody>
      </p:sp>
      <p:grpSp>
        <p:nvGrpSpPr>
          <p:cNvPr id="1294" name="Google Shape;1294;p56"/>
          <p:cNvGrpSpPr/>
          <p:nvPr/>
        </p:nvGrpSpPr>
        <p:grpSpPr>
          <a:xfrm>
            <a:off x="299286" y="189025"/>
            <a:ext cx="133205" cy="119344"/>
            <a:chOff x="222150" y="185025"/>
            <a:chExt cx="170100" cy="152400"/>
          </a:xfrm>
        </p:grpSpPr>
        <p:cxnSp>
          <p:nvCxnSpPr>
            <p:cNvPr id="1295" name="Google Shape;1295;p5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96" name="Google Shape;1296;p5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97" name="Google Shape;1297;p5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298" name="Google Shape;1298;p56"/>
          <p:cNvGrpSpPr/>
          <p:nvPr/>
        </p:nvGrpSpPr>
        <p:grpSpPr>
          <a:xfrm>
            <a:off x="286625" y="3999999"/>
            <a:ext cx="145867" cy="958251"/>
            <a:chOff x="286625" y="3923799"/>
            <a:chExt cx="145867" cy="958251"/>
          </a:xfrm>
        </p:grpSpPr>
        <p:sp>
          <p:nvSpPr>
            <p:cNvPr id="1299" name="Google Shape;1299;p5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56"/>
            <p:cNvGrpSpPr/>
            <p:nvPr/>
          </p:nvGrpSpPr>
          <p:grpSpPr>
            <a:xfrm>
              <a:off x="298112" y="4342643"/>
              <a:ext cx="110182" cy="126862"/>
              <a:chOff x="281100" y="2027800"/>
              <a:chExt cx="140700" cy="162000"/>
            </a:xfrm>
          </p:grpSpPr>
          <p:sp>
            <p:nvSpPr>
              <p:cNvPr id="1301" name="Google Shape;1301;p5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2" name="Google Shape;1302;p56"/>
              <p:cNvGrpSpPr/>
              <p:nvPr/>
            </p:nvGrpSpPr>
            <p:grpSpPr>
              <a:xfrm>
                <a:off x="308875" y="2088450"/>
                <a:ext cx="85200" cy="40700"/>
                <a:chOff x="308875" y="2087000"/>
                <a:chExt cx="85200" cy="40700"/>
              </a:xfrm>
            </p:grpSpPr>
            <p:cxnSp>
              <p:nvCxnSpPr>
                <p:cNvPr id="1303" name="Google Shape;1303;p5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304" name="Google Shape;1304;p5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05" name="Google Shape;1305;p56"/>
            <p:cNvGrpSpPr/>
            <p:nvPr/>
          </p:nvGrpSpPr>
          <p:grpSpPr>
            <a:xfrm>
              <a:off x="286625" y="3923799"/>
              <a:ext cx="133200" cy="133200"/>
              <a:chOff x="286625" y="3648899"/>
              <a:chExt cx="133200" cy="133200"/>
            </a:xfrm>
          </p:grpSpPr>
          <p:sp>
            <p:nvSpPr>
              <p:cNvPr id="1306" name="Google Shape;1306;p5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08" name="Google Shape;1308;p56"/>
          <p:cNvCxnSpPr/>
          <p:nvPr/>
        </p:nvCxnSpPr>
        <p:spPr>
          <a:xfrm>
            <a:off x="8176575" y="3529013"/>
            <a:ext cx="0" cy="740100"/>
          </a:xfrm>
          <a:prstGeom prst="straightConnector1">
            <a:avLst/>
          </a:prstGeom>
          <a:noFill/>
          <a:ln cap="flat" cmpd="sng" w="9525">
            <a:solidFill>
              <a:schemeClr val="dk2"/>
            </a:solidFill>
            <a:prstDash val="solid"/>
            <a:round/>
            <a:headEnd len="med" w="med" type="none"/>
            <a:tailEnd len="med" w="med" type="stealth"/>
          </a:ln>
        </p:spPr>
      </p:cxnSp>
      <p:sp>
        <p:nvSpPr>
          <p:cNvPr id="1309" name="Google Shape;1309;p56"/>
          <p:cNvSpPr/>
          <p:nvPr/>
        </p:nvSpPr>
        <p:spPr>
          <a:xfrm>
            <a:off x="1862796" y="230207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310" name="Google Shape;1310;p56"/>
          <p:cNvSpPr/>
          <p:nvPr/>
        </p:nvSpPr>
        <p:spPr>
          <a:xfrm>
            <a:off x="1862796" y="382315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311" name="Google Shape;1311;p56"/>
          <p:cNvSpPr/>
          <p:nvPr/>
        </p:nvSpPr>
        <p:spPr>
          <a:xfrm>
            <a:off x="5343246" y="2302076"/>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312" name="Google Shape;1312;p56"/>
          <p:cNvSpPr/>
          <p:nvPr/>
        </p:nvSpPr>
        <p:spPr>
          <a:xfrm>
            <a:off x="5343246" y="3823151"/>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313" name="Google Shape;1313;p5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56"/>
          <p:cNvGrpSpPr/>
          <p:nvPr/>
        </p:nvGrpSpPr>
        <p:grpSpPr>
          <a:xfrm>
            <a:off x="7819199" y="752550"/>
            <a:ext cx="604800" cy="147600"/>
            <a:chOff x="7688649" y="828750"/>
            <a:chExt cx="604800" cy="147600"/>
          </a:xfrm>
        </p:grpSpPr>
        <p:sp>
          <p:nvSpPr>
            <p:cNvPr id="1318" name="Google Shape;1318;p5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5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1322" name="Google Shape;1322;p5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SYNTAX</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0"/>
          <p:cNvSpPr/>
          <p:nvPr/>
        </p:nvSpPr>
        <p:spPr>
          <a:xfrm>
            <a:off x="4892875" y="893575"/>
            <a:ext cx="3375000" cy="33750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486" name="Google Shape;486;p30"/>
          <p:cNvGrpSpPr/>
          <p:nvPr/>
        </p:nvGrpSpPr>
        <p:grpSpPr>
          <a:xfrm>
            <a:off x="299286" y="189025"/>
            <a:ext cx="133205" cy="119344"/>
            <a:chOff x="222150" y="185025"/>
            <a:chExt cx="170100" cy="152400"/>
          </a:xfrm>
        </p:grpSpPr>
        <p:cxnSp>
          <p:nvCxnSpPr>
            <p:cNvPr id="487" name="Google Shape;487;p3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8" name="Google Shape;488;p3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489" name="Google Shape;489;p3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490" name="Google Shape;490;p30"/>
          <p:cNvGrpSpPr/>
          <p:nvPr/>
        </p:nvGrpSpPr>
        <p:grpSpPr>
          <a:xfrm>
            <a:off x="286625" y="3999999"/>
            <a:ext cx="145867" cy="958251"/>
            <a:chOff x="286625" y="3923799"/>
            <a:chExt cx="145867" cy="958251"/>
          </a:xfrm>
        </p:grpSpPr>
        <p:sp>
          <p:nvSpPr>
            <p:cNvPr id="491" name="Google Shape;491;p3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30"/>
            <p:cNvGrpSpPr/>
            <p:nvPr/>
          </p:nvGrpSpPr>
          <p:grpSpPr>
            <a:xfrm>
              <a:off x="298112" y="4342643"/>
              <a:ext cx="110182" cy="126862"/>
              <a:chOff x="281100" y="2027800"/>
              <a:chExt cx="140700" cy="162000"/>
            </a:xfrm>
          </p:grpSpPr>
          <p:sp>
            <p:nvSpPr>
              <p:cNvPr id="493" name="Google Shape;493;p3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0"/>
              <p:cNvGrpSpPr/>
              <p:nvPr/>
            </p:nvGrpSpPr>
            <p:grpSpPr>
              <a:xfrm>
                <a:off x="308875" y="2088450"/>
                <a:ext cx="85200" cy="40700"/>
                <a:chOff x="308875" y="2087000"/>
                <a:chExt cx="85200" cy="40700"/>
              </a:xfrm>
            </p:grpSpPr>
            <p:cxnSp>
              <p:nvCxnSpPr>
                <p:cNvPr id="495" name="Google Shape;495;p3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3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497" name="Google Shape;497;p30"/>
            <p:cNvGrpSpPr/>
            <p:nvPr/>
          </p:nvGrpSpPr>
          <p:grpSpPr>
            <a:xfrm>
              <a:off x="286625" y="3923799"/>
              <a:ext cx="133200" cy="133200"/>
              <a:chOff x="286625" y="3648899"/>
              <a:chExt cx="133200" cy="133200"/>
            </a:xfrm>
          </p:grpSpPr>
          <p:sp>
            <p:nvSpPr>
              <p:cNvPr id="498" name="Google Shape;498;p3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0" name="Google Shape;500;p30">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WHY</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501" name="Google Shape;501;p30"/>
          <p:cNvSpPr txBox="1"/>
          <p:nvPr>
            <p:ph type="title"/>
          </p:nvPr>
        </p:nvSpPr>
        <p:spPr>
          <a:xfrm>
            <a:off x="1048100" y="2024538"/>
            <a:ext cx="4119000" cy="17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C++ important?</a:t>
            </a:r>
            <a:endParaRPr/>
          </a:p>
        </p:txBody>
      </p:sp>
      <p:sp>
        <p:nvSpPr>
          <p:cNvPr id="502" name="Google Shape;502;p30"/>
          <p:cNvSpPr txBox="1"/>
          <p:nvPr>
            <p:ph idx="2" type="title"/>
          </p:nvPr>
        </p:nvSpPr>
        <p:spPr>
          <a:xfrm>
            <a:off x="1048100" y="1335138"/>
            <a:ext cx="1625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03" name="Google Shape;503;p3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30"/>
          <p:cNvPicPr preferRelativeResize="0"/>
          <p:nvPr/>
        </p:nvPicPr>
        <p:blipFill>
          <a:blip r:embed="rId6">
            <a:alphaModFix/>
          </a:blip>
          <a:stretch>
            <a:fillRect/>
          </a:stretch>
        </p:blipFill>
        <p:spPr>
          <a:xfrm>
            <a:off x="5173975" y="2122489"/>
            <a:ext cx="2091550" cy="2091550"/>
          </a:xfrm>
          <a:prstGeom prst="rect">
            <a:avLst/>
          </a:prstGeom>
          <a:noFill/>
          <a:ln>
            <a:noFill/>
          </a:ln>
        </p:spPr>
      </p:pic>
      <p:sp>
        <p:nvSpPr>
          <p:cNvPr id="508" name="Google Shape;508;p30"/>
          <p:cNvSpPr/>
          <p:nvPr/>
        </p:nvSpPr>
        <p:spPr>
          <a:xfrm>
            <a:off x="5977825" y="660575"/>
            <a:ext cx="2502036" cy="1123524"/>
          </a:xfrm>
          <a:prstGeom prst="cloud">
            <a:avLst/>
          </a:prstGeom>
          <a:solidFill>
            <a:schemeClr val="dk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Oswald"/>
                <a:ea typeface="Oswald"/>
                <a:cs typeface="Oswald"/>
                <a:sym typeface="Oswald"/>
              </a:rPr>
              <a:t>Should I use C++? Is it good?</a:t>
            </a:r>
            <a:endParaRPr sz="1700">
              <a:latin typeface="Oswald"/>
              <a:ea typeface="Oswald"/>
              <a:cs typeface="Oswald"/>
              <a:sym typeface="Oswald"/>
            </a:endParaRPr>
          </a:p>
        </p:txBody>
      </p:sp>
      <p:sp>
        <p:nvSpPr>
          <p:cNvPr id="509" name="Google Shape;509;p30"/>
          <p:cNvSpPr/>
          <p:nvPr/>
        </p:nvSpPr>
        <p:spPr>
          <a:xfrm>
            <a:off x="6242975" y="2059550"/>
            <a:ext cx="133200" cy="1332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6376175" y="1784100"/>
            <a:ext cx="240600" cy="240600"/>
          </a:xfrm>
          <a:prstGeom prst="ellipse">
            <a:avLst/>
          </a:prstGeom>
          <a:solidFill>
            <a:schemeClr val="dk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 name="Google Shape;511;p30"/>
          <p:cNvCxnSpPr/>
          <p:nvPr/>
        </p:nvCxnSpPr>
        <p:spPr>
          <a:xfrm>
            <a:off x="1048100" y="3808363"/>
            <a:ext cx="35472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5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328" name="Google Shape;1328;p57"/>
          <p:cNvGrpSpPr/>
          <p:nvPr/>
        </p:nvGrpSpPr>
        <p:grpSpPr>
          <a:xfrm>
            <a:off x="299286" y="189025"/>
            <a:ext cx="133205" cy="119344"/>
            <a:chOff x="222150" y="185025"/>
            <a:chExt cx="170100" cy="152400"/>
          </a:xfrm>
        </p:grpSpPr>
        <p:cxnSp>
          <p:nvCxnSpPr>
            <p:cNvPr id="1329" name="Google Shape;1329;p5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30" name="Google Shape;1330;p5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31" name="Google Shape;1331;p5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332" name="Google Shape;1332;p57"/>
          <p:cNvGrpSpPr/>
          <p:nvPr/>
        </p:nvGrpSpPr>
        <p:grpSpPr>
          <a:xfrm>
            <a:off x="286625" y="3999999"/>
            <a:ext cx="145867" cy="958251"/>
            <a:chOff x="286625" y="3923799"/>
            <a:chExt cx="145867" cy="958251"/>
          </a:xfrm>
        </p:grpSpPr>
        <p:sp>
          <p:nvSpPr>
            <p:cNvPr id="1333" name="Google Shape;1333;p5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57"/>
            <p:cNvGrpSpPr/>
            <p:nvPr/>
          </p:nvGrpSpPr>
          <p:grpSpPr>
            <a:xfrm>
              <a:off x="298112" y="4342643"/>
              <a:ext cx="110182" cy="126862"/>
              <a:chOff x="281100" y="2027800"/>
              <a:chExt cx="140700" cy="162000"/>
            </a:xfrm>
          </p:grpSpPr>
          <p:sp>
            <p:nvSpPr>
              <p:cNvPr id="1335" name="Google Shape;1335;p5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6" name="Google Shape;1336;p57"/>
              <p:cNvGrpSpPr/>
              <p:nvPr/>
            </p:nvGrpSpPr>
            <p:grpSpPr>
              <a:xfrm>
                <a:off x="308875" y="2088450"/>
                <a:ext cx="85200" cy="40700"/>
                <a:chOff x="308875" y="2087000"/>
                <a:chExt cx="85200" cy="40700"/>
              </a:xfrm>
            </p:grpSpPr>
            <p:cxnSp>
              <p:nvCxnSpPr>
                <p:cNvPr id="1337" name="Google Shape;1337;p5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5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39" name="Google Shape;1339;p57"/>
            <p:cNvGrpSpPr/>
            <p:nvPr/>
          </p:nvGrpSpPr>
          <p:grpSpPr>
            <a:xfrm>
              <a:off x="286625" y="3923799"/>
              <a:ext cx="133200" cy="133200"/>
              <a:chOff x="286625" y="3648899"/>
              <a:chExt cx="133200" cy="133200"/>
            </a:xfrm>
          </p:grpSpPr>
          <p:sp>
            <p:nvSpPr>
              <p:cNvPr id="1340" name="Google Shape;1340;p5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2" name="Google Shape;1342;p57">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DATA TYPES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343" name="Google Shape;1343;p57"/>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1344" name="Google Shape;1344;p57"/>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/3-01</a:t>
            </a:r>
            <a:endParaRPr/>
          </a:p>
        </p:txBody>
      </p:sp>
      <p:sp>
        <p:nvSpPr>
          <p:cNvPr id="1345" name="Google Shape;1345;p5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9" name="Google Shape;1349;p57"/>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5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355" name="Google Shape;1355;p58"/>
          <p:cNvGrpSpPr/>
          <p:nvPr/>
        </p:nvGrpSpPr>
        <p:grpSpPr>
          <a:xfrm>
            <a:off x="299286" y="189025"/>
            <a:ext cx="133205" cy="119344"/>
            <a:chOff x="222150" y="185025"/>
            <a:chExt cx="170100" cy="152400"/>
          </a:xfrm>
        </p:grpSpPr>
        <p:cxnSp>
          <p:nvCxnSpPr>
            <p:cNvPr id="1356" name="Google Shape;1356;p5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57" name="Google Shape;1357;p5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58" name="Google Shape;1358;p5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359" name="Google Shape;1359;p58"/>
          <p:cNvGrpSpPr/>
          <p:nvPr/>
        </p:nvGrpSpPr>
        <p:grpSpPr>
          <a:xfrm>
            <a:off x="286625" y="3999999"/>
            <a:ext cx="145867" cy="958251"/>
            <a:chOff x="286625" y="3923799"/>
            <a:chExt cx="145867" cy="958251"/>
          </a:xfrm>
        </p:grpSpPr>
        <p:sp>
          <p:nvSpPr>
            <p:cNvPr id="1360" name="Google Shape;1360;p5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58"/>
            <p:cNvGrpSpPr/>
            <p:nvPr/>
          </p:nvGrpSpPr>
          <p:grpSpPr>
            <a:xfrm>
              <a:off x="298112" y="4342643"/>
              <a:ext cx="110182" cy="126862"/>
              <a:chOff x="281100" y="2027800"/>
              <a:chExt cx="140700" cy="162000"/>
            </a:xfrm>
          </p:grpSpPr>
          <p:sp>
            <p:nvSpPr>
              <p:cNvPr id="1362" name="Google Shape;1362;p5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3" name="Google Shape;1363;p58"/>
              <p:cNvGrpSpPr/>
              <p:nvPr/>
            </p:nvGrpSpPr>
            <p:grpSpPr>
              <a:xfrm>
                <a:off x="308875" y="2088450"/>
                <a:ext cx="85200" cy="40700"/>
                <a:chOff x="308875" y="2087000"/>
                <a:chExt cx="85200" cy="40700"/>
              </a:xfrm>
            </p:grpSpPr>
            <p:cxnSp>
              <p:nvCxnSpPr>
                <p:cNvPr id="1364" name="Google Shape;1364;p5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5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66" name="Google Shape;1366;p58"/>
            <p:cNvGrpSpPr/>
            <p:nvPr/>
          </p:nvGrpSpPr>
          <p:grpSpPr>
            <a:xfrm>
              <a:off x="286625" y="3923799"/>
              <a:ext cx="133200" cy="133200"/>
              <a:chOff x="286625" y="3648899"/>
              <a:chExt cx="133200" cy="133200"/>
            </a:xfrm>
          </p:grpSpPr>
          <p:sp>
            <p:nvSpPr>
              <p:cNvPr id="1367" name="Google Shape;1367;p5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9" name="Google Shape;1369;p58">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DATA TYPES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370" name="Google Shape;1370;p58">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8">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74" name="Google Shape;1374;p58"/>
          <p:cNvGraphicFramePr/>
          <p:nvPr/>
        </p:nvGraphicFramePr>
        <p:xfrm>
          <a:off x="1030575" y="1001150"/>
          <a:ext cx="3000000" cy="3000000"/>
        </p:xfrm>
        <a:graphic>
          <a:graphicData uri="http://schemas.openxmlformats.org/drawingml/2006/table">
            <a:tbl>
              <a:tblPr>
                <a:noFill/>
                <a:tableStyleId>{A724B4D7-3117-43BE-9974-51EE4F28590D}</a:tableStyleId>
              </a:tblPr>
              <a:tblGrid>
                <a:gridCol w="973775"/>
                <a:gridCol w="4094725"/>
                <a:gridCol w="2092425"/>
              </a:tblGrid>
              <a:tr h="776325">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Data Type</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Descriptions</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Example</a:t>
                      </a:r>
                      <a:endParaRPr b="1" sz="2000">
                        <a:solidFill>
                          <a:schemeClr val="dk2"/>
                        </a:solidFill>
                        <a:latin typeface="Oswald"/>
                        <a:ea typeface="Oswald"/>
                        <a:cs typeface="Oswald"/>
                        <a:sym typeface="Oswald"/>
                      </a:endParaRPr>
                    </a:p>
                  </a:txBody>
                  <a:tcPr marT="91425" marB="91425" marR="91425" marL="91425" anchor="ctr"/>
                </a:tc>
              </a:tr>
              <a:tr h="776325">
                <a:tc>
                  <a:txBody>
                    <a:bodyPr/>
                    <a:lstStyle/>
                    <a:p>
                      <a:pPr indent="0" lvl="0" marL="0" rtl="0" algn="ctr">
                        <a:spcBef>
                          <a:spcPts val="0"/>
                        </a:spcBef>
                        <a:spcAft>
                          <a:spcPts val="0"/>
                        </a:spcAft>
                        <a:buNone/>
                      </a:pPr>
                      <a:r>
                        <a:rPr lang="en" sz="1600">
                          <a:solidFill>
                            <a:schemeClr val="dk2"/>
                          </a:solidFill>
                          <a:latin typeface="Fira Code"/>
                          <a:ea typeface="Fira Code"/>
                          <a:cs typeface="Fira Code"/>
                          <a:sym typeface="Fira Code"/>
                        </a:rPr>
                        <a:t>int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32 bit signed integer (max: 2,147,483,647)</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23, -4, 5004986</a:t>
                      </a:r>
                      <a:endParaRPr>
                        <a:solidFill>
                          <a:schemeClr val="dk2"/>
                        </a:solidFill>
                        <a:latin typeface="Fira Code"/>
                        <a:ea typeface="Fira Code"/>
                        <a:cs typeface="Fira Code"/>
                        <a:sym typeface="Fira Code"/>
                      </a:endParaRPr>
                    </a:p>
                  </a:txBody>
                  <a:tcPr marT="91425" marB="91425" marR="91425" marL="91425" anchor="ctr"/>
                </a:tc>
              </a:tr>
              <a:tr h="77632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float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Decimals (typically 7 d.p.)</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2.0, -9.876, 0.00078</a:t>
                      </a:r>
                      <a:endParaRPr>
                        <a:solidFill>
                          <a:schemeClr val="dk2"/>
                        </a:solidFill>
                        <a:latin typeface="Fira Code"/>
                        <a:ea typeface="Fira Code"/>
                        <a:cs typeface="Fira Code"/>
                        <a:sym typeface="Fira Code"/>
                      </a:endParaRPr>
                    </a:p>
                  </a:txBody>
                  <a:tcPr marT="91425" marB="91425" marR="91425" marL="91425" anchor="ctr"/>
                </a:tc>
              </a:tr>
              <a:tr h="77632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double</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More precise decimals (typically 16 d.p.)</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9.759305740465457</a:t>
                      </a:r>
                      <a:endParaRPr>
                        <a:solidFill>
                          <a:schemeClr val="dk2"/>
                        </a:solidFill>
                        <a:latin typeface="Fira Code"/>
                        <a:ea typeface="Fira Code"/>
                        <a:cs typeface="Fira Code"/>
                        <a:sym typeface="Fira Code"/>
                      </a:endParaRPr>
                    </a:p>
                  </a:txBody>
                  <a:tcPr marT="91425" marB="91425" marR="91425" marL="91425"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sp>
        <p:nvSpPr>
          <p:cNvPr id="1379" name="Google Shape;1379;p5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380" name="Google Shape;1380;p59"/>
          <p:cNvGrpSpPr/>
          <p:nvPr/>
        </p:nvGrpSpPr>
        <p:grpSpPr>
          <a:xfrm>
            <a:off x="299286" y="189025"/>
            <a:ext cx="133205" cy="119344"/>
            <a:chOff x="222150" y="185025"/>
            <a:chExt cx="170100" cy="152400"/>
          </a:xfrm>
        </p:grpSpPr>
        <p:cxnSp>
          <p:nvCxnSpPr>
            <p:cNvPr id="1381" name="Google Shape;1381;p5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82" name="Google Shape;1382;p5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83" name="Google Shape;1383;p5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384" name="Google Shape;1384;p59"/>
          <p:cNvGrpSpPr/>
          <p:nvPr/>
        </p:nvGrpSpPr>
        <p:grpSpPr>
          <a:xfrm>
            <a:off x="286625" y="3999999"/>
            <a:ext cx="145867" cy="958251"/>
            <a:chOff x="286625" y="3923799"/>
            <a:chExt cx="145867" cy="958251"/>
          </a:xfrm>
        </p:grpSpPr>
        <p:sp>
          <p:nvSpPr>
            <p:cNvPr id="1385" name="Google Shape;1385;p5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6" name="Google Shape;1386;p59"/>
            <p:cNvGrpSpPr/>
            <p:nvPr/>
          </p:nvGrpSpPr>
          <p:grpSpPr>
            <a:xfrm>
              <a:off x="298112" y="4342643"/>
              <a:ext cx="110182" cy="126862"/>
              <a:chOff x="281100" y="2027800"/>
              <a:chExt cx="140700" cy="162000"/>
            </a:xfrm>
          </p:grpSpPr>
          <p:sp>
            <p:nvSpPr>
              <p:cNvPr id="1387" name="Google Shape;1387;p5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59"/>
              <p:cNvGrpSpPr/>
              <p:nvPr/>
            </p:nvGrpSpPr>
            <p:grpSpPr>
              <a:xfrm>
                <a:off x="308875" y="2088450"/>
                <a:ext cx="85200" cy="40700"/>
                <a:chOff x="308875" y="2087000"/>
                <a:chExt cx="85200" cy="40700"/>
              </a:xfrm>
            </p:grpSpPr>
            <p:cxnSp>
              <p:nvCxnSpPr>
                <p:cNvPr id="1389" name="Google Shape;1389;p5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5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391" name="Google Shape;1391;p59"/>
            <p:cNvGrpSpPr/>
            <p:nvPr/>
          </p:nvGrpSpPr>
          <p:grpSpPr>
            <a:xfrm>
              <a:off x="286625" y="3923799"/>
              <a:ext cx="133200" cy="133200"/>
              <a:chOff x="286625" y="3648899"/>
              <a:chExt cx="133200" cy="133200"/>
            </a:xfrm>
          </p:grpSpPr>
          <p:sp>
            <p:nvSpPr>
              <p:cNvPr id="1392" name="Google Shape;1392;p5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4" name="Google Shape;1394;p59">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DATA TYPES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395" name="Google Shape;1395;p5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99" name="Google Shape;1399;p59"/>
          <p:cNvGraphicFramePr/>
          <p:nvPr/>
        </p:nvGraphicFramePr>
        <p:xfrm>
          <a:off x="1030575" y="1001150"/>
          <a:ext cx="3000000" cy="3000000"/>
        </p:xfrm>
        <a:graphic>
          <a:graphicData uri="http://schemas.openxmlformats.org/drawingml/2006/table">
            <a:tbl>
              <a:tblPr>
                <a:noFill/>
                <a:tableStyleId>{A724B4D7-3117-43BE-9974-51EE4F28590D}</a:tableStyleId>
              </a:tblPr>
              <a:tblGrid>
                <a:gridCol w="973775"/>
                <a:gridCol w="4094725"/>
                <a:gridCol w="2092425"/>
              </a:tblGrid>
              <a:tr h="776325">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Data Type</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Descriptions</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Example</a:t>
                      </a:r>
                      <a:endParaRPr b="1" sz="2000">
                        <a:solidFill>
                          <a:schemeClr val="dk2"/>
                        </a:solidFill>
                        <a:latin typeface="Oswald"/>
                        <a:ea typeface="Oswald"/>
                        <a:cs typeface="Oswald"/>
                        <a:sym typeface="Oswald"/>
                      </a:endParaRPr>
                    </a:p>
                  </a:txBody>
                  <a:tcPr marT="91425" marB="91425" marR="91425" marL="91425" anchor="ctr"/>
                </a:tc>
              </a:tr>
              <a:tr h="776325">
                <a:tc>
                  <a:txBody>
                    <a:bodyPr/>
                    <a:lstStyle/>
                    <a:p>
                      <a:pPr indent="0" lvl="0" marL="0" rtl="0" algn="ctr">
                        <a:spcBef>
                          <a:spcPts val="0"/>
                        </a:spcBef>
                        <a:spcAft>
                          <a:spcPts val="0"/>
                        </a:spcAft>
                        <a:buNone/>
                      </a:pPr>
                      <a:r>
                        <a:rPr lang="en" sz="1600">
                          <a:solidFill>
                            <a:schemeClr val="dk2"/>
                          </a:solidFill>
                          <a:latin typeface="Fira Code"/>
                          <a:ea typeface="Fira Code"/>
                          <a:cs typeface="Fira Code"/>
                          <a:sym typeface="Fira Code"/>
                        </a:rPr>
                        <a:t>string</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Words and phrases. Combinations of characters, enclosed by double quotes “ “</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“Hello”, </a:t>
                      </a:r>
                      <a:endParaRPr>
                        <a:solidFill>
                          <a:schemeClr val="dk2"/>
                        </a:solidFill>
                        <a:latin typeface="Fira Code"/>
                        <a:ea typeface="Fira Code"/>
                        <a:cs typeface="Fira Code"/>
                        <a:sym typeface="Fira Code"/>
                      </a:endParaRPr>
                    </a:p>
                    <a:p>
                      <a:pPr indent="0" lvl="0" marL="0" rtl="0" algn="ctr">
                        <a:spcBef>
                          <a:spcPts val="0"/>
                        </a:spcBef>
                        <a:spcAft>
                          <a:spcPts val="0"/>
                        </a:spcAft>
                        <a:buNone/>
                      </a:pPr>
                      <a:r>
                        <a:rPr lang="en">
                          <a:solidFill>
                            <a:schemeClr val="dk2"/>
                          </a:solidFill>
                          <a:latin typeface="Fira Code"/>
                          <a:ea typeface="Fira Code"/>
                          <a:cs typeface="Fira Code"/>
                          <a:sym typeface="Fira Code"/>
                        </a:rPr>
                        <a:t>“hello world”, “webs34id&amp;%*@sf”</a:t>
                      </a:r>
                      <a:endParaRPr>
                        <a:solidFill>
                          <a:schemeClr val="dk2"/>
                        </a:solidFill>
                        <a:latin typeface="Fira Code"/>
                        <a:ea typeface="Fira Code"/>
                        <a:cs typeface="Fira Code"/>
                        <a:sym typeface="Fira Code"/>
                      </a:endParaRPr>
                    </a:p>
                  </a:txBody>
                  <a:tcPr marT="91425" marB="91425" marR="91425" marL="91425" anchor="ctr"/>
                </a:tc>
              </a:tr>
              <a:tr h="77632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char</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Character. It may contain any single character, enclosed by single quotes ‘ ‘</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‘x’, ‘ ‘, ‘&amp;’</a:t>
                      </a:r>
                      <a:endParaRPr>
                        <a:solidFill>
                          <a:schemeClr val="dk2"/>
                        </a:solidFill>
                        <a:latin typeface="Fira Code"/>
                        <a:ea typeface="Fira Code"/>
                        <a:cs typeface="Fira Code"/>
                        <a:sym typeface="Fira Code"/>
                      </a:endParaRPr>
                    </a:p>
                  </a:txBody>
                  <a:tcPr marT="91425" marB="91425" marR="91425" marL="91425" anchor="ctr"/>
                </a:tc>
              </a:tr>
              <a:tr h="77632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bool</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Boolean. It may contain only one of two values - true or false</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true, false</a:t>
                      </a:r>
                      <a:endParaRPr>
                        <a:solidFill>
                          <a:schemeClr val="dk2"/>
                        </a:solidFill>
                        <a:latin typeface="Fira Code"/>
                        <a:ea typeface="Fira Code"/>
                        <a:cs typeface="Fira Code"/>
                        <a:sym typeface="Fira Code"/>
                      </a:endParaRPr>
                    </a:p>
                  </a:txBody>
                  <a:tcPr marT="91425" marB="91425" marR="91425" marL="91425"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6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405" name="Google Shape;1405;p60"/>
          <p:cNvGrpSpPr/>
          <p:nvPr/>
        </p:nvGrpSpPr>
        <p:grpSpPr>
          <a:xfrm>
            <a:off x="299286" y="189025"/>
            <a:ext cx="133205" cy="119344"/>
            <a:chOff x="222150" y="185025"/>
            <a:chExt cx="170100" cy="152400"/>
          </a:xfrm>
        </p:grpSpPr>
        <p:cxnSp>
          <p:nvCxnSpPr>
            <p:cNvPr id="1406" name="Google Shape;1406;p6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07" name="Google Shape;1407;p6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08" name="Google Shape;1408;p6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409" name="Google Shape;1409;p60"/>
          <p:cNvGrpSpPr/>
          <p:nvPr/>
        </p:nvGrpSpPr>
        <p:grpSpPr>
          <a:xfrm>
            <a:off x="286625" y="3999999"/>
            <a:ext cx="145867" cy="958251"/>
            <a:chOff x="286625" y="3923799"/>
            <a:chExt cx="145867" cy="958251"/>
          </a:xfrm>
        </p:grpSpPr>
        <p:sp>
          <p:nvSpPr>
            <p:cNvPr id="1410" name="Google Shape;1410;p6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1" name="Google Shape;1411;p60"/>
            <p:cNvGrpSpPr/>
            <p:nvPr/>
          </p:nvGrpSpPr>
          <p:grpSpPr>
            <a:xfrm>
              <a:off x="298112" y="4342643"/>
              <a:ext cx="110182" cy="126862"/>
              <a:chOff x="281100" y="2027800"/>
              <a:chExt cx="140700" cy="162000"/>
            </a:xfrm>
          </p:grpSpPr>
          <p:sp>
            <p:nvSpPr>
              <p:cNvPr id="1412" name="Google Shape;1412;p6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3" name="Google Shape;1413;p60"/>
              <p:cNvGrpSpPr/>
              <p:nvPr/>
            </p:nvGrpSpPr>
            <p:grpSpPr>
              <a:xfrm>
                <a:off x="308875" y="2088450"/>
                <a:ext cx="85200" cy="40700"/>
                <a:chOff x="308875" y="2087000"/>
                <a:chExt cx="85200" cy="40700"/>
              </a:xfrm>
            </p:grpSpPr>
            <p:cxnSp>
              <p:nvCxnSpPr>
                <p:cNvPr id="1414" name="Google Shape;1414;p6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6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16" name="Google Shape;1416;p60"/>
            <p:cNvGrpSpPr/>
            <p:nvPr/>
          </p:nvGrpSpPr>
          <p:grpSpPr>
            <a:xfrm>
              <a:off x="286625" y="3923799"/>
              <a:ext cx="133200" cy="133200"/>
              <a:chOff x="286625" y="3648899"/>
              <a:chExt cx="133200" cy="133200"/>
            </a:xfrm>
          </p:grpSpPr>
          <p:sp>
            <p:nvSpPr>
              <p:cNvPr id="1417" name="Google Shape;1417;p6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9" name="Google Shape;1419;p60">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VARIABLES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420" name="Google Shape;1420;p60"/>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r>
              <a:rPr lang="en"/>
              <a:t>Variables</a:t>
            </a:r>
            <a:endParaRPr/>
          </a:p>
        </p:txBody>
      </p:sp>
      <p:sp>
        <p:nvSpPr>
          <p:cNvPr id="1421" name="Google Shape;1421;p60"/>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/3-02</a:t>
            </a:r>
            <a:endParaRPr/>
          </a:p>
        </p:txBody>
      </p:sp>
      <p:sp>
        <p:nvSpPr>
          <p:cNvPr id="1422" name="Google Shape;1422;p6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6" name="Google Shape;1426;p60"/>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61"/>
          <p:cNvSpPr/>
          <p:nvPr/>
        </p:nvSpPr>
        <p:spPr>
          <a:xfrm>
            <a:off x="1047075" y="918475"/>
            <a:ext cx="6999600" cy="3232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1800">
                <a:latin typeface="Open Sans"/>
                <a:ea typeface="Open Sans"/>
                <a:cs typeface="Open Sans"/>
                <a:sym typeface="Open Sans"/>
              </a:rPr>
              <a:t> </a:t>
            </a:r>
            <a:r>
              <a:rPr b="1" lang="en" sz="1800">
                <a:solidFill>
                  <a:srgbClr val="8959A8"/>
                </a:solidFill>
                <a:highlight>
                  <a:schemeClr val="lt1"/>
                </a:highlight>
                <a:latin typeface="Droid Sans Mono"/>
                <a:ea typeface="Droid Sans Mono"/>
                <a:cs typeface="Droid Sans Mono"/>
                <a:sym typeface="Droid Sans Mono"/>
              </a:rPr>
              <a:t>data_type</a:t>
            </a:r>
            <a:r>
              <a:rPr b="1" lang="en" sz="1800">
                <a:latin typeface="Droid Sans Mono"/>
                <a:ea typeface="Droid Sans Mono"/>
                <a:cs typeface="Droid Sans Mono"/>
                <a:sym typeface="Droid Sans Mono"/>
              </a:rPr>
              <a:t> variable_name = </a:t>
            </a:r>
            <a:r>
              <a:rPr b="1" lang="en" sz="1800">
                <a:solidFill>
                  <a:srgbClr val="F5871F"/>
                </a:solidFill>
                <a:highlight>
                  <a:schemeClr val="lt1"/>
                </a:highlight>
                <a:latin typeface="Droid Sans Mono"/>
                <a:ea typeface="Droid Sans Mono"/>
                <a:cs typeface="Droid Sans Mono"/>
                <a:sym typeface="Droid Sans Mono"/>
              </a:rPr>
              <a:t>initial_value</a:t>
            </a:r>
            <a:r>
              <a:rPr b="1" lang="en" sz="1800">
                <a:latin typeface="Droid Sans Mono"/>
                <a:ea typeface="Droid Sans Mono"/>
                <a:cs typeface="Droid Sans Mono"/>
                <a:sym typeface="Droid Sans Mono"/>
              </a:rPr>
              <a:t>;</a:t>
            </a:r>
            <a:endParaRPr b="1" sz="1800">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x;</a:t>
            </a:r>
            <a:br>
              <a:rPr b="1" lang="en" sz="1800">
                <a:solidFill>
                  <a:srgbClr val="4D4D4C"/>
                </a:solidFill>
                <a:highlight>
                  <a:schemeClr val="lt1"/>
                </a:highlight>
                <a:latin typeface="Droid Sans Mono"/>
                <a:ea typeface="Droid Sans Mono"/>
                <a:cs typeface="Droid Sans Mono"/>
                <a:sym typeface="Droid Sans Mono"/>
              </a:rPr>
            </a:b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y = </a:t>
            </a:r>
            <a:r>
              <a:rPr b="1" lang="en" sz="1800">
                <a:solidFill>
                  <a:srgbClr val="F5871F"/>
                </a:solidFill>
                <a:highlight>
                  <a:schemeClr val="lt1"/>
                </a:highlight>
                <a:latin typeface="Droid Sans Mono"/>
                <a:ea typeface="Droid Sans Mono"/>
                <a:cs typeface="Droid Sans Mono"/>
                <a:sym typeface="Droid Sans Mono"/>
              </a:rPr>
              <a:t>8</a:t>
            </a:r>
            <a:r>
              <a:rPr b="1" lang="en" sz="1800">
                <a:solidFill>
                  <a:srgbClr val="4D4D4C"/>
                </a:solidFill>
                <a:highlight>
                  <a:schemeClr val="lt1"/>
                </a:highlight>
                <a:latin typeface="Droid Sans Mono"/>
                <a:ea typeface="Droid Sans Mono"/>
                <a:cs typeface="Droid Sans Mono"/>
                <a:sym typeface="Droid Sans Mono"/>
              </a:rPr>
              <a:t>;</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float</a:t>
            </a:r>
            <a:r>
              <a:rPr b="1" lang="en" sz="1800">
                <a:solidFill>
                  <a:srgbClr val="4D4D4C"/>
                </a:solidFill>
                <a:highlight>
                  <a:schemeClr val="lt1"/>
                </a:highlight>
                <a:latin typeface="Droid Sans Mono"/>
                <a:ea typeface="Droid Sans Mono"/>
                <a:cs typeface="Droid Sans Mono"/>
                <a:sym typeface="Droid Sans Mono"/>
              </a:rPr>
              <a:t> decimal_points = 8.123;</a:t>
            </a:r>
            <a:br>
              <a:rPr b="1" lang="en" sz="1800">
                <a:solidFill>
                  <a:srgbClr val="4D4D4C"/>
                </a:solidFill>
                <a:highlight>
                  <a:schemeClr val="lt1"/>
                </a:highlight>
                <a:latin typeface="Droid Sans Mono"/>
                <a:ea typeface="Droid Sans Mono"/>
                <a:cs typeface="Droid Sans Mono"/>
                <a:sym typeface="Droid Sans Mono"/>
              </a:rPr>
            </a:br>
            <a:r>
              <a:rPr b="1" lang="en" sz="1800">
                <a:solidFill>
                  <a:srgbClr val="8959A8"/>
                </a:solidFill>
                <a:highlight>
                  <a:schemeClr val="lt1"/>
                </a:highlight>
                <a:latin typeface="Droid Sans Mono"/>
                <a:ea typeface="Droid Sans Mono"/>
                <a:cs typeface="Droid Sans Mono"/>
                <a:sym typeface="Droid Sans Mono"/>
              </a:rPr>
              <a:t>bool</a:t>
            </a:r>
            <a:r>
              <a:rPr b="1" lang="en" sz="1800">
                <a:solidFill>
                  <a:srgbClr val="4D4D4C"/>
                </a:solidFill>
                <a:highlight>
                  <a:schemeClr val="lt1"/>
                </a:highlight>
                <a:latin typeface="Droid Sans Mono"/>
                <a:ea typeface="Droid Sans Mono"/>
                <a:cs typeface="Droid Sans Mono"/>
                <a:sym typeface="Droid Sans Mono"/>
              </a:rPr>
              <a:t> b = </a:t>
            </a:r>
            <a:r>
              <a:rPr b="1" lang="en" sz="1800">
                <a:solidFill>
                  <a:srgbClr val="F5871F"/>
                </a:solidFill>
                <a:highlight>
                  <a:schemeClr val="lt1"/>
                </a:highlight>
                <a:latin typeface="Droid Sans Mono"/>
                <a:ea typeface="Droid Sans Mono"/>
                <a:cs typeface="Droid Sans Mono"/>
                <a:sym typeface="Droid Sans Mono"/>
              </a:rPr>
              <a:t>true</a:t>
            </a:r>
            <a:r>
              <a:rPr b="1" lang="en" sz="1800">
                <a:solidFill>
                  <a:srgbClr val="4D4D4C"/>
                </a:solidFill>
                <a:highlight>
                  <a:schemeClr val="lt1"/>
                </a:highlight>
                <a:latin typeface="Droid Sans Mono"/>
                <a:ea typeface="Droid Sans Mono"/>
                <a:cs typeface="Droid Sans Mono"/>
                <a:sym typeface="Droid Sans Mono"/>
              </a:rPr>
              <a:t>;</a:t>
            </a:r>
            <a:br>
              <a:rPr b="1" lang="en" sz="1800">
                <a:solidFill>
                  <a:srgbClr val="4D4D4C"/>
                </a:solidFill>
                <a:highlight>
                  <a:schemeClr val="lt1"/>
                </a:highlight>
                <a:latin typeface="Droid Sans Mono"/>
                <a:ea typeface="Droid Sans Mono"/>
                <a:cs typeface="Droid Sans Mono"/>
                <a:sym typeface="Droid Sans Mono"/>
              </a:rPr>
            </a:br>
            <a:r>
              <a:rPr b="1" lang="en" sz="1800">
                <a:solidFill>
                  <a:srgbClr val="8959A8"/>
                </a:solidFill>
                <a:highlight>
                  <a:schemeClr val="lt1"/>
                </a:highlight>
                <a:latin typeface="Droid Sans Mono"/>
                <a:ea typeface="Droid Sans Mono"/>
                <a:cs typeface="Droid Sans Mono"/>
                <a:sym typeface="Droid Sans Mono"/>
              </a:rPr>
              <a:t>char</a:t>
            </a:r>
            <a:r>
              <a:rPr b="1" lang="en" sz="1800">
                <a:solidFill>
                  <a:srgbClr val="4D4D4C"/>
                </a:solidFill>
                <a:highlight>
                  <a:schemeClr val="lt1"/>
                </a:highlight>
                <a:latin typeface="Droid Sans Mono"/>
                <a:ea typeface="Droid Sans Mono"/>
                <a:cs typeface="Droid Sans Mono"/>
                <a:sym typeface="Droid Sans Mono"/>
              </a:rPr>
              <a:t> c = ‘x’;</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string</a:t>
            </a:r>
            <a:r>
              <a:rPr b="1" lang="en" sz="1800">
                <a:solidFill>
                  <a:srgbClr val="4D4D4C"/>
                </a:solidFill>
                <a:highlight>
                  <a:schemeClr val="lt1"/>
                </a:highlight>
                <a:latin typeface="Droid Sans Mono"/>
                <a:ea typeface="Droid Sans Mono"/>
                <a:cs typeface="Droid Sans Mono"/>
                <a:sym typeface="Droid Sans Mono"/>
              </a:rPr>
              <a:t> str = “hello world”;</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y = “hello world”;   </a:t>
            </a:r>
            <a:r>
              <a:rPr b="1" lang="en" sz="1800">
                <a:solidFill>
                  <a:srgbClr val="FF0000"/>
                </a:solidFill>
                <a:highlight>
                  <a:schemeClr val="lt1"/>
                </a:highlight>
                <a:latin typeface="Droid Sans Mono"/>
                <a:ea typeface="Droid Sans Mono"/>
                <a:cs typeface="Droid Sans Mono"/>
                <a:sym typeface="Droid Sans Mono"/>
              </a:rPr>
              <a:t>&lt;ERROR&gt;</a:t>
            </a:r>
            <a:endParaRPr b="1" sz="1800">
              <a:solidFill>
                <a:srgbClr val="FF0000"/>
              </a:solidFill>
              <a:highlight>
                <a:schemeClr val="lt1"/>
              </a:highlight>
              <a:latin typeface="Droid Sans Mono"/>
              <a:ea typeface="Droid Sans Mono"/>
              <a:cs typeface="Droid Sans Mono"/>
              <a:sym typeface="Droid Sans Mono"/>
            </a:endParaRPr>
          </a:p>
        </p:txBody>
      </p:sp>
      <p:sp>
        <p:nvSpPr>
          <p:cNvPr id="1432" name="Google Shape;1432;p6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433" name="Google Shape;1433;p61"/>
          <p:cNvGrpSpPr/>
          <p:nvPr/>
        </p:nvGrpSpPr>
        <p:grpSpPr>
          <a:xfrm>
            <a:off x="299286" y="189025"/>
            <a:ext cx="133205" cy="119344"/>
            <a:chOff x="222150" y="185025"/>
            <a:chExt cx="170100" cy="152400"/>
          </a:xfrm>
        </p:grpSpPr>
        <p:cxnSp>
          <p:nvCxnSpPr>
            <p:cNvPr id="1434" name="Google Shape;1434;p6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35" name="Google Shape;1435;p6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36" name="Google Shape;1436;p6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437" name="Google Shape;1437;p61"/>
          <p:cNvGrpSpPr/>
          <p:nvPr/>
        </p:nvGrpSpPr>
        <p:grpSpPr>
          <a:xfrm>
            <a:off x="286625" y="3999999"/>
            <a:ext cx="145867" cy="958251"/>
            <a:chOff x="286625" y="3923799"/>
            <a:chExt cx="145867" cy="958251"/>
          </a:xfrm>
        </p:grpSpPr>
        <p:sp>
          <p:nvSpPr>
            <p:cNvPr id="1438" name="Google Shape;1438;p6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9" name="Google Shape;1439;p61"/>
            <p:cNvGrpSpPr/>
            <p:nvPr/>
          </p:nvGrpSpPr>
          <p:grpSpPr>
            <a:xfrm>
              <a:off x="298112" y="4342643"/>
              <a:ext cx="110182" cy="126862"/>
              <a:chOff x="281100" y="2027800"/>
              <a:chExt cx="140700" cy="162000"/>
            </a:xfrm>
          </p:grpSpPr>
          <p:sp>
            <p:nvSpPr>
              <p:cNvPr id="1440" name="Google Shape;1440;p6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61"/>
              <p:cNvGrpSpPr/>
              <p:nvPr/>
            </p:nvGrpSpPr>
            <p:grpSpPr>
              <a:xfrm>
                <a:off x="308875" y="2088450"/>
                <a:ext cx="85200" cy="40700"/>
                <a:chOff x="308875" y="2087000"/>
                <a:chExt cx="85200" cy="40700"/>
              </a:xfrm>
            </p:grpSpPr>
            <p:cxnSp>
              <p:nvCxnSpPr>
                <p:cNvPr id="1442" name="Google Shape;1442;p6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6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44" name="Google Shape;1444;p61"/>
            <p:cNvGrpSpPr/>
            <p:nvPr/>
          </p:nvGrpSpPr>
          <p:grpSpPr>
            <a:xfrm>
              <a:off x="286625" y="3923799"/>
              <a:ext cx="133200" cy="133200"/>
              <a:chOff x="286625" y="3648899"/>
              <a:chExt cx="133200" cy="133200"/>
            </a:xfrm>
          </p:grpSpPr>
          <p:sp>
            <p:nvSpPr>
              <p:cNvPr id="1445" name="Google Shape;1445;p6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47" name="Google Shape;1447;p61">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VARIABLES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448" name="Google Shape;1448;p6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grpSp>
        <p:nvGrpSpPr>
          <p:cNvPr id="1456" name="Google Shape;1456;p62"/>
          <p:cNvGrpSpPr/>
          <p:nvPr/>
        </p:nvGrpSpPr>
        <p:grpSpPr>
          <a:xfrm>
            <a:off x="299286" y="189025"/>
            <a:ext cx="133205" cy="119344"/>
            <a:chOff x="222150" y="185025"/>
            <a:chExt cx="170100" cy="152400"/>
          </a:xfrm>
        </p:grpSpPr>
        <p:cxnSp>
          <p:nvCxnSpPr>
            <p:cNvPr id="1457" name="Google Shape;1457;p6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58" name="Google Shape;1458;p6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59" name="Google Shape;1459;p6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460" name="Google Shape;1460;p62"/>
          <p:cNvGrpSpPr/>
          <p:nvPr/>
        </p:nvGrpSpPr>
        <p:grpSpPr>
          <a:xfrm>
            <a:off x="286625" y="3999999"/>
            <a:ext cx="145867" cy="958251"/>
            <a:chOff x="286625" y="3923799"/>
            <a:chExt cx="145867" cy="958251"/>
          </a:xfrm>
        </p:grpSpPr>
        <p:sp>
          <p:nvSpPr>
            <p:cNvPr id="1461" name="Google Shape;1461;p6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62"/>
            <p:cNvGrpSpPr/>
            <p:nvPr/>
          </p:nvGrpSpPr>
          <p:grpSpPr>
            <a:xfrm>
              <a:off x="298112" y="4342643"/>
              <a:ext cx="110182" cy="126862"/>
              <a:chOff x="281100" y="2027800"/>
              <a:chExt cx="140700" cy="162000"/>
            </a:xfrm>
          </p:grpSpPr>
          <p:sp>
            <p:nvSpPr>
              <p:cNvPr id="1463" name="Google Shape;1463;p6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4" name="Google Shape;1464;p62"/>
              <p:cNvGrpSpPr/>
              <p:nvPr/>
            </p:nvGrpSpPr>
            <p:grpSpPr>
              <a:xfrm>
                <a:off x="308875" y="2088450"/>
                <a:ext cx="85200" cy="40700"/>
                <a:chOff x="308875" y="2087000"/>
                <a:chExt cx="85200" cy="40700"/>
              </a:xfrm>
            </p:grpSpPr>
            <p:cxnSp>
              <p:nvCxnSpPr>
                <p:cNvPr id="1465" name="Google Shape;1465;p6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6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467" name="Google Shape;1467;p62"/>
            <p:cNvGrpSpPr/>
            <p:nvPr/>
          </p:nvGrpSpPr>
          <p:grpSpPr>
            <a:xfrm>
              <a:off x="286625" y="3923799"/>
              <a:ext cx="133200" cy="133200"/>
              <a:chOff x="286625" y="3648899"/>
              <a:chExt cx="133200" cy="133200"/>
            </a:xfrm>
          </p:grpSpPr>
          <p:sp>
            <p:nvSpPr>
              <p:cNvPr id="1468" name="Google Shape;1468;p6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0" name="Google Shape;1470;p62">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VARIABLES</a:t>
            </a:r>
            <a:r>
              <a:rPr b="0" lang="en" sz="1000"/>
              <a:t>.HTML</a:t>
            </a:r>
            <a:endParaRPr b="0" sz="1000">
              <a:solidFill>
                <a:schemeClr val="dk2"/>
              </a:solidFill>
            </a:endParaRPr>
          </a:p>
        </p:txBody>
      </p:sp>
      <p:sp>
        <p:nvSpPr>
          <p:cNvPr id="1471" name="Google Shape;1471;p62"/>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1472" name="Google Shape;1472;p6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473" name="Google Shape;1473;p6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62"/>
          <p:cNvGrpSpPr/>
          <p:nvPr/>
        </p:nvGrpSpPr>
        <p:grpSpPr>
          <a:xfrm>
            <a:off x="7819199" y="752550"/>
            <a:ext cx="604800" cy="147600"/>
            <a:chOff x="7688649" y="828750"/>
            <a:chExt cx="604800" cy="147600"/>
          </a:xfrm>
        </p:grpSpPr>
        <p:sp>
          <p:nvSpPr>
            <p:cNvPr id="1478" name="Google Shape;1478;p6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1" name="Google Shape;1481;p62"/>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482" name="Google Shape;1482;p62"/>
          <p:cNvSpPr/>
          <p:nvPr/>
        </p:nvSpPr>
        <p:spPr>
          <a:xfrm>
            <a:off x="831125" y="1317100"/>
            <a:ext cx="3579900" cy="3205500"/>
          </a:xfrm>
          <a:prstGeom prst="roundRect">
            <a:avLst>
              <a:gd fmla="val 9555"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a;</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b;</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c;</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d;</a:t>
            </a:r>
            <a:endParaRPr b="1" sz="1800">
              <a:solidFill>
                <a:srgbClr val="4D4D4C"/>
              </a:solidFill>
              <a:highlight>
                <a:schemeClr val="lt1"/>
              </a:highlight>
              <a:latin typeface="Droid Sans Mono"/>
              <a:ea typeface="Droid Sans Mono"/>
              <a:cs typeface="Droid Sans Mono"/>
              <a:sym typeface="Droid Sans Mono"/>
            </a:endParaRPr>
          </a:p>
        </p:txBody>
      </p:sp>
      <p:sp>
        <p:nvSpPr>
          <p:cNvPr id="1483" name="Google Shape;1483;p62"/>
          <p:cNvSpPr/>
          <p:nvPr/>
        </p:nvSpPr>
        <p:spPr>
          <a:xfrm>
            <a:off x="4707800" y="1331550"/>
            <a:ext cx="3579900" cy="3205500"/>
          </a:xfrm>
          <a:prstGeom prst="roundRect">
            <a:avLst>
              <a:gd fmla="val 9555"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a, b, c, d;</a:t>
            </a:r>
            <a:endParaRPr b="1" sz="1800">
              <a:solidFill>
                <a:srgbClr val="4D4D4C"/>
              </a:solidFill>
              <a:highlight>
                <a:srgbClr val="FFFFFF"/>
              </a:highlight>
              <a:latin typeface="Droid Sans Mono"/>
              <a:ea typeface="Droid Sans Mono"/>
              <a:cs typeface="Droid Sans Mono"/>
              <a:sym typeface="Droid San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700"/>
                                        <p:tgtEl>
                                          <p:spTgt spid="1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6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489" name="Google Shape;1489;p63"/>
          <p:cNvGrpSpPr/>
          <p:nvPr/>
        </p:nvGrpSpPr>
        <p:grpSpPr>
          <a:xfrm>
            <a:off x="299286" y="189025"/>
            <a:ext cx="133205" cy="119344"/>
            <a:chOff x="222150" y="185025"/>
            <a:chExt cx="170100" cy="152400"/>
          </a:xfrm>
        </p:grpSpPr>
        <p:cxnSp>
          <p:nvCxnSpPr>
            <p:cNvPr id="1490" name="Google Shape;1490;p6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91" name="Google Shape;1491;p6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492" name="Google Shape;1492;p6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493" name="Google Shape;1493;p63"/>
          <p:cNvGrpSpPr/>
          <p:nvPr/>
        </p:nvGrpSpPr>
        <p:grpSpPr>
          <a:xfrm>
            <a:off x="286625" y="3999999"/>
            <a:ext cx="145867" cy="958251"/>
            <a:chOff x="286625" y="3923799"/>
            <a:chExt cx="145867" cy="958251"/>
          </a:xfrm>
        </p:grpSpPr>
        <p:sp>
          <p:nvSpPr>
            <p:cNvPr id="1494" name="Google Shape;1494;p6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5" name="Google Shape;1495;p63"/>
            <p:cNvGrpSpPr/>
            <p:nvPr/>
          </p:nvGrpSpPr>
          <p:grpSpPr>
            <a:xfrm>
              <a:off x="298112" y="4342643"/>
              <a:ext cx="110182" cy="126862"/>
              <a:chOff x="281100" y="2027800"/>
              <a:chExt cx="140700" cy="162000"/>
            </a:xfrm>
          </p:grpSpPr>
          <p:sp>
            <p:nvSpPr>
              <p:cNvPr id="1496" name="Google Shape;1496;p6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63"/>
              <p:cNvGrpSpPr/>
              <p:nvPr/>
            </p:nvGrpSpPr>
            <p:grpSpPr>
              <a:xfrm>
                <a:off x="308875" y="2088450"/>
                <a:ext cx="85200" cy="40700"/>
                <a:chOff x="308875" y="2087000"/>
                <a:chExt cx="85200" cy="40700"/>
              </a:xfrm>
            </p:grpSpPr>
            <p:cxnSp>
              <p:nvCxnSpPr>
                <p:cNvPr id="1498" name="Google Shape;1498;p6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499" name="Google Shape;1499;p6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00" name="Google Shape;1500;p63"/>
            <p:cNvGrpSpPr/>
            <p:nvPr/>
          </p:nvGrpSpPr>
          <p:grpSpPr>
            <a:xfrm>
              <a:off x="286625" y="3923799"/>
              <a:ext cx="133200" cy="133200"/>
              <a:chOff x="286625" y="3648899"/>
              <a:chExt cx="133200" cy="133200"/>
            </a:xfrm>
          </p:grpSpPr>
          <p:sp>
            <p:nvSpPr>
              <p:cNvPr id="1501" name="Google Shape;1501;p6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3" name="Google Shape;1503;p6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INPUT OUTPUT</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504" name="Google Shape;1504;p63"/>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/Input/Output</a:t>
            </a:r>
            <a:endParaRPr/>
          </a:p>
        </p:txBody>
      </p:sp>
      <p:sp>
        <p:nvSpPr>
          <p:cNvPr id="1505" name="Google Shape;1505;p63"/>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/3-03</a:t>
            </a:r>
            <a:endParaRPr/>
          </a:p>
        </p:txBody>
      </p:sp>
      <p:sp>
        <p:nvSpPr>
          <p:cNvPr id="1506" name="Google Shape;1506;p6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0" name="Google Shape;1510;p63"/>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grpSp>
        <p:nvGrpSpPr>
          <p:cNvPr id="1515" name="Google Shape;1515;p64"/>
          <p:cNvGrpSpPr/>
          <p:nvPr/>
        </p:nvGrpSpPr>
        <p:grpSpPr>
          <a:xfrm>
            <a:off x="1225496" y="1519877"/>
            <a:ext cx="737100" cy="737100"/>
            <a:chOff x="991075" y="1881675"/>
            <a:chExt cx="737100" cy="737100"/>
          </a:xfrm>
        </p:grpSpPr>
        <p:sp>
          <p:nvSpPr>
            <p:cNvPr id="1516" name="Google Shape;1516;p64"/>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4"/>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64"/>
          <p:cNvGrpSpPr/>
          <p:nvPr/>
        </p:nvGrpSpPr>
        <p:grpSpPr>
          <a:xfrm>
            <a:off x="299286" y="189025"/>
            <a:ext cx="133205" cy="119344"/>
            <a:chOff x="222150" y="185025"/>
            <a:chExt cx="170100" cy="152400"/>
          </a:xfrm>
        </p:grpSpPr>
        <p:cxnSp>
          <p:nvCxnSpPr>
            <p:cNvPr id="1519" name="Google Shape;1519;p6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520" name="Google Shape;1520;p6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521" name="Google Shape;1521;p6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522" name="Google Shape;1522;p64"/>
          <p:cNvGrpSpPr/>
          <p:nvPr/>
        </p:nvGrpSpPr>
        <p:grpSpPr>
          <a:xfrm>
            <a:off x="286625" y="3999999"/>
            <a:ext cx="145867" cy="958251"/>
            <a:chOff x="286625" y="3923799"/>
            <a:chExt cx="145867" cy="958251"/>
          </a:xfrm>
        </p:grpSpPr>
        <p:sp>
          <p:nvSpPr>
            <p:cNvPr id="1523" name="Google Shape;1523;p6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64"/>
            <p:cNvGrpSpPr/>
            <p:nvPr/>
          </p:nvGrpSpPr>
          <p:grpSpPr>
            <a:xfrm>
              <a:off x="298112" y="4342643"/>
              <a:ext cx="110182" cy="126862"/>
              <a:chOff x="281100" y="2027800"/>
              <a:chExt cx="140700" cy="162000"/>
            </a:xfrm>
          </p:grpSpPr>
          <p:sp>
            <p:nvSpPr>
              <p:cNvPr id="1525" name="Google Shape;1525;p6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6" name="Google Shape;1526;p64"/>
              <p:cNvGrpSpPr/>
              <p:nvPr/>
            </p:nvGrpSpPr>
            <p:grpSpPr>
              <a:xfrm>
                <a:off x="308875" y="2088450"/>
                <a:ext cx="85200" cy="40700"/>
                <a:chOff x="308875" y="2087000"/>
                <a:chExt cx="85200" cy="40700"/>
              </a:xfrm>
            </p:grpSpPr>
            <p:cxnSp>
              <p:nvCxnSpPr>
                <p:cNvPr id="1527" name="Google Shape;1527;p6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6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29" name="Google Shape;1529;p64"/>
            <p:cNvGrpSpPr/>
            <p:nvPr/>
          </p:nvGrpSpPr>
          <p:grpSpPr>
            <a:xfrm>
              <a:off x="286625" y="3923799"/>
              <a:ext cx="133200" cy="133200"/>
              <a:chOff x="286625" y="3648899"/>
              <a:chExt cx="133200" cy="133200"/>
            </a:xfrm>
          </p:grpSpPr>
          <p:sp>
            <p:nvSpPr>
              <p:cNvPr id="1530" name="Google Shape;1530;p6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32" name="Google Shape;1532;p64">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INPUT OUTPUT.HTML</a:t>
            </a:r>
            <a:endParaRPr b="0" sz="1000"/>
          </a:p>
        </p:txBody>
      </p:sp>
      <p:sp>
        <p:nvSpPr>
          <p:cNvPr id="1533" name="Google Shape;1533;p64"/>
          <p:cNvSpPr txBox="1"/>
          <p:nvPr>
            <p:ph idx="1" type="subTitle"/>
          </p:nvPr>
        </p:nvSpPr>
        <p:spPr>
          <a:xfrm>
            <a:off x="2149200" y="1657425"/>
            <a:ext cx="1944600" cy="4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/cin &gt;&gt;</a:t>
            </a:r>
            <a:endParaRPr/>
          </a:p>
        </p:txBody>
      </p:sp>
      <p:sp>
        <p:nvSpPr>
          <p:cNvPr id="1534" name="Google Shape;1534;p6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 &amp; Output</a:t>
            </a:r>
            <a:endParaRPr/>
          </a:p>
        </p:txBody>
      </p:sp>
      <p:grpSp>
        <p:nvGrpSpPr>
          <p:cNvPr id="1535" name="Google Shape;1535;p64"/>
          <p:cNvGrpSpPr/>
          <p:nvPr/>
        </p:nvGrpSpPr>
        <p:grpSpPr>
          <a:xfrm>
            <a:off x="1389545" y="1683928"/>
            <a:ext cx="409009" cy="409016"/>
            <a:chOff x="3075107" y="3758147"/>
            <a:chExt cx="409009" cy="409016"/>
          </a:xfrm>
        </p:grpSpPr>
        <p:sp>
          <p:nvSpPr>
            <p:cNvPr id="1536" name="Google Shape;1536;p64"/>
            <p:cNvSpPr/>
            <p:nvPr/>
          </p:nvSpPr>
          <p:spPr>
            <a:xfrm>
              <a:off x="3262704" y="3888056"/>
              <a:ext cx="91499" cy="146531"/>
            </a:xfrm>
            <a:custGeom>
              <a:rect b="b" l="l" r="r" t="t"/>
              <a:pathLst>
                <a:path extrusionOk="0" h="5123" w="3199">
                  <a:moveTo>
                    <a:pt x="579" y="1"/>
                  </a:moveTo>
                  <a:lnTo>
                    <a:pt x="0" y="2619"/>
                  </a:lnTo>
                  <a:lnTo>
                    <a:pt x="579" y="5122"/>
                  </a:lnTo>
                  <a:cubicBezTo>
                    <a:pt x="2040" y="5122"/>
                    <a:pt x="3198" y="4056"/>
                    <a:pt x="3198" y="2619"/>
                  </a:cubicBezTo>
                  <a:cubicBezTo>
                    <a:pt x="3198" y="1159"/>
                    <a:pt x="2040" y="1"/>
                    <a:pt x="5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4"/>
            <p:cNvSpPr/>
            <p:nvPr/>
          </p:nvSpPr>
          <p:spPr>
            <a:xfrm>
              <a:off x="3205015" y="3888056"/>
              <a:ext cx="74281" cy="146531"/>
            </a:xfrm>
            <a:custGeom>
              <a:rect b="b" l="l" r="r" t="t"/>
              <a:pathLst>
                <a:path extrusionOk="0" h="5123" w="2597">
                  <a:moveTo>
                    <a:pt x="2596" y="1"/>
                  </a:moveTo>
                  <a:cubicBezTo>
                    <a:pt x="1160" y="1"/>
                    <a:pt x="1" y="1159"/>
                    <a:pt x="1" y="2619"/>
                  </a:cubicBezTo>
                  <a:cubicBezTo>
                    <a:pt x="1" y="4056"/>
                    <a:pt x="1160" y="5122"/>
                    <a:pt x="2596" y="5122"/>
                  </a:cubicBezTo>
                  <a:lnTo>
                    <a:pt x="25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4"/>
            <p:cNvSpPr/>
            <p:nvPr/>
          </p:nvSpPr>
          <p:spPr>
            <a:xfrm>
              <a:off x="3262704" y="3758147"/>
              <a:ext cx="221412" cy="409016"/>
            </a:xfrm>
            <a:custGeom>
              <a:rect b="b" l="l" r="r" t="t"/>
              <a:pathLst>
                <a:path extrusionOk="0" h="14300" w="7741">
                  <a:moveTo>
                    <a:pt x="579" y="0"/>
                  </a:moveTo>
                  <a:lnTo>
                    <a:pt x="0" y="2225"/>
                  </a:lnTo>
                  <a:lnTo>
                    <a:pt x="579" y="3778"/>
                  </a:lnTo>
                  <a:cubicBezTo>
                    <a:pt x="2410" y="3778"/>
                    <a:pt x="3963" y="5215"/>
                    <a:pt x="3963" y="7161"/>
                  </a:cubicBezTo>
                  <a:cubicBezTo>
                    <a:pt x="3963" y="8992"/>
                    <a:pt x="2410" y="10522"/>
                    <a:pt x="579" y="10522"/>
                  </a:cubicBezTo>
                  <a:lnTo>
                    <a:pt x="0" y="11982"/>
                  </a:lnTo>
                  <a:lnTo>
                    <a:pt x="579" y="14299"/>
                  </a:lnTo>
                  <a:lnTo>
                    <a:pt x="1738" y="14299"/>
                  </a:lnTo>
                  <a:lnTo>
                    <a:pt x="2132" y="12955"/>
                  </a:lnTo>
                  <a:cubicBezTo>
                    <a:pt x="2712" y="12839"/>
                    <a:pt x="3198" y="12654"/>
                    <a:pt x="3569" y="12376"/>
                  </a:cubicBezTo>
                  <a:lnTo>
                    <a:pt x="4728" y="13048"/>
                  </a:lnTo>
                  <a:lnTo>
                    <a:pt x="6466" y="11310"/>
                  </a:lnTo>
                  <a:lnTo>
                    <a:pt x="5794" y="10151"/>
                  </a:lnTo>
                  <a:cubicBezTo>
                    <a:pt x="6095" y="9664"/>
                    <a:pt x="6281" y="9178"/>
                    <a:pt x="6373" y="8691"/>
                  </a:cubicBezTo>
                  <a:lnTo>
                    <a:pt x="7741" y="8320"/>
                  </a:lnTo>
                  <a:lnTo>
                    <a:pt x="7741" y="6003"/>
                  </a:lnTo>
                  <a:lnTo>
                    <a:pt x="6373" y="5609"/>
                  </a:lnTo>
                  <a:cubicBezTo>
                    <a:pt x="6281" y="5029"/>
                    <a:pt x="6095" y="4543"/>
                    <a:pt x="5794" y="4149"/>
                  </a:cubicBezTo>
                  <a:lnTo>
                    <a:pt x="6466" y="2990"/>
                  </a:lnTo>
                  <a:lnTo>
                    <a:pt x="4728" y="1252"/>
                  </a:lnTo>
                  <a:lnTo>
                    <a:pt x="3569" y="1947"/>
                  </a:lnTo>
                  <a:cubicBezTo>
                    <a:pt x="3198" y="1646"/>
                    <a:pt x="2712" y="1460"/>
                    <a:pt x="2132" y="1368"/>
                  </a:cubicBezTo>
                  <a:lnTo>
                    <a:pt x="17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4"/>
            <p:cNvSpPr/>
            <p:nvPr/>
          </p:nvSpPr>
          <p:spPr>
            <a:xfrm>
              <a:off x="3075107" y="3758147"/>
              <a:ext cx="204193" cy="409016"/>
            </a:xfrm>
            <a:custGeom>
              <a:rect b="b" l="l" r="r" t="t"/>
              <a:pathLst>
                <a:path extrusionOk="0" h="14300" w="7139">
                  <a:moveTo>
                    <a:pt x="5980" y="0"/>
                  </a:moveTo>
                  <a:lnTo>
                    <a:pt x="5609" y="1368"/>
                  </a:lnTo>
                  <a:cubicBezTo>
                    <a:pt x="5030" y="1460"/>
                    <a:pt x="4636" y="1646"/>
                    <a:pt x="4149" y="1947"/>
                  </a:cubicBezTo>
                  <a:lnTo>
                    <a:pt x="2990" y="1252"/>
                  </a:lnTo>
                  <a:lnTo>
                    <a:pt x="1252" y="2990"/>
                  </a:lnTo>
                  <a:lnTo>
                    <a:pt x="1924" y="4149"/>
                  </a:lnTo>
                  <a:cubicBezTo>
                    <a:pt x="1646" y="4543"/>
                    <a:pt x="1437" y="5029"/>
                    <a:pt x="1345" y="5609"/>
                  </a:cubicBezTo>
                  <a:lnTo>
                    <a:pt x="1" y="6003"/>
                  </a:lnTo>
                  <a:lnTo>
                    <a:pt x="1" y="8320"/>
                  </a:lnTo>
                  <a:lnTo>
                    <a:pt x="1345" y="8691"/>
                  </a:lnTo>
                  <a:cubicBezTo>
                    <a:pt x="1437" y="9178"/>
                    <a:pt x="1646" y="9664"/>
                    <a:pt x="1924" y="10151"/>
                  </a:cubicBezTo>
                  <a:lnTo>
                    <a:pt x="1252" y="11310"/>
                  </a:lnTo>
                  <a:lnTo>
                    <a:pt x="2990" y="13048"/>
                  </a:lnTo>
                  <a:lnTo>
                    <a:pt x="4149" y="12376"/>
                  </a:lnTo>
                  <a:cubicBezTo>
                    <a:pt x="4636" y="12654"/>
                    <a:pt x="5030" y="12839"/>
                    <a:pt x="5609" y="12955"/>
                  </a:cubicBezTo>
                  <a:lnTo>
                    <a:pt x="5980" y="14299"/>
                  </a:lnTo>
                  <a:lnTo>
                    <a:pt x="7138" y="14299"/>
                  </a:lnTo>
                  <a:lnTo>
                    <a:pt x="7138" y="10522"/>
                  </a:lnTo>
                  <a:cubicBezTo>
                    <a:pt x="5308" y="10522"/>
                    <a:pt x="3755" y="8992"/>
                    <a:pt x="3755" y="7161"/>
                  </a:cubicBezTo>
                  <a:cubicBezTo>
                    <a:pt x="3755" y="5215"/>
                    <a:pt x="5308" y="3778"/>
                    <a:pt x="7138" y="3778"/>
                  </a:cubicBez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0" name="Google Shape;1540;p6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4" name="Google Shape;1544;p64"/>
          <p:cNvGrpSpPr/>
          <p:nvPr/>
        </p:nvGrpSpPr>
        <p:grpSpPr>
          <a:xfrm>
            <a:off x="7819199" y="752550"/>
            <a:ext cx="604800" cy="147600"/>
            <a:chOff x="7688649" y="828750"/>
            <a:chExt cx="604800" cy="147600"/>
          </a:xfrm>
        </p:grpSpPr>
        <p:sp>
          <p:nvSpPr>
            <p:cNvPr id="1545" name="Google Shape;1545;p6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64"/>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549" name="Google Shape;1549;p64"/>
          <p:cNvSpPr/>
          <p:nvPr/>
        </p:nvSpPr>
        <p:spPr>
          <a:xfrm>
            <a:off x="831125" y="2458275"/>
            <a:ext cx="3579900" cy="2064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4D4D4C"/>
                </a:solidFill>
                <a:highlight>
                  <a:schemeClr val="lt1"/>
                </a:highlight>
                <a:latin typeface="Droid Sans Mono"/>
                <a:ea typeface="Droid Sans Mono"/>
                <a:cs typeface="Droid Sans Mono"/>
                <a:sym typeface="Droid Sans Mono"/>
              </a:rPr>
              <a:t>    </a:t>
            </a:r>
            <a:r>
              <a:rPr b="1" lang="en" sz="1800">
                <a:solidFill>
                  <a:srgbClr val="8959A8"/>
                </a:solidFill>
                <a:highlight>
                  <a:schemeClr val="lt1"/>
                </a:highlight>
                <a:latin typeface="Droid Sans Mono"/>
                <a:ea typeface="Droid Sans Mono"/>
                <a:cs typeface="Droid Sans Mono"/>
                <a:sym typeface="Droid Sans Mono"/>
              </a:rPr>
              <a:t>int</a:t>
            </a:r>
            <a:r>
              <a:rPr b="1" lang="en" sz="1800">
                <a:solidFill>
                  <a:srgbClr val="4D4D4C"/>
                </a:solidFill>
                <a:highlight>
                  <a:schemeClr val="lt1"/>
                </a:highlight>
                <a:latin typeface="Droid Sans Mono"/>
                <a:ea typeface="Droid Sans Mono"/>
                <a:cs typeface="Droid Sans Mono"/>
                <a:sym typeface="Droid Sans Mono"/>
              </a:rPr>
              <a:t> x, a, b;</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chemeClr val="lt1"/>
                </a:highlight>
                <a:latin typeface="Droid Sans Mono"/>
                <a:ea typeface="Droid Sans Mono"/>
                <a:cs typeface="Droid Sans Mono"/>
                <a:sym typeface="Droid Sans Mono"/>
              </a:rPr>
              <a:t>    </a:t>
            </a:r>
            <a:r>
              <a:rPr b="1" lang="en" sz="1800">
                <a:solidFill>
                  <a:srgbClr val="F5871F"/>
                </a:solidFill>
                <a:highlight>
                  <a:schemeClr val="lt1"/>
                </a:highlight>
                <a:latin typeface="Droid Sans Mono"/>
                <a:ea typeface="Droid Sans Mono"/>
                <a:cs typeface="Droid Sans Mono"/>
                <a:sym typeface="Droid Sans Mono"/>
              </a:rPr>
              <a:t>cin</a:t>
            </a:r>
            <a:r>
              <a:rPr b="1" lang="en" sz="1800">
                <a:solidFill>
                  <a:srgbClr val="4D4D4C"/>
                </a:solidFill>
                <a:highlight>
                  <a:schemeClr val="lt1"/>
                </a:highlight>
                <a:latin typeface="Droid Sans Mono"/>
                <a:ea typeface="Droid Sans Mono"/>
                <a:cs typeface="Droid Sans Mono"/>
                <a:sym typeface="Droid Sans Mono"/>
              </a:rPr>
              <a:t> &gt;&gt; x;</a:t>
            </a:r>
            <a:endParaRPr b="1" sz="18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chemeClr val="lt1"/>
                </a:highlight>
                <a:latin typeface="Droid Sans Mono"/>
                <a:ea typeface="Droid Sans Mono"/>
                <a:cs typeface="Droid Sans Mono"/>
                <a:sym typeface="Droid Sans Mono"/>
              </a:rPr>
              <a:t>    </a:t>
            </a:r>
            <a:r>
              <a:rPr b="1" lang="en" sz="1800">
                <a:solidFill>
                  <a:srgbClr val="F5871F"/>
                </a:solidFill>
                <a:highlight>
                  <a:schemeClr val="lt1"/>
                </a:highlight>
                <a:latin typeface="Droid Sans Mono"/>
                <a:ea typeface="Droid Sans Mono"/>
                <a:cs typeface="Droid Sans Mono"/>
                <a:sym typeface="Droid Sans Mono"/>
              </a:rPr>
              <a:t>cin</a:t>
            </a:r>
            <a:r>
              <a:rPr b="1" lang="en" sz="1800">
                <a:solidFill>
                  <a:srgbClr val="4D4D4C"/>
                </a:solidFill>
                <a:highlight>
                  <a:schemeClr val="lt1"/>
                </a:highlight>
                <a:latin typeface="Droid Sans Mono"/>
                <a:ea typeface="Droid Sans Mono"/>
                <a:cs typeface="Droid Sans Mono"/>
                <a:sym typeface="Droid Sans Mono"/>
              </a:rPr>
              <a:t> &gt;&gt; a &gt;&gt; b;</a:t>
            </a:r>
            <a:r>
              <a:rPr b="1" lang="en" sz="1800">
                <a:solidFill>
                  <a:srgbClr val="4D4D4C"/>
                </a:solidFill>
                <a:highlight>
                  <a:schemeClr val="lt1"/>
                </a:highlight>
                <a:latin typeface="Droid Sans Mono"/>
                <a:ea typeface="Droid Sans Mono"/>
                <a:cs typeface="Droid Sans Mono"/>
                <a:sym typeface="Droid Sans Mono"/>
              </a:rPr>
              <a:t> </a:t>
            </a:r>
            <a:endParaRPr b="1" sz="1800">
              <a:solidFill>
                <a:srgbClr val="4D4D4C"/>
              </a:solidFill>
              <a:highlight>
                <a:schemeClr val="lt1"/>
              </a:highlight>
              <a:latin typeface="Droid Sans Mono"/>
              <a:ea typeface="Droid Sans Mono"/>
              <a:cs typeface="Droid Sans Mono"/>
              <a:sym typeface="Droid Sans Mono"/>
            </a:endParaRPr>
          </a:p>
        </p:txBody>
      </p:sp>
      <p:pic>
        <p:nvPicPr>
          <p:cNvPr id="1550" name="Google Shape;1550;p64"/>
          <p:cNvPicPr preferRelativeResize="0"/>
          <p:nvPr/>
        </p:nvPicPr>
        <p:blipFill>
          <a:blip r:embed="rId6">
            <a:alphaModFix/>
          </a:blip>
          <a:stretch>
            <a:fillRect/>
          </a:stretch>
        </p:blipFill>
        <p:spPr>
          <a:xfrm>
            <a:off x="4877124" y="1902151"/>
            <a:ext cx="3258562" cy="2064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grpSp>
        <p:nvGrpSpPr>
          <p:cNvPr id="1555" name="Google Shape;1555;p65"/>
          <p:cNvGrpSpPr/>
          <p:nvPr/>
        </p:nvGrpSpPr>
        <p:grpSpPr>
          <a:xfrm>
            <a:off x="299286" y="189025"/>
            <a:ext cx="133205" cy="119344"/>
            <a:chOff x="222150" y="185025"/>
            <a:chExt cx="170100" cy="152400"/>
          </a:xfrm>
        </p:grpSpPr>
        <p:cxnSp>
          <p:nvCxnSpPr>
            <p:cNvPr id="1556" name="Google Shape;1556;p6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557" name="Google Shape;1557;p6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558" name="Google Shape;1558;p6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559" name="Google Shape;1559;p65"/>
          <p:cNvGrpSpPr/>
          <p:nvPr/>
        </p:nvGrpSpPr>
        <p:grpSpPr>
          <a:xfrm>
            <a:off x="286625" y="3999999"/>
            <a:ext cx="145867" cy="958251"/>
            <a:chOff x="286625" y="3923799"/>
            <a:chExt cx="145867" cy="958251"/>
          </a:xfrm>
        </p:grpSpPr>
        <p:sp>
          <p:nvSpPr>
            <p:cNvPr id="1560" name="Google Shape;1560;p6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1" name="Google Shape;1561;p65"/>
            <p:cNvGrpSpPr/>
            <p:nvPr/>
          </p:nvGrpSpPr>
          <p:grpSpPr>
            <a:xfrm>
              <a:off x="298112" y="4342643"/>
              <a:ext cx="110182" cy="126862"/>
              <a:chOff x="281100" y="2027800"/>
              <a:chExt cx="140700" cy="162000"/>
            </a:xfrm>
          </p:grpSpPr>
          <p:sp>
            <p:nvSpPr>
              <p:cNvPr id="1562" name="Google Shape;1562;p6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3" name="Google Shape;1563;p65"/>
              <p:cNvGrpSpPr/>
              <p:nvPr/>
            </p:nvGrpSpPr>
            <p:grpSpPr>
              <a:xfrm>
                <a:off x="308875" y="2088450"/>
                <a:ext cx="85200" cy="40700"/>
                <a:chOff x="308875" y="2087000"/>
                <a:chExt cx="85200" cy="40700"/>
              </a:xfrm>
            </p:grpSpPr>
            <p:cxnSp>
              <p:nvCxnSpPr>
                <p:cNvPr id="1564" name="Google Shape;1564;p6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6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566" name="Google Shape;1566;p65"/>
            <p:cNvGrpSpPr/>
            <p:nvPr/>
          </p:nvGrpSpPr>
          <p:grpSpPr>
            <a:xfrm>
              <a:off x="286625" y="3923799"/>
              <a:ext cx="133200" cy="133200"/>
              <a:chOff x="286625" y="3648899"/>
              <a:chExt cx="133200" cy="133200"/>
            </a:xfrm>
          </p:grpSpPr>
          <p:sp>
            <p:nvSpPr>
              <p:cNvPr id="1567" name="Google Shape;1567;p6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69" name="Google Shape;1569;p65">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INPUT OUTPUT.HTML</a:t>
            </a:r>
            <a:endParaRPr b="0" sz="1000"/>
          </a:p>
        </p:txBody>
      </p:sp>
      <p:sp>
        <p:nvSpPr>
          <p:cNvPr id="1570" name="Google Shape;1570;p6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 &amp; Output</a:t>
            </a:r>
            <a:endParaRPr/>
          </a:p>
        </p:txBody>
      </p:sp>
      <p:sp>
        <p:nvSpPr>
          <p:cNvPr id="1571" name="Google Shape;1571;p6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65"/>
          <p:cNvGrpSpPr/>
          <p:nvPr/>
        </p:nvGrpSpPr>
        <p:grpSpPr>
          <a:xfrm>
            <a:off x="7819199" y="752550"/>
            <a:ext cx="604800" cy="147600"/>
            <a:chOff x="7688649" y="828750"/>
            <a:chExt cx="604800" cy="147600"/>
          </a:xfrm>
        </p:grpSpPr>
        <p:sp>
          <p:nvSpPr>
            <p:cNvPr id="1576" name="Google Shape;1576;p6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6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580" name="Google Shape;1580;p65"/>
          <p:cNvSpPr txBox="1"/>
          <p:nvPr>
            <p:ph idx="2" type="subTitle"/>
          </p:nvPr>
        </p:nvSpPr>
        <p:spPr>
          <a:xfrm>
            <a:off x="2229950" y="1749525"/>
            <a:ext cx="20274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/cout &lt;&lt;</a:t>
            </a:r>
            <a:endParaRPr/>
          </a:p>
        </p:txBody>
      </p:sp>
      <p:grpSp>
        <p:nvGrpSpPr>
          <p:cNvPr id="1581" name="Google Shape;1581;p65"/>
          <p:cNvGrpSpPr/>
          <p:nvPr/>
        </p:nvGrpSpPr>
        <p:grpSpPr>
          <a:xfrm>
            <a:off x="1223733" y="1519877"/>
            <a:ext cx="737100" cy="737100"/>
            <a:chOff x="991075" y="1881675"/>
            <a:chExt cx="737100" cy="737100"/>
          </a:xfrm>
        </p:grpSpPr>
        <p:sp>
          <p:nvSpPr>
            <p:cNvPr id="1582" name="Google Shape;1582;p65"/>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5"/>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65"/>
          <p:cNvGrpSpPr/>
          <p:nvPr/>
        </p:nvGrpSpPr>
        <p:grpSpPr>
          <a:xfrm>
            <a:off x="1387766" y="1703152"/>
            <a:ext cx="409009" cy="370569"/>
            <a:chOff x="1351729" y="2565031"/>
            <a:chExt cx="409009" cy="370569"/>
          </a:xfrm>
        </p:grpSpPr>
        <p:sp>
          <p:nvSpPr>
            <p:cNvPr id="1585" name="Google Shape;1585;p65"/>
            <p:cNvSpPr/>
            <p:nvPr/>
          </p:nvSpPr>
          <p:spPr>
            <a:xfrm>
              <a:off x="1545275" y="2565031"/>
              <a:ext cx="123963" cy="190922"/>
            </a:xfrm>
            <a:custGeom>
              <a:rect b="b" l="l" r="r" t="t"/>
              <a:pathLst>
                <a:path extrusionOk="0" h="6675" w="4334">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5"/>
            <p:cNvSpPr/>
            <p:nvPr/>
          </p:nvSpPr>
          <p:spPr>
            <a:xfrm>
              <a:off x="1539297" y="2730749"/>
              <a:ext cx="221441" cy="204851"/>
            </a:xfrm>
            <a:custGeom>
              <a:rect b="b" l="l" r="r" t="t"/>
              <a:pathLst>
                <a:path extrusionOk="0" h="7162" w="7742">
                  <a:moveTo>
                    <a:pt x="580" y="0"/>
                  </a:moveTo>
                  <a:lnTo>
                    <a:pt x="1" y="3569"/>
                  </a:lnTo>
                  <a:lnTo>
                    <a:pt x="580" y="7161"/>
                  </a:lnTo>
                  <a:lnTo>
                    <a:pt x="7741" y="7161"/>
                  </a:lnTo>
                  <a:lnTo>
                    <a:pt x="7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5"/>
            <p:cNvSpPr/>
            <p:nvPr/>
          </p:nvSpPr>
          <p:spPr>
            <a:xfrm>
              <a:off x="1351729" y="2730749"/>
              <a:ext cx="204165" cy="204851"/>
            </a:xfrm>
            <a:custGeom>
              <a:rect b="b" l="l" r="r" t="t"/>
              <a:pathLst>
                <a:path extrusionOk="0" h="7162" w="7138">
                  <a:moveTo>
                    <a:pt x="0" y="0"/>
                  </a:moveTo>
                  <a:lnTo>
                    <a:pt x="0" y="7161"/>
                  </a:lnTo>
                  <a:lnTo>
                    <a:pt x="7138" y="7161"/>
                  </a:ln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5"/>
            <p:cNvSpPr/>
            <p:nvPr/>
          </p:nvSpPr>
          <p:spPr>
            <a:xfrm>
              <a:off x="1390169" y="2769848"/>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5"/>
            <p:cNvSpPr/>
            <p:nvPr/>
          </p:nvSpPr>
          <p:spPr>
            <a:xfrm>
              <a:off x="144253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5"/>
            <p:cNvSpPr/>
            <p:nvPr/>
          </p:nvSpPr>
          <p:spPr>
            <a:xfrm>
              <a:off x="149224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5"/>
            <p:cNvSpPr/>
            <p:nvPr/>
          </p:nvSpPr>
          <p:spPr>
            <a:xfrm>
              <a:off x="1541957" y="2769848"/>
              <a:ext cx="27859" cy="24541"/>
            </a:xfrm>
            <a:custGeom>
              <a:rect b="b" l="l" r="r" t="t"/>
              <a:pathLst>
                <a:path extrusionOk="0" h="858" w="974">
                  <a:moveTo>
                    <a:pt x="0" y="0"/>
                  </a:moveTo>
                  <a:lnTo>
                    <a:pt x="0" y="858"/>
                  </a:lnTo>
                  <a:lnTo>
                    <a:pt x="974" y="858"/>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5"/>
            <p:cNvSpPr/>
            <p:nvPr/>
          </p:nvSpPr>
          <p:spPr>
            <a:xfrm>
              <a:off x="1594984"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5"/>
            <p:cNvSpPr/>
            <p:nvPr/>
          </p:nvSpPr>
          <p:spPr>
            <a:xfrm>
              <a:off x="1644693"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5"/>
            <p:cNvSpPr/>
            <p:nvPr/>
          </p:nvSpPr>
          <p:spPr>
            <a:xfrm>
              <a:off x="1694402" y="2769848"/>
              <a:ext cx="27201" cy="24541"/>
            </a:xfrm>
            <a:custGeom>
              <a:rect b="b" l="l" r="r" t="t"/>
              <a:pathLst>
                <a:path extrusionOk="0" h="858" w="951">
                  <a:moveTo>
                    <a:pt x="1" y="0"/>
                  </a:moveTo>
                  <a:lnTo>
                    <a:pt x="1" y="858"/>
                  </a:lnTo>
                  <a:lnTo>
                    <a:pt x="951" y="858"/>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5"/>
            <p:cNvSpPr/>
            <p:nvPr/>
          </p:nvSpPr>
          <p:spPr>
            <a:xfrm>
              <a:off x="1390169" y="2822217"/>
              <a:ext cx="27859" cy="21910"/>
            </a:xfrm>
            <a:custGeom>
              <a:rect b="b" l="l" r="r" t="t"/>
              <a:pathLst>
                <a:path extrusionOk="0" h="766" w="974">
                  <a:moveTo>
                    <a:pt x="0" y="0"/>
                  </a:moveTo>
                  <a:lnTo>
                    <a:pt x="0" y="765"/>
                  </a:lnTo>
                  <a:lnTo>
                    <a:pt x="974" y="765"/>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5"/>
            <p:cNvSpPr/>
            <p:nvPr/>
          </p:nvSpPr>
          <p:spPr>
            <a:xfrm>
              <a:off x="144253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5"/>
            <p:cNvSpPr/>
            <p:nvPr/>
          </p:nvSpPr>
          <p:spPr>
            <a:xfrm>
              <a:off x="149224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5"/>
            <p:cNvSpPr/>
            <p:nvPr/>
          </p:nvSpPr>
          <p:spPr>
            <a:xfrm>
              <a:off x="1541957" y="2822217"/>
              <a:ext cx="27859" cy="21910"/>
            </a:xfrm>
            <a:custGeom>
              <a:rect b="b" l="l" r="r" t="t"/>
              <a:pathLst>
                <a:path extrusionOk="0" h="766" w="974">
                  <a:moveTo>
                    <a:pt x="0" y="0"/>
                  </a:moveTo>
                  <a:lnTo>
                    <a:pt x="0" y="765"/>
                  </a:lnTo>
                  <a:lnTo>
                    <a:pt x="974" y="765"/>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5"/>
            <p:cNvSpPr/>
            <p:nvPr/>
          </p:nvSpPr>
          <p:spPr>
            <a:xfrm>
              <a:off x="1594984"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5"/>
            <p:cNvSpPr/>
            <p:nvPr/>
          </p:nvSpPr>
          <p:spPr>
            <a:xfrm>
              <a:off x="1644693"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5"/>
            <p:cNvSpPr/>
            <p:nvPr/>
          </p:nvSpPr>
          <p:spPr>
            <a:xfrm>
              <a:off x="1694402" y="2822217"/>
              <a:ext cx="27201" cy="21910"/>
            </a:xfrm>
            <a:custGeom>
              <a:rect b="b" l="l" r="r" t="t"/>
              <a:pathLst>
                <a:path extrusionOk="0" h="766" w="951">
                  <a:moveTo>
                    <a:pt x="1" y="0"/>
                  </a:moveTo>
                  <a:lnTo>
                    <a:pt x="1" y="765"/>
                  </a:lnTo>
                  <a:lnTo>
                    <a:pt x="951" y="765"/>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5"/>
            <p:cNvSpPr/>
            <p:nvPr/>
          </p:nvSpPr>
          <p:spPr>
            <a:xfrm>
              <a:off x="1390169" y="2871927"/>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5"/>
            <p:cNvSpPr/>
            <p:nvPr/>
          </p:nvSpPr>
          <p:spPr>
            <a:xfrm>
              <a:off x="1442538" y="2871927"/>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5"/>
            <p:cNvSpPr/>
            <p:nvPr/>
          </p:nvSpPr>
          <p:spPr>
            <a:xfrm>
              <a:off x="1644693" y="2871927"/>
              <a:ext cx="76912" cy="24541"/>
            </a:xfrm>
            <a:custGeom>
              <a:rect b="b" l="l" r="r" t="t"/>
              <a:pathLst>
                <a:path extrusionOk="0" h="858" w="2689">
                  <a:moveTo>
                    <a:pt x="0" y="0"/>
                  </a:moveTo>
                  <a:lnTo>
                    <a:pt x="0" y="858"/>
                  </a:lnTo>
                  <a:lnTo>
                    <a:pt x="2689" y="858"/>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5"/>
            <p:cNvSpPr/>
            <p:nvPr/>
          </p:nvSpPr>
          <p:spPr>
            <a:xfrm>
              <a:off x="1547906" y="2871927"/>
              <a:ext cx="71621" cy="24541"/>
            </a:xfrm>
            <a:custGeom>
              <a:rect b="b" l="l" r="r" t="t"/>
              <a:pathLst>
                <a:path extrusionOk="0" h="858" w="2504">
                  <a:moveTo>
                    <a:pt x="279" y="0"/>
                  </a:moveTo>
                  <a:lnTo>
                    <a:pt x="1" y="371"/>
                  </a:lnTo>
                  <a:lnTo>
                    <a:pt x="279" y="858"/>
                  </a:lnTo>
                  <a:lnTo>
                    <a:pt x="2504" y="858"/>
                  </a:lnTo>
                  <a:lnTo>
                    <a:pt x="2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5"/>
            <p:cNvSpPr/>
            <p:nvPr/>
          </p:nvSpPr>
          <p:spPr>
            <a:xfrm>
              <a:off x="1492248" y="2871927"/>
              <a:ext cx="63641" cy="24541"/>
            </a:xfrm>
            <a:custGeom>
              <a:rect b="b" l="l" r="r" t="t"/>
              <a:pathLst>
                <a:path extrusionOk="0" h="858" w="2225">
                  <a:moveTo>
                    <a:pt x="0" y="0"/>
                  </a:moveTo>
                  <a:lnTo>
                    <a:pt x="0" y="858"/>
                  </a:lnTo>
                  <a:lnTo>
                    <a:pt x="2225" y="858"/>
                  </a:lnTo>
                  <a:lnTo>
                    <a:pt x="22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65"/>
          <p:cNvSpPr/>
          <p:nvPr/>
        </p:nvSpPr>
        <p:spPr>
          <a:xfrm>
            <a:off x="823175" y="2256975"/>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int</a:t>
            </a:r>
            <a:r>
              <a:rPr b="1" lang="en" sz="1600">
                <a:solidFill>
                  <a:srgbClr val="4D4D4C"/>
                </a:solidFill>
                <a:highlight>
                  <a:schemeClr val="lt1"/>
                </a:highlight>
                <a:latin typeface="Droid Sans Mono"/>
                <a:ea typeface="Droid Sans Mono"/>
                <a:cs typeface="Droid Sans Mono"/>
                <a:sym typeface="Droid Sans Mono"/>
              </a:rPr>
              <a:t> x = </a:t>
            </a:r>
            <a:r>
              <a:rPr b="1" lang="en" sz="1600">
                <a:solidFill>
                  <a:srgbClr val="F5871F"/>
                </a:solidFill>
                <a:highlight>
                  <a:schemeClr val="lt1"/>
                </a:highlight>
                <a:latin typeface="Droid Sans Mono"/>
                <a:ea typeface="Droid Sans Mono"/>
                <a:cs typeface="Droid Sans Mono"/>
                <a:sym typeface="Droid Sans Mono"/>
              </a:rPr>
              <a:t>8</a:t>
            </a: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F5871F"/>
                </a:solidFill>
                <a:highlight>
                  <a:schemeClr val="lt1"/>
                </a:highlight>
                <a:latin typeface="Droid Sans Mono"/>
                <a:ea typeface="Droid Sans Mono"/>
                <a:cs typeface="Droid Sans Mono"/>
                <a:sym typeface="Droid Sans Mono"/>
              </a:rPr>
              <a:t>cout</a:t>
            </a:r>
            <a:r>
              <a:rPr b="1" lang="en" sz="1600">
                <a:solidFill>
                  <a:srgbClr val="4D4D4C"/>
                </a:solidFill>
                <a:highlight>
                  <a:schemeClr val="lt1"/>
                </a:highlight>
                <a:latin typeface="Droid Sans Mono"/>
                <a:ea typeface="Droid Sans Mono"/>
                <a:cs typeface="Droid Sans Mono"/>
                <a:sym typeface="Droid Sans Mono"/>
              </a:rPr>
              <a:t> &lt;&lt; </a:t>
            </a:r>
            <a:r>
              <a:rPr b="1" lang="en" sz="1600">
                <a:solidFill>
                  <a:schemeClr val="dk1"/>
                </a:solidFill>
                <a:highlight>
                  <a:schemeClr val="lt1"/>
                </a:highlight>
                <a:latin typeface="Droid Sans Mono"/>
                <a:ea typeface="Droid Sans Mono"/>
                <a:cs typeface="Droid Sans Mono"/>
                <a:sym typeface="Droid Sans Mono"/>
              </a:rPr>
              <a:t>x;</a:t>
            </a:r>
            <a:endParaRPr sz="1900">
              <a:solidFill>
                <a:schemeClr val="dk1"/>
              </a:solidFill>
            </a:endParaRPr>
          </a:p>
        </p:txBody>
      </p:sp>
      <p:sp>
        <p:nvSpPr>
          <p:cNvPr id="1608" name="Google Shape;1608;p65"/>
          <p:cNvSpPr/>
          <p:nvPr/>
        </p:nvSpPr>
        <p:spPr>
          <a:xfrm>
            <a:off x="822275" y="3306525"/>
            <a:ext cx="3579900" cy="1144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500">
                <a:solidFill>
                  <a:srgbClr val="8959A8"/>
                </a:solidFill>
                <a:highlight>
                  <a:schemeClr val="lt1"/>
                </a:highlight>
                <a:latin typeface="Droid Sans Mono"/>
                <a:ea typeface="Droid Sans Mono"/>
                <a:cs typeface="Droid Sans Mono"/>
                <a:sym typeface="Droid Sans Mono"/>
              </a:rPr>
              <a:t>string </a:t>
            </a:r>
            <a:r>
              <a:rPr b="1" lang="en" sz="1500">
                <a:solidFill>
                  <a:srgbClr val="3F3F3F"/>
                </a:solidFill>
                <a:highlight>
                  <a:schemeClr val="lt1"/>
                </a:highlight>
                <a:latin typeface="Droid Sans Mono"/>
                <a:ea typeface="Droid Sans Mono"/>
                <a:cs typeface="Droid Sans Mono"/>
                <a:sym typeface="Droid Sans Mono"/>
              </a:rPr>
              <a:t>str</a:t>
            </a:r>
            <a:r>
              <a:rPr b="1" lang="en" sz="1500">
                <a:solidFill>
                  <a:srgbClr val="4D4D4C"/>
                </a:solidFill>
                <a:highlight>
                  <a:schemeClr val="lt1"/>
                </a:highlight>
                <a:latin typeface="Droid Sans Mono"/>
                <a:ea typeface="Droid Sans Mono"/>
                <a:cs typeface="Droid Sans Mono"/>
                <a:sym typeface="Droid Sans Mono"/>
              </a:rPr>
              <a:t> = </a:t>
            </a:r>
            <a:r>
              <a:rPr b="1" lang="en" sz="1500">
                <a:solidFill>
                  <a:srgbClr val="718C00"/>
                </a:solidFill>
                <a:highlight>
                  <a:schemeClr val="lt1"/>
                </a:highlight>
                <a:latin typeface="Droid Sans Mono"/>
                <a:ea typeface="Droid Sans Mono"/>
                <a:cs typeface="Droid Sans Mono"/>
                <a:sym typeface="Droid Sans Mono"/>
              </a:rPr>
              <a:t>“Hello World”</a:t>
            </a:r>
            <a:r>
              <a:rPr b="1" lang="en" sz="1500">
                <a:solidFill>
                  <a:srgbClr val="4D4D4C"/>
                </a:solidFill>
                <a:highlight>
                  <a:schemeClr val="lt1"/>
                </a:highlight>
                <a:latin typeface="Droid Sans Mono"/>
                <a:ea typeface="Droid Sans Mono"/>
                <a:cs typeface="Droid Sans Mono"/>
                <a:sym typeface="Droid Sans Mono"/>
              </a:rPr>
              <a:t>;</a:t>
            </a:r>
            <a:endParaRPr b="1" sz="1500">
              <a:solidFill>
                <a:srgbClr val="718C00"/>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500">
                <a:solidFill>
                  <a:srgbClr val="F5871F"/>
                </a:solidFill>
                <a:highlight>
                  <a:schemeClr val="lt1"/>
                </a:highlight>
                <a:latin typeface="Droid Sans Mono"/>
                <a:ea typeface="Droid Sans Mono"/>
                <a:cs typeface="Droid Sans Mono"/>
                <a:sym typeface="Droid Sans Mono"/>
              </a:rPr>
              <a:t>cout</a:t>
            </a:r>
            <a:r>
              <a:rPr b="1" lang="en" sz="1500">
                <a:solidFill>
                  <a:srgbClr val="4D4D4C"/>
                </a:solidFill>
                <a:highlight>
                  <a:schemeClr val="lt1"/>
                </a:highlight>
                <a:latin typeface="Droid Sans Mono"/>
                <a:ea typeface="Droid Sans Mono"/>
                <a:cs typeface="Droid Sans Mono"/>
                <a:sym typeface="Droid Sans Mono"/>
              </a:rPr>
              <a:t> &lt;&lt; </a:t>
            </a:r>
            <a:r>
              <a:rPr b="1" lang="en" sz="1500">
                <a:solidFill>
                  <a:schemeClr val="dk1"/>
                </a:solidFill>
                <a:highlight>
                  <a:schemeClr val="lt1"/>
                </a:highlight>
                <a:latin typeface="Droid Sans Mono"/>
                <a:ea typeface="Droid Sans Mono"/>
                <a:cs typeface="Droid Sans Mono"/>
                <a:sym typeface="Droid Sans Mono"/>
              </a:rPr>
              <a:t>str;</a:t>
            </a:r>
            <a:endParaRPr sz="1500">
              <a:solidFill>
                <a:schemeClr val="dk1"/>
              </a:solidFill>
            </a:endParaRPr>
          </a:p>
        </p:txBody>
      </p:sp>
      <p:pic>
        <p:nvPicPr>
          <p:cNvPr id="1609" name="Google Shape;1609;p65"/>
          <p:cNvPicPr preferRelativeResize="0"/>
          <p:nvPr/>
        </p:nvPicPr>
        <p:blipFill>
          <a:blip r:embed="rId6">
            <a:alphaModFix/>
          </a:blip>
          <a:stretch>
            <a:fillRect/>
          </a:stretch>
        </p:blipFill>
        <p:spPr>
          <a:xfrm>
            <a:off x="4962500" y="2367525"/>
            <a:ext cx="2828842" cy="737100"/>
          </a:xfrm>
          <a:prstGeom prst="rect">
            <a:avLst/>
          </a:prstGeom>
          <a:noFill/>
          <a:ln>
            <a:noFill/>
          </a:ln>
        </p:spPr>
      </p:pic>
      <p:pic>
        <p:nvPicPr>
          <p:cNvPr id="1610" name="Google Shape;1610;p65"/>
          <p:cNvPicPr preferRelativeResize="0"/>
          <p:nvPr/>
        </p:nvPicPr>
        <p:blipFill>
          <a:blip r:embed="rId7">
            <a:alphaModFix/>
          </a:blip>
          <a:stretch>
            <a:fillRect/>
          </a:stretch>
        </p:blipFill>
        <p:spPr>
          <a:xfrm>
            <a:off x="4816725" y="3473331"/>
            <a:ext cx="3442549" cy="519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grpSp>
        <p:nvGrpSpPr>
          <p:cNvPr id="1615" name="Google Shape;1615;p66"/>
          <p:cNvGrpSpPr/>
          <p:nvPr/>
        </p:nvGrpSpPr>
        <p:grpSpPr>
          <a:xfrm>
            <a:off x="299286" y="189025"/>
            <a:ext cx="133205" cy="119344"/>
            <a:chOff x="222150" y="185025"/>
            <a:chExt cx="170100" cy="152400"/>
          </a:xfrm>
        </p:grpSpPr>
        <p:cxnSp>
          <p:nvCxnSpPr>
            <p:cNvPr id="1616" name="Google Shape;1616;p6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617" name="Google Shape;1617;p6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618" name="Google Shape;1618;p6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619" name="Google Shape;1619;p66"/>
          <p:cNvGrpSpPr/>
          <p:nvPr/>
        </p:nvGrpSpPr>
        <p:grpSpPr>
          <a:xfrm>
            <a:off x="286625" y="3999999"/>
            <a:ext cx="145867" cy="958251"/>
            <a:chOff x="286625" y="3923799"/>
            <a:chExt cx="145867" cy="958251"/>
          </a:xfrm>
        </p:grpSpPr>
        <p:sp>
          <p:nvSpPr>
            <p:cNvPr id="1620" name="Google Shape;1620;p6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1" name="Google Shape;1621;p66"/>
            <p:cNvGrpSpPr/>
            <p:nvPr/>
          </p:nvGrpSpPr>
          <p:grpSpPr>
            <a:xfrm>
              <a:off x="298112" y="4342643"/>
              <a:ext cx="110182" cy="126862"/>
              <a:chOff x="281100" y="2027800"/>
              <a:chExt cx="140700" cy="162000"/>
            </a:xfrm>
          </p:grpSpPr>
          <p:sp>
            <p:nvSpPr>
              <p:cNvPr id="1622" name="Google Shape;1622;p6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3" name="Google Shape;1623;p66"/>
              <p:cNvGrpSpPr/>
              <p:nvPr/>
            </p:nvGrpSpPr>
            <p:grpSpPr>
              <a:xfrm>
                <a:off x="308875" y="2088450"/>
                <a:ext cx="85200" cy="40700"/>
                <a:chOff x="308875" y="2087000"/>
                <a:chExt cx="85200" cy="40700"/>
              </a:xfrm>
            </p:grpSpPr>
            <p:cxnSp>
              <p:nvCxnSpPr>
                <p:cNvPr id="1624" name="Google Shape;1624;p6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6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26" name="Google Shape;1626;p66"/>
            <p:cNvGrpSpPr/>
            <p:nvPr/>
          </p:nvGrpSpPr>
          <p:grpSpPr>
            <a:xfrm>
              <a:off x="286625" y="3923799"/>
              <a:ext cx="133200" cy="133200"/>
              <a:chOff x="286625" y="3648899"/>
              <a:chExt cx="133200" cy="133200"/>
            </a:xfrm>
          </p:grpSpPr>
          <p:sp>
            <p:nvSpPr>
              <p:cNvPr id="1627" name="Google Shape;1627;p6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9" name="Google Shape;1629;p66">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INPUT OUTPUT.HTML</a:t>
            </a:r>
            <a:endParaRPr b="0" sz="1000"/>
          </a:p>
        </p:txBody>
      </p:sp>
      <p:sp>
        <p:nvSpPr>
          <p:cNvPr id="1630" name="Google Shape;1630;p6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 &amp; Output</a:t>
            </a:r>
            <a:endParaRPr/>
          </a:p>
        </p:txBody>
      </p:sp>
      <p:sp>
        <p:nvSpPr>
          <p:cNvPr id="1631" name="Google Shape;1631;p6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66"/>
          <p:cNvGrpSpPr/>
          <p:nvPr/>
        </p:nvGrpSpPr>
        <p:grpSpPr>
          <a:xfrm>
            <a:off x="7819199" y="752550"/>
            <a:ext cx="604800" cy="147600"/>
            <a:chOff x="7688649" y="828750"/>
            <a:chExt cx="604800" cy="147600"/>
          </a:xfrm>
        </p:grpSpPr>
        <p:sp>
          <p:nvSpPr>
            <p:cNvPr id="1636" name="Google Shape;1636;p6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9" name="Google Shape;1639;p6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640" name="Google Shape;1640;p66"/>
          <p:cNvSpPr/>
          <p:nvPr/>
        </p:nvSpPr>
        <p:spPr>
          <a:xfrm>
            <a:off x="822275" y="2415900"/>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rgbClr val="F5871F"/>
                </a:solidFill>
                <a:highlight>
                  <a:schemeClr val="lt1"/>
                </a:highlight>
                <a:latin typeface="Droid Sans Mono"/>
                <a:ea typeface="Droid Sans Mono"/>
                <a:cs typeface="Droid Sans Mono"/>
                <a:sym typeface="Droid Sans Mono"/>
              </a:rPr>
              <a:t>cout</a:t>
            </a:r>
            <a:r>
              <a:rPr b="1" lang="en" sz="1600">
                <a:solidFill>
                  <a:srgbClr val="4D4D4C"/>
                </a:solidFill>
                <a:highlight>
                  <a:schemeClr val="lt1"/>
                </a:highlight>
                <a:latin typeface="Droid Sans Mono"/>
                <a:ea typeface="Droid Sans Mono"/>
                <a:cs typeface="Droid Sans Mono"/>
                <a:sym typeface="Droid Sans Mono"/>
              </a:rPr>
              <a:t> &lt;&lt; </a:t>
            </a:r>
            <a:r>
              <a:rPr b="1" lang="en" sz="1800">
                <a:solidFill>
                  <a:srgbClr val="718C00"/>
                </a:solidFill>
                <a:highlight>
                  <a:schemeClr val="lt1"/>
                </a:highlight>
                <a:latin typeface="Droid Sans Mono"/>
                <a:ea typeface="Droid Sans Mono"/>
                <a:cs typeface="Droid Sans Mono"/>
                <a:sym typeface="Droid Sans Mono"/>
              </a:rPr>
              <a:t>‘c’</a:t>
            </a:r>
            <a:r>
              <a:rPr b="1" lang="en" sz="1600">
                <a:solidFill>
                  <a:schemeClr val="dk1"/>
                </a:solidFill>
                <a:highlight>
                  <a:schemeClr val="lt1"/>
                </a:highlight>
                <a:latin typeface="Droid Sans Mono"/>
                <a:ea typeface="Droid Sans Mono"/>
                <a:cs typeface="Droid Sans Mono"/>
                <a:sym typeface="Droid Sans Mono"/>
              </a:rPr>
              <a:t>;</a:t>
            </a:r>
            <a:endParaRPr sz="1900">
              <a:solidFill>
                <a:schemeClr val="dk1"/>
              </a:solidFill>
            </a:endParaRPr>
          </a:p>
        </p:txBody>
      </p:sp>
      <p:sp>
        <p:nvSpPr>
          <p:cNvPr id="1641" name="Google Shape;1641;p66"/>
          <p:cNvSpPr/>
          <p:nvPr/>
        </p:nvSpPr>
        <p:spPr>
          <a:xfrm>
            <a:off x="822275" y="3492525"/>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800">
                <a:solidFill>
                  <a:srgbClr val="F5871F"/>
                </a:solidFill>
                <a:highlight>
                  <a:schemeClr val="lt1"/>
                </a:highlight>
                <a:latin typeface="Droid Sans Mono"/>
                <a:ea typeface="Droid Sans Mono"/>
                <a:cs typeface="Droid Sans Mono"/>
                <a:sym typeface="Droid Sans Mono"/>
              </a:rPr>
              <a:t>cout</a:t>
            </a:r>
            <a:r>
              <a:rPr b="1" lang="en" sz="1800">
                <a:solidFill>
                  <a:srgbClr val="4D4D4C"/>
                </a:solidFill>
                <a:highlight>
                  <a:schemeClr val="lt1"/>
                </a:highlight>
                <a:latin typeface="Droid Sans Mono"/>
                <a:ea typeface="Droid Sans Mono"/>
                <a:cs typeface="Droid Sans Mono"/>
                <a:sym typeface="Droid Sans Mono"/>
              </a:rPr>
              <a:t> &lt;&lt; </a:t>
            </a:r>
            <a:r>
              <a:rPr b="1" lang="en" sz="1800">
                <a:solidFill>
                  <a:srgbClr val="718C00"/>
                </a:solidFill>
                <a:highlight>
                  <a:schemeClr val="lt1"/>
                </a:highlight>
                <a:latin typeface="Droid Sans Mono"/>
                <a:ea typeface="Droid Sans Mono"/>
                <a:cs typeface="Droid Sans Mono"/>
                <a:sym typeface="Droid Sans Mono"/>
              </a:rPr>
              <a:t>“Hello World”</a:t>
            </a:r>
            <a:r>
              <a:rPr b="1" lang="en" sz="1800">
                <a:solidFill>
                  <a:schemeClr val="dk1"/>
                </a:solidFill>
                <a:highlight>
                  <a:schemeClr val="lt1"/>
                </a:highlight>
                <a:latin typeface="Droid Sans Mono"/>
                <a:ea typeface="Droid Sans Mono"/>
                <a:cs typeface="Droid Sans Mono"/>
                <a:sym typeface="Droid Sans Mono"/>
              </a:rPr>
              <a:t>;</a:t>
            </a:r>
            <a:endParaRPr sz="1800">
              <a:solidFill>
                <a:schemeClr val="dk1"/>
              </a:solidFill>
            </a:endParaRPr>
          </a:p>
        </p:txBody>
      </p:sp>
      <p:pic>
        <p:nvPicPr>
          <p:cNvPr id="1642" name="Google Shape;1642;p66"/>
          <p:cNvPicPr preferRelativeResize="0"/>
          <p:nvPr/>
        </p:nvPicPr>
        <p:blipFill>
          <a:blip r:embed="rId6">
            <a:alphaModFix/>
          </a:blip>
          <a:stretch>
            <a:fillRect/>
          </a:stretch>
        </p:blipFill>
        <p:spPr>
          <a:xfrm>
            <a:off x="4816725" y="3473331"/>
            <a:ext cx="3442549" cy="519350"/>
          </a:xfrm>
          <a:prstGeom prst="rect">
            <a:avLst/>
          </a:prstGeom>
          <a:noFill/>
          <a:ln>
            <a:noFill/>
          </a:ln>
        </p:spPr>
      </p:pic>
      <p:pic>
        <p:nvPicPr>
          <p:cNvPr id="1643" name="Google Shape;1643;p66"/>
          <p:cNvPicPr preferRelativeResize="0"/>
          <p:nvPr/>
        </p:nvPicPr>
        <p:blipFill>
          <a:blip r:embed="rId7">
            <a:alphaModFix/>
          </a:blip>
          <a:stretch>
            <a:fillRect/>
          </a:stretch>
        </p:blipFill>
        <p:spPr>
          <a:xfrm>
            <a:off x="5017550" y="2509925"/>
            <a:ext cx="2801650" cy="640375"/>
          </a:xfrm>
          <a:prstGeom prst="rect">
            <a:avLst/>
          </a:prstGeom>
          <a:noFill/>
          <a:ln>
            <a:noFill/>
          </a:ln>
        </p:spPr>
      </p:pic>
      <p:sp>
        <p:nvSpPr>
          <p:cNvPr id="1644" name="Google Shape;1644;p66"/>
          <p:cNvSpPr/>
          <p:nvPr/>
        </p:nvSpPr>
        <p:spPr>
          <a:xfrm>
            <a:off x="822275" y="1339275"/>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rgbClr val="F5871F"/>
                </a:solidFill>
                <a:highlight>
                  <a:schemeClr val="lt1"/>
                </a:highlight>
                <a:latin typeface="Droid Sans Mono"/>
                <a:ea typeface="Droid Sans Mono"/>
                <a:cs typeface="Droid Sans Mono"/>
                <a:sym typeface="Droid Sans Mono"/>
              </a:rPr>
              <a:t>cout</a:t>
            </a:r>
            <a:r>
              <a:rPr b="1" lang="en" sz="1600">
                <a:solidFill>
                  <a:srgbClr val="4D4D4C"/>
                </a:solidFill>
                <a:highlight>
                  <a:schemeClr val="lt1"/>
                </a:highlight>
                <a:latin typeface="Droid Sans Mono"/>
                <a:ea typeface="Droid Sans Mono"/>
                <a:cs typeface="Droid Sans Mono"/>
                <a:sym typeface="Droid Sans Mono"/>
              </a:rPr>
              <a:t> &lt;&lt; </a:t>
            </a:r>
            <a:r>
              <a:rPr b="1" lang="en" sz="1800">
                <a:solidFill>
                  <a:srgbClr val="718C00"/>
                </a:solidFill>
                <a:highlight>
                  <a:schemeClr val="lt1"/>
                </a:highlight>
                <a:latin typeface="Droid Sans Mono"/>
                <a:ea typeface="Droid Sans Mono"/>
                <a:cs typeface="Droid Sans Mono"/>
                <a:sym typeface="Droid Sans Mono"/>
              </a:rPr>
              <a:t>8</a:t>
            </a:r>
            <a:r>
              <a:rPr b="1" lang="en" sz="1600">
                <a:solidFill>
                  <a:schemeClr val="dk1"/>
                </a:solidFill>
                <a:highlight>
                  <a:schemeClr val="lt1"/>
                </a:highlight>
                <a:latin typeface="Droid Sans Mono"/>
                <a:ea typeface="Droid Sans Mono"/>
                <a:cs typeface="Droid Sans Mono"/>
                <a:sym typeface="Droid Sans Mono"/>
              </a:rPr>
              <a:t>;</a:t>
            </a:r>
            <a:endParaRPr sz="1900">
              <a:solidFill>
                <a:schemeClr val="dk1"/>
              </a:solidFill>
            </a:endParaRPr>
          </a:p>
        </p:txBody>
      </p:sp>
      <p:pic>
        <p:nvPicPr>
          <p:cNvPr id="1645" name="Google Shape;1645;p66"/>
          <p:cNvPicPr preferRelativeResize="0"/>
          <p:nvPr/>
        </p:nvPicPr>
        <p:blipFill>
          <a:blip r:embed="rId8">
            <a:alphaModFix/>
          </a:blip>
          <a:stretch>
            <a:fillRect/>
          </a:stretch>
        </p:blipFill>
        <p:spPr>
          <a:xfrm>
            <a:off x="4990350" y="1449825"/>
            <a:ext cx="2828842" cy="73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517" name="Google Shape;517;p31"/>
          <p:cNvGrpSpPr/>
          <p:nvPr/>
        </p:nvGrpSpPr>
        <p:grpSpPr>
          <a:xfrm>
            <a:off x="299286" y="189025"/>
            <a:ext cx="133205" cy="119344"/>
            <a:chOff x="222150" y="185025"/>
            <a:chExt cx="170100" cy="152400"/>
          </a:xfrm>
        </p:grpSpPr>
        <p:cxnSp>
          <p:nvCxnSpPr>
            <p:cNvPr id="518" name="Google Shape;518;p3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19" name="Google Shape;519;p3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20" name="Google Shape;520;p3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21" name="Google Shape;521;p31"/>
          <p:cNvGrpSpPr/>
          <p:nvPr/>
        </p:nvGrpSpPr>
        <p:grpSpPr>
          <a:xfrm>
            <a:off x="286625" y="3999999"/>
            <a:ext cx="145867" cy="958251"/>
            <a:chOff x="286625" y="3923799"/>
            <a:chExt cx="145867" cy="958251"/>
          </a:xfrm>
        </p:grpSpPr>
        <p:sp>
          <p:nvSpPr>
            <p:cNvPr id="522" name="Google Shape;522;p3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1"/>
            <p:cNvGrpSpPr/>
            <p:nvPr/>
          </p:nvGrpSpPr>
          <p:grpSpPr>
            <a:xfrm>
              <a:off x="298112" y="4342643"/>
              <a:ext cx="110182" cy="126862"/>
              <a:chOff x="281100" y="2027800"/>
              <a:chExt cx="140700" cy="162000"/>
            </a:xfrm>
          </p:grpSpPr>
          <p:sp>
            <p:nvSpPr>
              <p:cNvPr id="524" name="Google Shape;524;p3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31"/>
              <p:cNvGrpSpPr/>
              <p:nvPr/>
            </p:nvGrpSpPr>
            <p:grpSpPr>
              <a:xfrm>
                <a:off x="308875" y="2088450"/>
                <a:ext cx="85200" cy="40700"/>
                <a:chOff x="308875" y="2087000"/>
                <a:chExt cx="85200" cy="40700"/>
              </a:xfrm>
            </p:grpSpPr>
            <p:cxnSp>
              <p:nvCxnSpPr>
                <p:cNvPr id="526" name="Google Shape;526;p3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3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28" name="Google Shape;528;p31"/>
            <p:cNvGrpSpPr/>
            <p:nvPr/>
          </p:nvGrpSpPr>
          <p:grpSpPr>
            <a:xfrm>
              <a:off x="286625" y="3923799"/>
              <a:ext cx="133200" cy="133200"/>
              <a:chOff x="286625" y="3648899"/>
              <a:chExt cx="133200" cy="133200"/>
            </a:xfrm>
          </p:grpSpPr>
          <p:sp>
            <p:nvSpPr>
              <p:cNvPr id="529" name="Google Shape;529;p3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 name="Google Shape;531;p3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Why is C++ Important?</a:t>
            </a:r>
            <a:endParaRPr sz="4400"/>
          </a:p>
        </p:txBody>
      </p:sp>
      <p:sp>
        <p:nvSpPr>
          <p:cNvPr id="532" name="Google Shape;532;p3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31"/>
          <p:cNvGrpSpPr/>
          <p:nvPr/>
        </p:nvGrpSpPr>
        <p:grpSpPr>
          <a:xfrm>
            <a:off x="7819199" y="752550"/>
            <a:ext cx="604800" cy="147600"/>
            <a:chOff x="7688649" y="828750"/>
            <a:chExt cx="604800" cy="147600"/>
          </a:xfrm>
        </p:grpSpPr>
        <p:sp>
          <p:nvSpPr>
            <p:cNvPr id="537" name="Google Shape;537;p3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WHY</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541" name="Google Shape;541;p31"/>
          <p:cNvSpPr txBox="1"/>
          <p:nvPr>
            <p:ph type="title"/>
          </p:nvPr>
        </p:nvSpPr>
        <p:spPr>
          <a:xfrm>
            <a:off x="846725" y="1540618"/>
            <a:ext cx="7539300" cy="549300"/>
          </a:xfrm>
          <a:prstGeom prst="rect">
            <a:avLst/>
          </a:prstGeom>
        </p:spPr>
        <p:txBody>
          <a:bodyPr anchorCtr="0" anchor="t" bIns="91425" lIns="91425" spcFirstLastPara="1" rIns="91425" wrap="square" tIns="91425">
            <a:noAutofit/>
          </a:bodyPr>
          <a:lstStyle/>
          <a:p>
            <a:pPr indent="-387350" lvl="0" marL="457200" rtl="0" algn="l">
              <a:lnSpc>
                <a:spcPct val="200000"/>
              </a:lnSpc>
              <a:spcBef>
                <a:spcPts val="0"/>
              </a:spcBef>
              <a:spcAft>
                <a:spcPts val="0"/>
              </a:spcAft>
              <a:buSzPts val="2500"/>
              <a:buFont typeface="Fira Code"/>
              <a:buChar char="❖"/>
            </a:pPr>
            <a:r>
              <a:rPr lang="en" sz="2500">
                <a:solidFill>
                  <a:srgbClr val="EA9999"/>
                </a:solidFill>
                <a:latin typeface="Fira Code"/>
                <a:ea typeface="Fira Code"/>
                <a:cs typeface="Fira Code"/>
                <a:sym typeface="Fira Code"/>
              </a:rPr>
              <a:t>General purpose</a:t>
            </a:r>
            <a:r>
              <a:rPr b="0" lang="en" sz="2500">
                <a:latin typeface="Fira Code"/>
                <a:ea typeface="Fira Code"/>
                <a:cs typeface="Fira Code"/>
                <a:sym typeface="Fira Code"/>
              </a:rPr>
              <a:t> programming language</a:t>
            </a:r>
            <a:endParaRPr b="0" sz="2500">
              <a:latin typeface="Fira Code"/>
              <a:ea typeface="Fira Code"/>
              <a:cs typeface="Fira Code"/>
              <a:sym typeface="Fira Code"/>
            </a:endParaRPr>
          </a:p>
        </p:txBody>
      </p:sp>
      <p:sp>
        <p:nvSpPr>
          <p:cNvPr id="542" name="Google Shape;542;p31"/>
          <p:cNvSpPr txBox="1"/>
          <p:nvPr/>
        </p:nvSpPr>
        <p:spPr>
          <a:xfrm>
            <a:off x="846725" y="2312055"/>
            <a:ext cx="7539300" cy="569400"/>
          </a:xfrm>
          <a:prstGeom prst="rect">
            <a:avLst/>
          </a:prstGeom>
          <a:noFill/>
          <a:ln>
            <a:noFill/>
          </a:ln>
        </p:spPr>
        <p:txBody>
          <a:bodyPr anchorCtr="0" anchor="t" bIns="91425" lIns="91425" spcFirstLastPara="1" rIns="91425" wrap="square" tIns="91425">
            <a:spAutoFit/>
          </a:bodyPr>
          <a:lstStyle/>
          <a:p>
            <a:pPr indent="-387350" lvl="0" marL="457200" rtl="0" algn="l">
              <a:lnSpc>
                <a:spcPct val="200000"/>
              </a:lnSpc>
              <a:spcBef>
                <a:spcPts val="0"/>
              </a:spcBef>
              <a:spcAft>
                <a:spcPts val="0"/>
              </a:spcAft>
              <a:buClr>
                <a:schemeClr val="dk2"/>
              </a:buClr>
              <a:buSzPts val="2500"/>
              <a:buFont typeface="Fira Code"/>
              <a:buChar char="❖"/>
            </a:pPr>
            <a:r>
              <a:rPr b="1" lang="en" sz="2500">
                <a:solidFill>
                  <a:srgbClr val="FFD966"/>
                </a:solidFill>
                <a:latin typeface="Fira Code"/>
                <a:ea typeface="Fira Code"/>
                <a:cs typeface="Fira Code"/>
                <a:sym typeface="Fira Code"/>
              </a:rPr>
              <a:t>High efficiency</a:t>
            </a:r>
            <a:r>
              <a:rPr lang="en" sz="2500">
                <a:solidFill>
                  <a:schemeClr val="dk2"/>
                </a:solidFill>
                <a:latin typeface="Fira Code"/>
                <a:ea typeface="Fira Code"/>
                <a:cs typeface="Fira Code"/>
                <a:sym typeface="Fira Code"/>
              </a:rPr>
              <a:t> and </a:t>
            </a:r>
            <a:r>
              <a:rPr b="1" lang="en" sz="2500">
                <a:solidFill>
                  <a:srgbClr val="93C47D"/>
                </a:solidFill>
                <a:latin typeface="Fira Code"/>
                <a:ea typeface="Fira Code"/>
                <a:cs typeface="Fira Code"/>
                <a:sym typeface="Fira Code"/>
              </a:rPr>
              <a:t>low memory usage</a:t>
            </a:r>
            <a:endParaRPr b="1" sz="2500">
              <a:solidFill>
                <a:srgbClr val="93C47D"/>
              </a:solidFill>
              <a:latin typeface="Fira Code"/>
              <a:ea typeface="Fira Code"/>
              <a:cs typeface="Fira Code"/>
              <a:sym typeface="Fira Code"/>
            </a:endParaRPr>
          </a:p>
        </p:txBody>
      </p:sp>
      <p:sp>
        <p:nvSpPr>
          <p:cNvPr id="543" name="Google Shape;543;p31"/>
          <p:cNvSpPr txBox="1"/>
          <p:nvPr/>
        </p:nvSpPr>
        <p:spPr>
          <a:xfrm>
            <a:off x="846725" y="3099380"/>
            <a:ext cx="7539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grpSp>
        <p:nvGrpSpPr>
          <p:cNvPr id="1650" name="Google Shape;1650;p67"/>
          <p:cNvGrpSpPr/>
          <p:nvPr/>
        </p:nvGrpSpPr>
        <p:grpSpPr>
          <a:xfrm>
            <a:off x="299286" y="189025"/>
            <a:ext cx="133205" cy="119344"/>
            <a:chOff x="222150" y="185025"/>
            <a:chExt cx="170100" cy="152400"/>
          </a:xfrm>
        </p:grpSpPr>
        <p:cxnSp>
          <p:nvCxnSpPr>
            <p:cNvPr id="1651" name="Google Shape;1651;p6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652" name="Google Shape;1652;p6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653" name="Google Shape;1653;p6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654" name="Google Shape;1654;p67"/>
          <p:cNvGrpSpPr/>
          <p:nvPr/>
        </p:nvGrpSpPr>
        <p:grpSpPr>
          <a:xfrm>
            <a:off x="286625" y="3999999"/>
            <a:ext cx="145867" cy="958251"/>
            <a:chOff x="286625" y="3923799"/>
            <a:chExt cx="145867" cy="958251"/>
          </a:xfrm>
        </p:grpSpPr>
        <p:sp>
          <p:nvSpPr>
            <p:cNvPr id="1655" name="Google Shape;1655;p6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6" name="Google Shape;1656;p67"/>
            <p:cNvGrpSpPr/>
            <p:nvPr/>
          </p:nvGrpSpPr>
          <p:grpSpPr>
            <a:xfrm>
              <a:off x="298112" y="4342643"/>
              <a:ext cx="110182" cy="126862"/>
              <a:chOff x="281100" y="2027800"/>
              <a:chExt cx="140700" cy="162000"/>
            </a:xfrm>
          </p:grpSpPr>
          <p:sp>
            <p:nvSpPr>
              <p:cNvPr id="1657" name="Google Shape;1657;p6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8" name="Google Shape;1658;p67"/>
              <p:cNvGrpSpPr/>
              <p:nvPr/>
            </p:nvGrpSpPr>
            <p:grpSpPr>
              <a:xfrm>
                <a:off x="308875" y="2088450"/>
                <a:ext cx="85200" cy="40700"/>
                <a:chOff x="308875" y="2087000"/>
                <a:chExt cx="85200" cy="40700"/>
              </a:xfrm>
            </p:grpSpPr>
            <p:cxnSp>
              <p:nvCxnSpPr>
                <p:cNvPr id="1659" name="Google Shape;1659;p6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6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661" name="Google Shape;1661;p67"/>
            <p:cNvGrpSpPr/>
            <p:nvPr/>
          </p:nvGrpSpPr>
          <p:grpSpPr>
            <a:xfrm>
              <a:off x="286625" y="3923799"/>
              <a:ext cx="133200" cy="133200"/>
              <a:chOff x="286625" y="3648899"/>
              <a:chExt cx="133200" cy="133200"/>
            </a:xfrm>
          </p:grpSpPr>
          <p:sp>
            <p:nvSpPr>
              <p:cNvPr id="1662" name="Google Shape;1662;p6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4" name="Google Shape;1664;p67">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INPUT OUTPUT.HTML</a:t>
            </a:r>
            <a:endParaRPr b="0" sz="1000"/>
          </a:p>
        </p:txBody>
      </p:sp>
      <p:sp>
        <p:nvSpPr>
          <p:cNvPr id="1665" name="Google Shape;1665;p6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/Input &amp; Output</a:t>
            </a:r>
            <a:endParaRPr/>
          </a:p>
        </p:txBody>
      </p:sp>
      <p:sp>
        <p:nvSpPr>
          <p:cNvPr id="1666" name="Google Shape;1666;p6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0" name="Google Shape;1670;p67"/>
          <p:cNvGrpSpPr/>
          <p:nvPr/>
        </p:nvGrpSpPr>
        <p:grpSpPr>
          <a:xfrm>
            <a:off x="7819199" y="752550"/>
            <a:ext cx="604800" cy="147600"/>
            <a:chOff x="7688649" y="828750"/>
            <a:chExt cx="604800" cy="147600"/>
          </a:xfrm>
        </p:grpSpPr>
        <p:sp>
          <p:nvSpPr>
            <p:cNvPr id="1671" name="Google Shape;1671;p6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4" name="Google Shape;1674;p6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675" name="Google Shape;1675;p67"/>
          <p:cNvSpPr txBox="1"/>
          <p:nvPr>
            <p:ph idx="2" type="subTitle"/>
          </p:nvPr>
        </p:nvSpPr>
        <p:spPr>
          <a:xfrm>
            <a:off x="2229950" y="1749525"/>
            <a:ext cx="20274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/cout &lt;&lt;</a:t>
            </a:r>
            <a:endParaRPr/>
          </a:p>
        </p:txBody>
      </p:sp>
      <p:grpSp>
        <p:nvGrpSpPr>
          <p:cNvPr id="1676" name="Google Shape;1676;p67"/>
          <p:cNvGrpSpPr/>
          <p:nvPr/>
        </p:nvGrpSpPr>
        <p:grpSpPr>
          <a:xfrm>
            <a:off x="1223733" y="1519877"/>
            <a:ext cx="737100" cy="737100"/>
            <a:chOff x="991075" y="1881675"/>
            <a:chExt cx="737100" cy="737100"/>
          </a:xfrm>
        </p:grpSpPr>
        <p:sp>
          <p:nvSpPr>
            <p:cNvPr id="1677" name="Google Shape;1677;p67"/>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7"/>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67"/>
          <p:cNvGrpSpPr/>
          <p:nvPr/>
        </p:nvGrpSpPr>
        <p:grpSpPr>
          <a:xfrm>
            <a:off x="1387766" y="1703152"/>
            <a:ext cx="409009" cy="370569"/>
            <a:chOff x="1351729" y="2565031"/>
            <a:chExt cx="409009" cy="370569"/>
          </a:xfrm>
        </p:grpSpPr>
        <p:sp>
          <p:nvSpPr>
            <p:cNvPr id="1680" name="Google Shape;1680;p67"/>
            <p:cNvSpPr/>
            <p:nvPr/>
          </p:nvSpPr>
          <p:spPr>
            <a:xfrm>
              <a:off x="1545275" y="2565031"/>
              <a:ext cx="123963" cy="190922"/>
            </a:xfrm>
            <a:custGeom>
              <a:rect b="b" l="l" r="r" t="t"/>
              <a:pathLst>
                <a:path extrusionOk="0" h="6675" w="4334">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7"/>
            <p:cNvSpPr/>
            <p:nvPr/>
          </p:nvSpPr>
          <p:spPr>
            <a:xfrm>
              <a:off x="1539297" y="2730749"/>
              <a:ext cx="221441" cy="204851"/>
            </a:xfrm>
            <a:custGeom>
              <a:rect b="b" l="l" r="r" t="t"/>
              <a:pathLst>
                <a:path extrusionOk="0" h="7162" w="7742">
                  <a:moveTo>
                    <a:pt x="580" y="0"/>
                  </a:moveTo>
                  <a:lnTo>
                    <a:pt x="1" y="3569"/>
                  </a:lnTo>
                  <a:lnTo>
                    <a:pt x="580" y="7161"/>
                  </a:lnTo>
                  <a:lnTo>
                    <a:pt x="7741" y="7161"/>
                  </a:lnTo>
                  <a:lnTo>
                    <a:pt x="7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7"/>
            <p:cNvSpPr/>
            <p:nvPr/>
          </p:nvSpPr>
          <p:spPr>
            <a:xfrm>
              <a:off x="1351729" y="2730749"/>
              <a:ext cx="204165" cy="204851"/>
            </a:xfrm>
            <a:custGeom>
              <a:rect b="b" l="l" r="r" t="t"/>
              <a:pathLst>
                <a:path extrusionOk="0" h="7162" w="7138">
                  <a:moveTo>
                    <a:pt x="0" y="0"/>
                  </a:moveTo>
                  <a:lnTo>
                    <a:pt x="0" y="7161"/>
                  </a:lnTo>
                  <a:lnTo>
                    <a:pt x="7138" y="7161"/>
                  </a:ln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7"/>
            <p:cNvSpPr/>
            <p:nvPr/>
          </p:nvSpPr>
          <p:spPr>
            <a:xfrm>
              <a:off x="1390169" y="2769848"/>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7"/>
            <p:cNvSpPr/>
            <p:nvPr/>
          </p:nvSpPr>
          <p:spPr>
            <a:xfrm>
              <a:off x="144253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7"/>
            <p:cNvSpPr/>
            <p:nvPr/>
          </p:nvSpPr>
          <p:spPr>
            <a:xfrm>
              <a:off x="149224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7"/>
            <p:cNvSpPr/>
            <p:nvPr/>
          </p:nvSpPr>
          <p:spPr>
            <a:xfrm>
              <a:off x="1541957" y="2769848"/>
              <a:ext cx="27859" cy="24541"/>
            </a:xfrm>
            <a:custGeom>
              <a:rect b="b" l="l" r="r" t="t"/>
              <a:pathLst>
                <a:path extrusionOk="0" h="858" w="974">
                  <a:moveTo>
                    <a:pt x="0" y="0"/>
                  </a:moveTo>
                  <a:lnTo>
                    <a:pt x="0" y="858"/>
                  </a:lnTo>
                  <a:lnTo>
                    <a:pt x="974" y="858"/>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7"/>
            <p:cNvSpPr/>
            <p:nvPr/>
          </p:nvSpPr>
          <p:spPr>
            <a:xfrm>
              <a:off x="1594984"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7"/>
            <p:cNvSpPr/>
            <p:nvPr/>
          </p:nvSpPr>
          <p:spPr>
            <a:xfrm>
              <a:off x="1644693"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7"/>
            <p:cNvSpPr/>
            <p:nvPr/>
          </p:nvSpPr>
          <p:spPr>
            <a:xfrm>
              <a:off x="1694402" y="2769848"/>
              <a:ext cx="27201" cy="24541"/>
            </a:xfrm>
            <a:custGeom>
              <a:rect b="b" l="l" r="r" t="t"/>
              <a:pathLst>
                <a:path extrusionOk="0" h="858" w="951">
                  <a:moveTo>
                    <a:pt x="1" y="0"/>
                  </a:moveTo>
                  <a:lnTo>
                    <a:pt x="1" y="858"/>
                  </a:lnTo>
                  <a:lnTo>
                    <a:pt x="951" y="858"/>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7"/>
            <p:cNvSpPr/>
            <p:nvPr/>
          </p:nvSpPr>
          <p:spPr>
            <a:xfrm>
              <a:off x="1390169" y="2822217"/>
              <a:ext cx="27859" cy="21910"/>
            </a:xfrm>
            <a:custGeom>
              <a:rect b="b" l="l" r="r" t="t"/>
              <a:pathLst>
                <a:path extrusionOk="0" h="766" w="974">
                  <a:moveTo>
                    <a:pt x="0" y="0"/>
                  </a:moveTo>
                  <a:lnTo>
                    <a:pt x="0" y="765"/>
                  </a:lnTo>
                  <a:lnTo>
                    <a:pt x="974" y="765"/>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7"/>
            <p:cNvSpPr/>
            <p:nvPr/>
          </p:nvSpPr>
          <p:spPr>
            <a:xfrm>
              <a:off x="144253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7"/>
            <p:cNvSpPr/>
            <p:nvPr/>
          </p:nvSpPr>
          <p:spPr>
            <a:xfrm>
              <a:off x="149224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7"/>
            <p:cNvSpPr/>
            <p:nvPr/>
          </p:nvSpPr>
          <p:spPr>
            <a:xfrm>
              <a:off x="1541957" y="2822217"/>
              <a:ext cx="27859" cy="21910"/>
            </a:xfrm>
            <a:custGeom>
              <a:rect b="b" l="l" r="r" t="t"/>
              <a:pathLst>
                <a:path extrusionOk="0" h="766" w="974">
                  <a:moveTo>
                    <a:pt x="0" y="0"/>
                  </a:moveTo>
                  <a:lnTo>
                    <a:pt x="0" y="765"/>
                  </a:lnTo>
                  <a:lnTo>
                    <a:pt x="974" y="765"/>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7"/>
            <p:cNvSpPr/>
            <p:nvPr/>
          </p:nvSpPr>
          <p:spPr>
            <a:xfrm>
              <a:off x="1594984"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7"/>
            <p:cNvSpPr/>
            <p:nvPr/>
          </p:nvSpPr>
          <p:spPr>
            <a:xfrm>
              <a:off x="1644693"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7"/>
            <p:cNvSpPr/>
            <p:nvPr/>
          </p:nvSpPr>
          <p:spPr>
            <a:xfrm>
              <a:off x="1694402" y="2822217"/>
              <a:ext cx="27201" cy="21910"/>
            </a:xfrm>
            <a:custGeom>
              <a:rect b="b" l="l" r="r" t="t"/>
              <a:pathLst>
                <a:path extrusionOk="0" h="766" w="951">
                  <a:moveTo>
                    <a:pt x="1" y="0"/>
                  </a:moveTo>
                  <a:lnTo>
                    <a:pt x="1" y="765"/>
                  </a:lnTo>
                  <a:lnTo>
                    <a:pt x="951" y="765"/>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7"/>
            <p:cNvSpPr/>
            <p:nvPr/>
          </p:nvSpPr>
          <p:spPr>
            <a:xfrm>
              <a:off x="1390169" y="2871927"/>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7"/>
            <p:cNvSpPr/>
            <p:nvPr/>
          </p:nvSpPr>
          <p:spPr>
            <a:xfrm>
              <a:off x="1442538" y="2871927"/>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7"/>
            <p:cNvSpPr/>
            <p:nvPr/>
          </p:nvSpPr>
          <p:spPr>
            <a:xfrm>
              <a:off x="1644693" y="2871927"/>
              <a:ext cx="76912" cy="24541"/>
            </a:xfrm>
            <a:custGeom>
              <a:rect b="b" l="l" r="r" t="t"/>
              <a:pathLst>
                <a:path extrusionOk="0" h="858" w="2689">
                  <a:moveTo>
                    <a:pt x="0" y="0"/>
                  </a:moveTo>
                  <a:lnTo>
                    <a:pt x="0" y="858"/>
                  </a:lnTo>
                  <a:lnTo>
                    <a:pt x="2689" y="858"/>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7"/>
            <p:cNvSpPr/>
            <p:nvPr/>
          </p:nvSpPr>
          <p:spPr>
            <a:xfrm>
              <a:off x="1547906" y="2871927"/>
              <a:ext cx="71621" cy="24541"/>
            </a:xfrm>
            <a:custGeom>
              <a:rect b="b" l="l" r="r" t="t"/>
              <a:pathLst>
                <a:path extrusionOk="0" h="858" w="2504">
                  <a:moveTo>
                    <a:pt x="279" y="0"/>
                  </a:moveTo>
                  <a:lnTo>
                    <a:pt x="1" y="371"/>
                  </a:lnTo>
                  <a:lnTo>
                    <a:pt x="279" y="858"/>
                  </a:lnTo>
                  <a:lnTo>
                    <a:pt x="2504" y="858"/>
                  </a:lnTo>
                  <a:lnTo>
                    <a:pt x="2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7"/>
            <p:cNvSpPr/>
            <p:nvPr/>
          </p:nvSpPr>
          <p:spPr>
            <a:xfrm>
              <a:off x="1492248" y="2871927"/>
              <a:ext cx="63641" cy="24541"/>
            </a:xfrm>
            <a:custGeom>
              <a:rect b="b" l="l" r="r" t="t"/>
              <a:pathLst>
                <a:path extrusionOk="0" h="858" w="2225">
                  <a:moveTo>
                    <a:pt x="0" y="0"/>
                  </a:moveTo>
                  <a:lnTo>
                    <a:pt x="0" y="858"/>
                  </a:lnTo>
                  <a:lnTo>
                    <a:pt x="2225" y="858"/>
                  </a:lnTo>
                  <a:lnTo>
                    <a:pt x="22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2" name="Google Shape;1702;p67"/>
          <p:cNvSpPr/>
          <p:nvPr/>
        </p:nvSpPr>
        <p:spPr>
          <a:xfrm>
            <a:off x="823175" y="2256975"/>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int</a:t>
            </a:r>
            <a:r>
              <a:rPr b="1" lang="en">
                <a:solidFill>
                  <a:srgbClr val="4D4D4C"/>
                </a:solidFill>
                <a:highlight>
                  <a:schemeClr val="lt1"/>
                </a:highlight>
                <a:latin typeface="Droid Sans Mono"/>
                <a:ea typeface="Droid Sans Mono"/>
                <a:cs typeface="Droid Sans Mono"/>
                <a:sym typeface="Droid Sans Mono"/>
              </a:rPr>
              <a:t> x = </a:t>
            </a:r>
            <a:r>
              <a:rPr b="1" lang="en">
                <a:solidFill>
                  <a:srgbClr val="F5871F"/>
                </a:solidFill>
                <a:highlight>
                  <a:schemeClr val="lt1"/>
                </a:highlight>
                <a:latin typeface="Droid Sans Mono"/>
                <a:ea typeface="Droid Sans Mono"/>
                <a:cs typeface="Droid Sans Mono"/>
                <a:sym typeface="Droid Sans Mono"/>
              </a:rPr>
              <a:t>8</a:t>
            </a:r>
            <a:r>
              <a:rPr b="1" lang="en">
                <a:solidFill>
                  <a:srgbClr val="4D4D4C"/>
                </a:solidFill>
                <a:highlight>
                  <a:schemeClr val="lt1"/>
                </a:highlight>
                <a:latin typeface="Droid Sans Mono"/>
                <a:ea typeface="Droid Sans Mono"/>
                <a:cs typeface="Droid Sans Mono"/>
                <a:sym typeface="Droid Sans Mono"/>
              </a:rPr>
              <a:t>;</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F5871F"/>
                </a:solidFill>
                <a:highlight>
                  <a:schemeClr val="lt1"/>
                </a:highlight>
                <a:latin typeface="Droid Sans Mono"/>
                <a:ea typeface="Droid Sans Mono"/>
                <a:cs typeface="Droid Sans Mono"/>
                <a:sym typeface="Droid Sans Mono"/>
              </a:rPr>
              <a:t>cout</a:t>
            </a:r>
            <a:r>
              <a:rPr b="1" lang="en">
                <a:solidFill>
                  <a:srgbClr val="4D4D4C"/>
                </a:solidFill>
                <a:highlight>
                  <a:schemeClr val="lt1"/>
                </a:highlight>
                <a:latin typeface="Droid Sans Mono"/>
                <a:ea typeface="Droid Sans Mono"/>
                <a:cs typeface="Droid Sans Mono"/>
                <a:sym typeface="Droid Sans Mono"/>
              </a:rPr>
              <a:t> &lt;&lt; </a:t>
            </a:r>
            <a:r>
              <a:rPr b="1" lang="en">
                <a:solidFill>
                  <a:schemeClr val="dk1"/>
                </a:solidFill>
                <a:highlight>
                  <a:schemeClr val="lt1"/>
                </a:highlight>
                <a:latin typeface="Droid Sans Mono"/>
                <a:ea typeface="Droid Sans Mono"/>
                <a:cs typeface="Droid Sans Mono"/>
                <a:sym typeface="Droid Sans Mono"/>
              </a:rPr>
              <a:t>x;</a:t>
            </a:r>
            <a:endParaRPr b="1">
              <a:solidFill>
                <a:schemeClr val="dk1"/>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F5871F"/>
                </a:solidFill>
                <a:highlight>
                  <a:schemeClr val="lt1"/>
                </a:highlight>
                <a:latin typeface="Droid Sans Mono"/>
                <a:ea typeface="Droid Sans Mono"/>
                <a:cs typeface="Droid Sans Mono"/>
                <a:sym typeface="Droid Sans Mono"/>
              </a:rPr>
              <a:t>cout</a:t>
            </a:r>
            <a:r>
              <a:rPr b="1" lang="en">
                <a:solidFill>
                  <a:srgbClr val="4D4D4C"/>
                </a:solidFill>
                <a:highlight>
                  <a:schemeClr val="lt1"/>
                </a:highlight>
                <a:latin typeface="Droid Sans Mono"/>
                <a:ea typeface="Droid Sans Mono"/>
                <a:cs typeface="Droid Sans Mono"/>
                <a:sym typeface="Droid Sans Mono"/>
              </a:rPr>
              <a:t> &lt;&lt; </a:t>
            </a:r>
            <a:r>
              <a:rPr b="1" lang="en">
                <a:solidFill>
                  <a:srgbClr val="718C00"/>
                </a:solidFill>
                <a:highlight>
                  <a:schemeClr val="lt1"/>
                </a:highlight>
                <a:latin typeface="Droid Sans Mono"/>
                <a:ea typeface="Droid Sans Mono"/>
                <a:cs typeface="Droid Sans Mono"/>
                <a:sym typeface="Droid Sans Mono"/>
              </a:rPr>
              <a:t>“Hello World”</a:t>
            </a:r>
            <a:r>
              <a:rPr b="1" lang="en">
                <a:solidFill>
                  <a:srgbClr val="4D4D4C"/>
                </a:solidFill>
                <a:highlight>
                  <a:schemeClr val="lt1"/>
                </a:highlight>
                <a:latin typeface="Droid Sans Mono"/>
                <a:ea typeface="Droid Sans Mono"/>
                <a:cs typeface="Droid Sans Mono"/>
                <a:sym typeface="Droid Sans Mono"/>
              </a:rPr>
              <a:t>;</a:t>
            </a:r>
            <a:endParaRPr sz="1700">
              <a:solidFill>
                <a:schemeClr val="dk1"/>
              </a:solidFill>
            </a:endParaRPr>
          </a:p>
        </p:txBody>
      </p:sp>
      <p:pic>
        <p:nvPicPr>
          <p:cNvPr id="1703" name="Google Shape;1703;p67"/>
          <p:cNvPicPr preferRelativeResize="0"/>
          <p:nvPr/>
        </p:nvPicPr>
        <p:blipFill>
          <a:blip r:embed="rId6">
            <a:alphaModFix/>
          </a:blip>
          <a:stretch>
            <a:fillRect/>
          </a:stretch>
        </p:blipFill>
        <p:spPr>
          <a:xfrm>
            <a:off x="4751150" y="2490775"/>
            <a:ext cx="3398300" cy="490600"/>
          </a:xfrm>
          <a:prstGeom prst="rect">
            <a:avLst/>
          </a:prstGeom>
          <a:noFill/>
          <a:ln>
            <a:noFill/>
          </a:ln>
        </p:spPr>
      </p:pic>
      <p:grpSp>
        <p:nvGrpSpPr>
          <p:cNvPr id="1704" name="Google Shape;1704;p67"/>
          <p:cNvGrpSpPr/>
          <p:nvPr/>
        </p:nvGrpSpPr>
        <p:grpSpPr>
          <a:xfrm>
            <a:off x="822275" y="3306525"/>
            <a:ext cx="7327181" cy="1144200"/>
            <a:chOff x="822275" y="3306525"/>
            <a:chExt cx="7327181" cy="1144200"/>
          </a:xfrm>
        </p:grpSpPr>
        <p:sp>
          <p:nvSpPr>
            <p:cNvPr id="1705" name="Google Shape;1705;p67"/>
            <p:cNvSpPr/>
            <p:nvPr/>
          </p:nvSpPr>
          <p:spPr>
            <a:xfrm>
              <a:off x="822275" y="3306525"/>
              <a:ext cx="3579900" cy="1144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int</a:t>
              </a:r>
              <a:r>
                <a:rPr b="1" lang="en">
                  <a:solidFill>
                    <a:srgbClr val="4D4D4C"/>
                  </a:solidFill>
                  <a:highlight>
                    <a:schemeClr val="lt1"/>
                  </a:highlight>
                  <a:latin typeface="Droid Sans Mono"/>
                  <a:ea typeface="Droid Sans Mono"/>
                  <a:cs typeface="Droid Sans Mono"/>
                  <a:sym typeface="Droid Sans Mono"/>
                </a:rPr>
                <a:t> x = </a:t>
              </a:r>
              <a:r>
                <a:rPr b="1" lang="en">
                  <a:solidFill>
                    <a:srgbClr val="F5871F"/>
                  </a:solidFill>
                  <a:highlight>
                    <a:schemeClr val="lt1"/>
                  </a:highlight>
                  <a:latin typeface="Droid Sans Mono"/>
                  <a:ea typeface="Droid Sans Mono"/>
                  <a:cs typeface="Droid Sans Mono"/>
                  <a:sym typeface="Droid Sans Mono"/>
                </a:rPr>
                <a:t>8</a:t>
              </a:r>
              <a:r>
                <a:rPr b="1" lang="en">
                  <a:solidFill>
                    <a:srgbClr val="4D4D4C"/>
                  </a:solidFill>
                  <a:highlight>
                    <a:schemeClr val="lt1"/>
                  </a:highlight>
                  <a:latin typeface="Droid Sans Mono"/>
                  <a:ea typeface="Droid Sans Mono"/>
                  <a:cs typeface="Droid Sans Mono"/>
                  <a:sym typeface="Droid Sans Mono"/>
                </a:rPr>
                <a:t>;</a:t>
              </a:r>
              <a:endParaRPr b="1">
                <a:solidFill>
                  <a:srgbClr val="718C00"/>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F5871F"/>
                  </a:solidFill>
                  <a:highlight>
                    <a:schemeClr val="lt1"/>
                  </a:highlight>
                  <a:latin typeface="Droid Sans Mono"/>
                  <a:ea typeface="Droid Sans Mono"/>
                  <a:cs typeface="Droid Sans Mono"/>
                  <a:sym typeface="Droid Sans Mono"/>
                </a:rPr>
                <a:t>cout</a:t>
              </a:r>
              <a:r>
                <a:rPr b="1" lang="en">
                  <a:solidFill>
                    <a:srgbClr val="4D4D4C"/>
                  </a:solidFill>
                  <a:highlight>
                    <a:schemeClr val="lt1"/>
                  </a:highlight>
                  <a:latin typeface="Droid Sans Mono"/>
                  <a:ea typeface="Droid Sans Mono"/>
                  <a:cs typeface="Droid Sans Mono"/>
                  <a:sym typeface="Droid Sans Mono"/>
                </a:rPr>
                <a:t> &lt;&lt; </a:t>
              </a:r>
              <a:r>
                <a:rPr b="1" lang="en">
                  <a:solidFill>
                    <a:schemeClr val="dk1"/>
                  </a:solidFill>
                  <a:highlight>
                    <a:schemeClr val="lt1"/>
                  </a:highlight>
                  <a:latin typeface="Droid Sans Mono"/>
                  <a:ea typeface="Droid Sans Mono"/>
                  <a:cs typeface="Droid Sans Mono"/>
                  <a:sym typeface="Droid Sans Mono"/>
                </a:rPr>
                <a:t>x &lt;&lt; ‘ ’ </a:t>
              </a:r>
              <a:r>
                <a:rPr b="1" lang="en">
                  <a:solidFill>
                    <a:srgbClr val="4D4D4C"/>
                  </a:solidFill>
                  <a:highlight>
                    <a:schemeClr val="lt1"/>
                  </a:highlight>
                  <a:latin typeface="Droid Sans Mono"/>
                  <a:ea typeface="Droid Sans Mono"/>
                  <a:cs typeface="Droid Sans Mono"/>
                  <a:sym typeface="Droid Sans Mono"/>
                </a:rPr>
                <a:t>&lt;&lt; </a:t>
              </a:r>
              <a:r>
                <a:rPr b="1" lang="en">
                  <a:solidFill>
                    <a:srgbClr val="718C00"/>
                  </a:solidFill>
                  <a:highlight>
                    <a:schemeClr val="lt1"/>
                  </a:highlight>
                  <a:latin typeface="Droid Sans Mono"/>
                  <a:ea typeface="Droid Sans Mono"/>
                  <a:cs typeface="Droid Sans Mono"/>
                  <a:sym typeface="Droid Sans Mono"/>
                </a:rPr>
                <a:t>“Hello World”</a:t>
              </a:r>
              <a:r>
                <a:rPr b="1" lang="en">
                  <a:solidFill>
                    <a:schemeClr val="dk1"/>
                  </a:solidFill>
                  <a:highlight>
                    <a:schemeClr val="lt1"/>
                  </a:highlight>
                  <a:latin typeface="Droid Sans Mono"/>
                  <a:ea typeface="Droid Sans Mono"/>
                  <a:cs typeface="Droid Sans Mono"/>
                  <a:sym typeface="Droid Sans Mono"/>
                </a:rPr>
                <a:t>; </a:t>
              </a:r>
              <a:endParaRPr sz="1700">
                <a:solidFill>
                  <a:schemeClr val="dk1"/>
                </a:solidFill>
              </a:endParaRPr>
            </a:p>
          </p:txBody>
        </p:sp>
        <p:pic>
          <p:nvPicPr>
            <p:cNvPr id="1706" name="Google Shape;1706;p67"/>
            <p:cNvPicPr preferRelativeResize="0"/>
            <p:nvPr/>
          </p:nvPicPr>
          <p:blipFill>
            <a:blip r:embed="rId7">
              <a:alphaModFix/>
            </a:blip>
            <a:stretch>
              <a:fillRect/>
            </a:stretch>
          </p:blipFill>
          <p:spPr>
            <a:xfrm>
              <a:off x="4751155" y="3655225"/>
              <a:ext cx="3398300" cy="446788"/>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4"/>
                                        </p:tgtEl>
                                        <p:attrNameLst>
                                          <p:attrName>style.visibility</p:attrName>
                                        </p:attrNameLst>
                                      </p:cBhvr>
                                      <p:to>
                                        <p:strVal val="visible"/>
                                      </p:to>
                                    </p:set>
                                    <p:animEffect filter="fade" transition="in">
                                      <p:cBhvr>
                                        <p:cTn dur="500"/>
                                        <p:tgtEl>
                                          <p:spTgt spid="1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grpSp>
        <p:nvGrpSpPr>
          <p:cNvPr id="1711" name="Google Shape;1711;p68"/>
          <p:cNvGrpSpPr/>
          <p:nvPr/>
        </p:nvGrpSpPr>
        <p:grpSpPr>
          <a:xfrm>
            <a:off x="299286" y="189025"/>
            <a:ext cx="133205" cy="119344"/>
            <a:chOff x="222150" y="185025"/>
            <a:chExt cx="170100" cy="152400"/>
          </a:xfrm>
        </p:grpSpPr>
        <p:cxnSp>
          <p:nvCxnSpPr>
            <p:cNvPr id="1712" name="Google Shape;1712;p6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713" name="Google Shape;1713;p6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714" name="Google Shape;1714;p6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715" name="Google Shape;1715;p68"/>
          <p:cNvGrpSpPr/>
          <p:nvPr/>
        </p:nvGrpSpPr>
        <p:grpSpPr>
          <a:xfrm>
            <a:off x="286625" y="3999999"/>
            <a:ext cx="145867" cy="958251"/>
            <a:chOff x="286625" y="3923799"/>
            <a:chExt cx="145867" cy="958251"/>
          </a:xfrm>
        </p:grpSpPr>
        <p:sp>
          <p:nvSpPr>
            <p:cNvPr id="1716" name="Google Shape;1716;p6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68"/>
            <p:cNvGrpSpPr/>
            <p:nvPr/>
          </p:nvGrpSpPr>
          <p:grpSpPr>
            <a:xfrm>
              <a:off x="298112" y="4342643"/>
              <a:ext cx="110182" cy="126862"/>
              <a:chOff x="281100" y="2027800"/>
              <a:chExt cx="140700" cy="162000"/>
            </a:xfrm>
          </p:grpSpPr>
          <p:sp>
            <p:nvSpPr>
              <p:cNvPr id="1718" name="Google Shape;1718;p6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68"/>
              <p:cNvGrpSpPr/>
              <p:nvPr/>
            </p:nvGrpSpPr>
            <p:grpSpPr>
              <a:xfrm>
                <a:off x="308875" y="2088450"/>
                <a:ext cx="85200" cy="40700"/>
                <a:chOff x="308875" y="2087000"/>
                <a:chExt cx="85200" cy="40700"/>
              </a:xfrm>
            </p:grpSpPr>
            <p:cxnSp>
              <p:nvCxnSpPr>
                <p:cNvPr id="1720" name="Google Shape;1720;p6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721" name="Google Shape;1721;p6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722" name="Google Shape;1722;p68"/>
            <p:cNvGrpSpPr/>
            <p:nvPr/>
          </p:nvGrpSpPr>
          <p:grpSpPr>
            <a:xfrm>
              <a:off x="286625" y="3923799"/>
              <a:ext cx="133200" cy="133200"/>
              <a:chOff x="286625" y="3648899"/>
              <a:chExt cx="133200" cy="133200"/>
            </a:xfrm>
          </p:grpSpPr>
          <p:sp>
            <p:nvSpPr>
              <p:cNvPr id="1723" name="Google Shape;1723;p6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5" name="Google Shape;1725;p68">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INPUT OUTPUT.HTML</a:t>
            </a:r>
            <a:endParaRPr b="0" sz="1000"/>
          </a:p>
        </p:txBody>
      </p:sp>
      <p:sp>
        <p:nvSpPr>
          <p:cNvPr id="1726" name="Google Shape;1726;p6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/Special Characters</a:t>
            </a:r>
            <a:endParaRPr/>
          </a:p>
        </p:txBody>
      </p:sp>
      <p:sp>
        <p:nvSpPr>
          <p:cNvPr id="1727" name="Google Shape;1727;p68">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8">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1" name="Google Shape;1731;p68"/>
          <p:cNvGrpSpPr/>
          <p:nvPr/>
        </p:nvGrpSpPr>
        <p:grpSpPr>
          <a:xfrm>
            <a:off x="7819199" y="752550"/>
            <a:ext cx="604800" cy="147600"/>
            <a:chOff x="7688649" y="828750"/>
            <a:chExt cx="604800" cy="147600"/>
          </a:xfrm>
        </p:grpSpPr>
        <p:sp>
          <p:nvSpPr>
            <p:cNvPr id="1732" name="Google Shape;1732;p6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5" name="Google Shape;1735;p68"/>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rgbClr val="E2E2E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736" name="Google Shape;1736;p68"/>
          <p:cNvSpPr txBox="1"/>
          <p:nvPr>
            <p:ph idx="2" type="subTitle"/>
          </p:nvPr>
        </p:nvSpPr>
        <p:spPr>
          <a:xfrm>
            <a:off x="2253300" y="1739450"/>
            <a:ext cx="20274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/New line</a:t>
            </a:r>
            <a:endParaRPr/>
          </a:p>
        </p:txBody>
      </p:sp>
      <p:grpSp>
        <p:nvGrpSpPr>
          <p:cNvPr id="1737" name="Google Shape;1737;p68"/>
          <p:cNvGrpSpPr/>
          <p:nvPr/>
        </p:nvGrpSpPr>
        <p:grpSpPr>
          <a:xfrm>
            <a:off x="1247083" y="1509802"/>
            <a:ext cx="737100" cy="737100"/>
            <a:chOff x="991075" y="1881675"/>
            <a:chExt cx="737100" cy="737100"/>
          </a:xfrm>
        </p:grpSpPr>
        <p:sp>
          <p:nvSpPr>
            <p:cNvPr id="1738" name="Google Shape;1738;p68"/>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0" name="Google Shape;1740;p68"/>
          <p:cNvGrpSpPr/>
          <p:nvPr/>
        </p:nvGrpSpPr>
        <p:grpSpPr>
          <a:xfrm>
            <a:off x="1411116" y="1693077"/>
            <a:ext cx="409009" cy="370569"/>
            <a:chOff x="1351729" y="2565031"/>
            <a:chExt cx="409009" cy="370569"/>
          </a:xfrm>
        </p:grpSpPr>
        <p:sp>
          <p:nvSpPr>
            <p:cNvPr id="1741" name="Google Shape;1741;p68"/>
            <p:cNvSpPr/>
            <p:nvPr/>
          </p:nvSpPr>
          <p:spPr>
            <a:xfrm>
              <a:off x="1545275" y="2565031"/>
              <a:ext cx="123963" cy="190922"/>
            </a:xfrm>
            <a:custGeom>
              <a:rect b="b" l="l" r="r" t="t"/>
              <a:pathLst>
                <a:path extrusionOk="0" h="6675" w="4334">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1539297" y="2730749"/>
              <a:ext cx="221441" cy="204851"/>
            </a:xfrm>
            <a:custGeom>
              <a:rect b="b" l="l" r="r" t="t"/>
              <a:pathLst>
                <a:path extrusionOk="0" h="7162" w="7742">
                  <a:moveTo>
                    <a:pt x="580" y="0"/>
                  </a:moveTo>
                  <a:lnTo>
                    <a:pt x="1" y="3569"/>
                  </a:lnTo>
                  <a:lnTo>
                    <a:pt x="580" y="7161"/>
                  </a:lnTo>
                  <a:lnTo>
                    <a:pt x="7741" y="7161"/>
                  </a:lnTo>
                  <a:lnTo>
                    <a:pt x="7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1351729" y="2730749"/>
              <a:ext cx="204165" cy="204851"/>
            </a:xfrm>
            <a:custGeom>
              <a:rect b="b" l="l" r="r" t="t"/>
              <a:pathLst>
                <a:path extrusionOk="0" h="7162" w="7138">
                  <a:moveTo>
                    <a:pt x="0" y="0"/>
                  </a:moveTo>
                  <a:lnTo>
                    <a:pt x="0" y="7161"/>
                  </a:lnTo>
                  <a:lnTo>
                    <a:pt x="7138" y="7161"/>
                  </a:ln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1390169" y="2769848"/>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144253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149224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1541957" y="2769848"/>
              <a:ext cx="27859" cy="24541"/>
            </a:xfrm>
            <a:custGeom>
              <a:rect b="b" l="l" r="r" t="t"/>
              <a:pathLst>
                <a:path extrusionOk="0" h="858" w="974">
                  <a:moveTo>
                    <a:pt x="0" y="0"/>
                  </a:moveTo>
                  <a:lnTo>
                    <a:pt x="0" y="858"/>
                  </a:lnTo>
                  <a:lnTo>
                    <a:pt x="974" y="858"/>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1594984"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1644693"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1694402" y="2769848"/>
              <a:ext cx="27201" cy="24541"/>
            </a:xfrm>
            <a:custGeom>
              <a:rect b="b" l="l" r="r" t="t"/>
              <a:pathLst>
                <a:path extrusionOk="0" h="858" w="951">
                  <a:moveTo>
                    <a:pt x="1" y="0"/>
                  </a:moveTo>
                  <a:lnTo>
                    <a:pt x="1" y="858"/>
                  </a:lnTo>
                  <a:lnTo>
                    <a:pt x="951" y="858"/>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1390169" y="2822217"/>
              <a:ext cx="27859" cy="21910"/>
            </a:xfrm>
            <a:custGeom>
              <a:rect b="b" l="l" r="r" t="t"/>
              <a:pathLst>
                <a:path extrusionOk="0" h="766" w="974">
                  <a:moveTo>
                    <a:pt x="0" y="0"/>
                  </a:moveTo>
                  <a:lnTo>
                    <a:pt x="0" y="765"/>
                  </a:lnTo>
                  <a:lnTo>
                    <a:pt x="974" y="765"/>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144253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8"/>
            <p:cNvSpPr/>
            <p:nvPr/>
          </p:nvSpPr>
          <p:spPr>
            <a:xfrm>
              <a:off x="149224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a:off x="1541957" y="2822217"/>
              <a:ext cx="27859" cy="21910"/>
            </a:xfrm>
            <a:custGeom>
              <a:rect b="b" l="l" r="r" t="t"/>
              <a:pathLst>
                <a:path extrusionOk="0" h="766" w="974">
                  <a:moveTo>
                    <a:pt x="0" y="0"/>
                  </a:moveTo>
                  <a:lnTo>
                    <a:pt x="0" y="765"/>
                  </a:lnTo>
                  <a:lnTo>
                    <a:pt x="974" y="765"/>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8"/>
            <p:cNvSpPr/>
            <p:nvPr/>
          </p:nvSpPr>
          <p:spPr>
            <a:xfrm>
              <a:off x="1594984"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1644693"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1694402" y="2822217"/>
              <a:ext cx="27201" cy="21910"/>
            </a:xfrm>
            <a:custGeom>
              <a:rect b="b" l="l" r="r" t="t"/>
              <a:pathLst>
                <a:path extrusionOk="0" h="766" w="951">
                  <a:moveTo>
                    <a:pt x="1" y="0"/>
                  </a:moveTo>
                  <a:lnTo>
                    <a:pt x="1" y="765"/>
                  </a:lnTo>
                  <a:lnTo>
                    <a:pt x="951" y="765"/>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1390169" y="2871927"/>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1442538" y="2871927"/>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1644693" y="2871927"/>
              <a:ext cx="76912" cy="24541"/>
            </a:xfrm>
            <a:custGeom>
              <a:rect b="b" l="l" r="r" t="t"/>
              <a:pathLst>
                <a:path extrusionOk="0" h="858" w="2689">
                  <a:moveTo>
                    <a:pt x="0" y="0"/>
                  </a:moveTo>
                  <a:lnTo>
                    <a:pt x="0" y="858"/>
                  </a:lnTo>
                  <a:lnTo>
                    <a:pt x="2689" y="858"/>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a:off x="1547906" y="2871927"/>
              <a:ext cx="71621" cy="24541"/>
            </a:xfrm>
            <a:custGeom>
              <a:rect b="b" l="l" r="r" t="t"/>
              <a:pathLst>
                <a:path extrusionOk="0" h="858" w="2504">
                  <a:moveTo>
                    <a:pt x="279" y="0"/>
                  </a:moveTo>
                  <a:lnTo>
                    <a:pt x="1" y="371"/>
                  </a:lnTo>
                  <a:lnTo>
                    <a:pt x="279" y="858"/>
                  </a:lnTo>
                  <a:lnTo>
                    <a:pt x="2504" y="858"/>
                  </a:lnTo>
                  <a:lnTo>
                    <a:pt x="2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8"/>
            <p:cNvSpPr/>
            <p:nvPr/>
          </p:nvSpPr>
          <p:spPr>
            <a:xfrm>
              <a:off x="1492248" y="2871927"/>
              <a:ext cx="63641" cy="24541"/>
            </a:xfrm>
            <a:custGeom>
              <a:rect b="b" l="l" r="r" t="t"/>
              <a:pathLst>
                <a:path extrusionOk="0" h="858" w="2225">
                  <a:moveTo>
                    <a:pt x="0" y="0"/>
                  </a:moveTo>
                  <a:lnTo>
                    <a:pt x="0" y="858"/>
                  </a:lnTo>
                  <a:lnTo>
                    <a:pt x="2225" y="858"/>
                  </a:lnTo>
                  <a:lnTo>
                    <a:pt x="22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3" name="Google Shape;1763;p68"/>
          <p:cNvSpPr/>
          <p:nvPr/>
        </p:nvSpPr>
        <p:spPr>
          <a:xfrm>
            <a:off x="846525" y="2375300"/>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300">
                <a:solidFill>
                  <a:srgbClr val="F5871F"/>
                </a:solidFill>
                <a:highlight>
                  <a:schemeClr val="lt1"/>
                </a:highlight>
                <a:latin typeface="Droid Sans Mono"/>
                <a:ea typeface="Droid Sans Mono"/>
                <a:cs typeface="Droid Sans Mono"/>
                <a:sym typeface="Droid Sans Mono"/>
              </a:rPr>
              <a:t>cout</a:t>
            </a:r>
            <a:r>
              <a:rPr b="1" lang="en" sz="1300">
                <a:solidFill>
                  <a:srgbClr val="4D4D4C"/>
                </a:solidFill>
                <a:highlight>
                  <a:schemeClr val="lt1"/>
                </a:highlight>
                <a:latin typeface="Droid Sans Mono"/>
                <a:ea typeface="Droid Sans Mono"/>
                <a:cs typeface="Droid Sans Mono"/>
                <a:sym typeface="Droid Sans Mono"/>
              </a:rPr>
              <a:t> &lt;&lt; </a:t>
            </a:r>
            <a:r>
              <a:rPr b="1" lang="en" sz="1300">
                <a:solidFill>
                  <a:srgbClr val="718C00"/>
                </a:solidFill>
                <a:highlight>
                  <a:schemeClr val="lt1"/>
                </a:highlight>
                <a:latin typeface="Droid Sans Mono"/>
                <a:ea typeface="Droid Sans Mono"/>
                <a:cs typeface="Droid Sans Mono"/>
                <a:sym typeface="Droid Sans Mono"/>
              </a:rPr>
              <a:t>"Hello World";</a:t>
            </a:r>
            <a:endParaRPr b="1" sz="13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300">
                <a:solidFill>
                  <a:srgbClr val="F5871F"/>
                </a:solidFill>
                <a:highlight>
                  <a:schemeClr val="lt1"/>
                </a:highlight>
                <a:latin typeface="Droid Sans Mono"/>
                <a:ea typeface="Droid Sans Mono"/>
                <a:cs typeface="Droid Sans Mono"/>
                <a:sym typeface="Droid Sans Mono"/>
              </a:rPr>
              <a:t>cout</a:t>
            </a:r>
            <a:r>
              <a:rPr b="1" lang="en" sz="1300">
                <a:solidFill>
                  <a:srgbClr val="4D4D4C"/>
                </a:solidFill>
                <a:highlight>
                  <a:schemeClr val="lt1"/>
                </a:highlight>
                <a:latin typeface="Droid Sans Mono"/>
                <a:ea typeface="Droid Sans Mono"/>
                <a:cs typeface="Droid Sans Mono"/>
                <a:sym typeface="Droid Sans Mono"/>
              </a:rPr>
              <a:t> &lt;&lt; </a:t>
            </a:r>
            <a:r>
              <a:rPr b="1" lang="en" sz="1300">
                <a:solidFill>
                  <a:srgbClr val="718C00"/>
                </a:solidFill>
                <a:highlight>
                  <a:schemeClr val="lt1"/>
                </a:highlight>
                <a:latin typeface="Droid Sans Mono"/>
                <a:ea typeface="Droid Sans Mono"/>
                <a:cs typeface="Droid Sans Mono"/>
                <a:sym typeface="Droid Sans Mono"/>
              </a:rPr>
              <a:t>"New Day";</a:t>
            </a:r>
            <a:endParaRPr/>
          </a:p>
        </p:txBody>
      </p:sp>
      <p:sp>
        <p:nvSpPr>
          <p:cNvPr id="1764" name="Google Shape;1764;p68"/>
          <p:cNvSpPr/>
          <p:nvPr/>
        </p:nvSpPr>
        <p:spPr>
          <a:xfrm>
            <a:off x="846525" y="3420125"/>
            <a:ext cx="3579900" cy="958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300">
                <a:solidFill>
                  <a:srgbClr val="F5871F"/>
                </a:solidFill>
                <a:highlight>
                  <a:schemeClr val="lt1"/>
                </a:highlight>
                <a:latin typeface="Droid Sans Mono"/>
                <a:ea typeface="Droid Sans Mono"/>
                <a:cs typeface="Droid Sans Mono"/>
                <a:sym typeface="Droid Sans Mono"/>
              </a:rPr>
              <a:t>cout</a:t>
            </a:r>
            <a:r>
              <a:rPr b="1" lang="en" sz="1300">
                <a:solidFill>
                  <a:srgbClr val="4D4D4C"/>
                </a:solidFill>
                <a:highlight>
                  <a:schemeClr val="lt1"/>
                </a:highlight>
                <a:latin typeface="Droid Sans Mono"/>
                <a:ea typeface="Droid Sans Mono"/>
                <a:cs typeface="Droid Sans Mono"/>
                <a:sym typeface="Droid Sans Mono"/>
              </a:rPr>
              <a:t> &lt;&lt; </a:t>
            </a:r>
            <a:r>
              <a:rPr b="1" lang="en" sz="1300">
                <a:solidFill>
                  <a:srgbClr val="718C00"/>
                </a:solidFill>
                <a:highlight>
                  <a:schemeClr val="lt1"/>
                </a:highlight>
                <a:latin typeface="Droid Sans Mono"/>
                <a:ea typeface="Droid Sans Mono"/>
                <a:cs typeface="Droid Sans Mono"/>
                <a:sym typeface="Droid Sans Mono"/>
              </a:rPr>
              <a:t>"Hello World" </a:t>
            </a:r>
            <a:r>
              <a:rPr b="1" lang="en" sz="1300">
                <a:solidFill>
                  <a:schemeClr val="dk1"/>
                </a:solidFill>
                <a:highlight>
                  <a:schemeClr val="lt1"/>
                </a:highlight>
                <a:latin typeface="Droid Sans Mono"/>
                <a:ea typeface="Droid Sans Mono"/>
                <a:cs typeface="Droid Sans Mono"/>
                <a:sym typeface="Droid Sans Mono"/>
              </a:rPr>
              <a:t>&lt;&lt; </a:t>
            </a:r>
            <a:r>
              <a:rPr b="1" lang="en" sz="1300">
                <a:solidFill>
                  <a:srgbClr val="7F9F7F"/>
                </a:solidFill>
                <a:highlight>
                  <a:schemeClr val="lt1"/>
                </a:highlight>
                <a:latin typeface="Droid Sans Mono"/>
                <a:ea typeface="Droid Sans Mono"/>
                <a:cs typeface="Droid Sans Mono"/>
                <a:sym typeface="Droid Sans Mono"/>
              </a:rPr>
              <a:t>endl</a:t>
            </a:r>
            <a:r>
              <a:rPr b="1" lang="en" sz="1300">
                <a:solidFill>
                  <a:srgbClr val="718C00"/>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300">
                <a:solidFill>
                  <a:srgbClr val="F5871F"/>
                </a:solidFill>
                <a:highlight>
                  <a:schemeClr val="lt1"/>
                </a:highlight>
                <a:latin typeface="Droid Sans Mono"/>
                <a:ea typeface="Droid Sans Mono"/>
                <a:cs typeface="Droid Sans Mono"/>
                <a:sym typeface="Droid Sans Mono"/>
              </a:rPr>
              <a:t>cout</a:t>
            </a:r>
            <a:r>
              <a:rPr b="1" lang="en" sz="1300">
                <a:solidFill>
                  <a:srgbClr val="4D4D4C"/>
                </a:solidFill>
                <a:highlight>
                  <a:schemeClr val="lt1"/>
                </a:highlight>
                <a:latin typeface="Droid Sans Mono"/>
                <a:ea typeface="Droid Sans Mono"/>
                <a:cs typeface="Droid Sans Mono"/>
                <a:sym typeface="Droid Sans Mono"/>
              </a:rPr>
              <a:t> &lt;&lt; </a:t>
            </a:r>
            <a:r>
              <a:rPr b="1" lang="en" sz="1300">
                <a:solidFill>
                  <a:srgbClr val="718C00"/>
                </a:solidFill>
                <a:highlight>
                  <a:schemeClr val="lt1"/>
                </a:highlight>
                <a:latin typeface="Droid Sans Mono"/>
                <a:ea typeface="Droid Sans Mono"/>
                <a:cs typeface="Droid Sans Mono"/>
                <a:sym typeface="Droid Sans Mono"/>
              </a:rPr>
              <a:t>"New Day</a:t>
            </a:r>
            <a:r>
              <a:rPr b="1" lang="en" sz="1300">
                <a:solidFill>
                  <a:srgbClr val="7F9F7F"/>
                </a:solidFill>
                <a:highlight>
                  <a:schemeClr val="lt1"/>
                </a:highlight>
                <a:latin typeface="Droid Sans Mono"/>
                <a:ea typeface="Droid Sans Mono"/>
                <a:cs typeface="Droid Sans Mono"/>
                <a:sym typeface="Droid Sans Mono"/>
              </a:rPr>
              <a:t>\n</a:t>
            </a:r>
            <a:r>
              <a:rPr b="1" lang="en" sz="1300">
                <a:solidFill>
                  <a:srgbClr val="718C00"/>
                </a:solidFill>
                <a:highlight>
                  <a:schemeClr val="lt1"/>
                </a:highlight>
                <a:latin typeface="Droid Sans Mono"/>
                <a:ea typeface="Droid Sans Mono"/>
                <a:cs typeface="Droid Sans Mono"/>
                <a:sym typeface="Droid Sans Mono"/>
              </a:rPr>
              <a:t>";</a:t>
            </a:r>
            <a:endParaRPr/>
          </a:p>
        </p:txBody>
      </p:sp>
      <p:pic>
        <p:nvPicPr>
          <p:cNvPr id="1765" name="Google Shape;1765;p68"/>
          <p:cNvPicPr preferRelativeResize="0"/>
          <p:nvPr/>
        </p:nvPicPr>
        <p:blipFill>
          <a:blip r:embed="rId6">
            <a:alphaModFix/>
          </a:blip>
          <a:stretch>
            <a:fillRect/>
          </a:stretch>
        </p:blipFill>
        <p:spPr>
          <a:xfrm>
            <a:off x="4866951" y="2505651"/>
            <a:ext cx="3208121" cy="370575"/>
          </a:xfrm>
          <a:prstGeom prst="rect">
            <a:avLst/>
          </a:prstGeom>
          <a:noFill/>
          <a:ln>
            <a:noFill/>
          </a:ln>
        </p:spPr>
      </p:pic>
      <p:pic>
        <p:nvPicPr>
          <p:cNvPr id="1766" name="Google Shape;1766;p68"/>
          <p:cNvPicPr preferRelativeResize="0"/>
          <p:nvPr/>
        </p:nvPicPr>
        <p:blipFill>
          <a:blip r:embed="rId7">
            <a:alphaModFix/>
          </a:blip>
          <a:stretch>
            <a:fillRect/>
          </a:stretch>
        </p:blipFill>
        <p:spPr>
          <a:xfrm>
            <a:off x="5464658" y="3048875"/>
            <a:ext cx="2186300" cy="1244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pic>
        <p:nvPicPr>
          <p:cNvPr id="1771" name="Google Shape;1771;p69"/>
          <p:cNvPicPr preferRelativeResize="0"/>
          <p:nvPr/>
        </p:nvPicPr>
        <p:blipFill>
          <a:blip r:embed="rId3">
            <a:alphaModFix/>
          </a:blip>
          <a:stretch>
            <a:fillRect/>
          </a:stretch>
        </p:blipFill>
        <p:spPr>
          <a:xfrm>
            <a:off x="4709350" y="2121152"/>
            <a:ext cx="4018650" cy="2076325"/>
          </a:xfrm>
          <a:prstGeom prst="rect">
            <a:avLst/>
          </a:prstGeom>
          <a:noFill/>
          <a:ln>
            <a:noFill/>
          </a:ln>
        </p:spPr>
      </p:pic>
      <p:grpSp>
        <p:nvGrpSpPr>
          <p:cNvPr id="1772" name="Google Shape;1772;p69"/>
          <p:cNvGrpSpPr/>
          <p:nvPr/>
        </p:nvGrpSpPr>
        <p:grpSpPr>
          <a:xfrm>
            <a:off x="299286" y="189025"/>
            <a:ext cx="133205" cy="119344"/>
            <a:chOff x="222150" y="185025"/>
            <a:chExt cx="170100" cy="152400"/>
          </a:xfrm>
        </p:grpSpPr>
        <p:cxnSp>
          <p:nvCxnSpPr>
            <p:cNvPr id="1773" name="Google Shape;1773;p6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774" name="Google Shape;1774;p6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775" name="Google Shape;1775;p6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776" name="Google Shape;1776;p69"/>
          <p:cNvGrpSpPr/>
          <p:nvPr/>
        </p:nvGrpSpPr>
        <p:grpSpPr>
          <a:xfrm>
            <a:off x="286625" y="3999999"/>
            <a:ext cx="145867" cy="958251"/>
            <a:chOff x="286625" y="3923799"/>
            <a:chExt cx="145867" cy="958251"/>
          </a:xfrm>
        </p:grpSpPr>
        <p:sp>
          <p:nvSpPr>
            <p:cNvPr id="1777" name="Google Shape;1777;p6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8" name="Google Shape;1778;p69"/>
            <p:cNvGrpSpPr/>
            <p:nvPr/>
          </p:nvGrpSpPr>
          <p:grpSpPr>
            <a:xfrm>
              <a:off x="298112" y="4342643"/>
              <a:ext cx="110182" cy="126862"/>
              <a:chOff x="281100" y="2027800"/>
              <a:chExt cx="140700" cy="162000"/>
            </a:xfrm>
          </p:grpSpPr>
          <p:sp>
            <p:nvSpPr>
              <p:cNvPr id="1779" name="Google Shape;1779;p6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0" name="Google Shape;1780;p69"/>
              <p:cNvGrpSpPr/>
              <p:nvPr/>
            </p:nvGrpSpPr>
            <p:grpSpPr>
              <a:xfrm>
                <a:off x="308875" y="2088450"/>
                <a:ext cx="85200" cy="40700"/>
                <a:chOff x="308875" y="2087000"/>
                <a:chExt cx="85200" cy="40700"/>
              </a:xfrm>
            </p:grpSpPr>
            <p:cxnSp>
              <p:nvCxnSpPr>
                <p:cNvPr id="1781" name="Google Shape;1781;p6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6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783" name="Google Shape;1783;p69"/>
            <p:cNvGrpSpPr/>
            <p:nvPr/>
          </p:nvGrpSpPr>
          <p:grpSpPr>
            <a:xfrm>
              <a:off x="286625" y="3923799"/>
              <a:ext cx="133200" cy="133200"/>
              <a:chOff x="286625" y="3648899"/>
              <a:chExt cx="133200" cy="133200"/>
            </a:xfrm>
          </p:grpSpPr>
          <p:sp>
            <p:nvSpPr>
              <p:cNvPr id="1784" name="Google Shape;1784;p6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6" name="Google Shape;1786;p69">
            <a:hlinkClick action="ppaction://hlinksldjump" r:id="rId4"/>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PRACTICE</a:t>
            </a:r>
            <a:r>
              <a:rPr b="0" lang="en" sz="1000"/>
              <a:t>.HTML</a:t>
            </a:r>
            <a:endParaRPr b="0" sz="1000">
              <a:solidFill>
                <a:schemeClr val="dk2"/>
              </a:solidFill>
            </a:endParaRPr>
          </a:p>
        </p:txBody>
      </p:sp>
      <p:sp>
        <p:nvSpPr>
          <p:cNvPr id="1787" name="Google Shape;1787;p69">
            <a:hlinkClick action="ppaction://hlinksldjump" r:id="rId5"/>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9">
            <a:hlinkClick action="ppaction://hlinksldjump" r:id="rId6"/>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1" name="Google Shape;1791;p69"/>
          <p:cNvGrpSpPr/>
          <p:nvPr/>
        </p:nvGrpSpPr>
        <p:grpSpPr>
          <a:xfrm>
            <a:off x="7819199" y="752550"/>
            <a:ext cx="604800" cy="147600"/>
            <a:chOff x="7688649" y="828750"/>
            <a:chExt cx="604800" cy="147600"/>
          </a:xfrm>
        </p:grpSpPr>
        <p:sp>
          <p:nvSpPr>
            <p:cNvPr id="1792" name="Google Shape;1792;p6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5" name="Google Shape;1795;p69"/>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rgbClr val="E2E2E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796" name="Google Shape;1796;p69"/>
          <p:cNvSpPr txBox="1"/>
          <p:nvPr>
            <p:ph idx="2" type="subTitle"/>
          </p:nvPr>
        </p:nvSpPr>
        <p:spPr>
          <a:xfrm>
            <a:off x="2253300" y="1739450"/>
            <a:ext cx="20274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/In and Out</a:t>
            </a:r>
            <a:endParaRPr/>
          </a:p>
        </p:txBody>
      </p:sp>
      <p:grpSp>
        <p:nvGrpSpPr>
          <p:cNvPr id="1797" name="Google Shape;1797;p69"/>
          <p:cNvGrpSpPr/>
          <p:nvPr/>
        </p:nvGrpSpPr>
        <p:grpSpPr>
          <a:xfrm>
            <a:off x="1247083" y="1509802"/>
            <a:ext cx="737100" cy="737100"/>
            <a:chOff x="991075" y="1881675"/>
            <a:chExt cx="737100" cy="737100"/>
          </a:xfrm>
        </p:grpSpPr>
        <p:sp>
          <p:nvSpPr>
            <p:cNvPr id="1798" name="Google Shape;1798;p69"/>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9"/>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69"/>
          <p:cNvGrpSpPr/>
          <p:nvPr/>
        </p:nvGrpSpPr>
        <p:grpSpPr>
          <a:xfrm>
            <a:off x="1411116" y="1693077"/>
            <a:ext cx="409009" cy="370569"/>
            <a:chOff x="1351729" y="2565031"/>
            <a:chExt cx="409009" cy="370569"/>
          </a:xfrm>
        </p:grpSpPr>
        <p:sp>
          <p:nvSpPr>
            <p:cNvPr id="1801" name="Google Shape;1801;p69"/>
            <p:cNvSpPr/>
            <p:nvPr/>
          </p:nvSpPr>
          <p:spPr>
            <a:xfrm>
              <a:off x="1545275" y="2565031"/>
              <a:ext cx="123963" cy="190922"/>
            </a:xfrm>
            <a:custGeom>
              <a:rect b="b" l="l" r="r" t="t"/>
              <a:pathLst>
                <a:path extrusionOk="0" h="6675" w="4334">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9"/>
            <p:cNvSpPr/>
            <p:nvPr/>
          </p:nvSpPr>
          <p:spPr>
            <a:xfrm>
              <a:off x="1539297" y="2730749"/>
              <a:ext cx="221441" cy="204851"/>
            </a:xfrm>
            <a:custGeom>
              <a:rect b="b" l="l" r="r" t="t"/>
              <a:pathLst>
                <a:path extrusionOk="0" h="7162" w="7742">
                  <a:moveTo>
                    <a:pt x="580" y="0"/>
                  </a:moveTo>
                  <a:lnTo>
                    <a:pt x="1" y="3569"/>
                  </a:lnTo>
                  <a:lnTo>
                    <a:pt x="580" y="7161"/>
                  </a:lnTo>
                  <a:lnTo>
                    <a:pt x="7741" y="7161"/>
                  </a:lnTo>
                  <a:lnTo>
                    <a:pt x="7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9"/>
            <p:cNvSpPr/>
            <p:nvPr/>
          </p:nvSpPr>
          <p:spPr>
            <a:xfrm>
              <a:off x="1351729" y="2730749"/>
              <a:ext cx="204165" cy="204851"/>
            </a:xfrm>
            <a:custGeom>
              <a:rect b="b" l="l" r="r" t="t"/>
              <a:pathLst>
                <a:path extrusionOk="0" h="7162" w="7138">
                  <a:moveTo>
                    <a:pt x="0" y="0"/>
                  </a:moveTo>
                  <a:lnTo>
                    <a:pt x="0" y="7161"/>
                  </a:lnTo>
                  <a:lnTo>
                    <a:pt x="7138" y="7161"/>
                  </a:ln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9"/>
            <p:cNvSpPr/>
            <p:nvPr/>
          </p:nvSpPr>
          <p:spPr>
            <a:xfrm>
              <a:off x="1390169" y="2769848"/>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9"/>
            <p:cNvSpPr/>
            <p:nvPr/>
          </p:nvSpPr>
          <p:spPr>
            <a:xfrm>
              <a:off x="144253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9"/>
            <p:cNvSpPr/>
            <p:nvPr/>
          </p:nvSpPr>
          <p:spPr>
            <a:xfrm>
              <a:off x="149224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9"/>
            <p:cNvSpPr/>
            <p:nvPr/>
          </p:nvSpPr>
          <p:spPr>
            <a:xfrm>
              <a:off x="1541957" y="2769848"/>
              <a:ext cx="27859" cy="24541"/>
            </a:xfrm>
            <a:custGeom>
              <a:rect b="b" l="l" r="r" t="t"/>
              <a:pathLst>
                <a:path extrusionOk="0" h="858" w="974">
                  <a:moveTo>
                    <a:pt x="0" y="0"/>
                  </a:moveTo>
                  <a:lnTo>
                    <a:pt x="0" y="858"/>
                  </a:lnTo>
                  <a:lnTo>
                    <a:pt x="974" y="858"/>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9"/>
            <p:cNvSpPr/>
            <p:nvPr/>
          </p:nvSpPr>
          <p:spPr>
            <a:xfrm>
              <a:off x="1594984"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9"/>
            <p:cNvSpPr/>
            <p:nvPr/>
          </p:nvSpPr>
          <p:spPr>
            <a:xfrm>
              <a:off x="1644693"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9"/>
            <p:cNvSpPr/>
            <p:nvPr/>
          </p:nvSpPr>
          <p:spPr>
            <a:xfrm>
              <a:off x="1694402" y="2769848"/>
              <a:ext cx="27201" cy="24541"/>
            </a:xfrm>
            <a:custGeom>
              <a:rect b="b" l="l" r="r" t="t"/>
              <a:pathLst>
                <a:path extrusionOk="0" h="858" w="951">
                  <a:moveTo>
                    <a:pt x="1" y="0"/>
                  </a:moveTo>
                  <a:lnTo>
                    <a:pt x="1" y="858"/>
                  </a:lnTo>
                  <a:lnTo>
                    <a:pt x="951" y="858"/>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9"/>
            <p:cNvSpPr/>
            <p:nvPr/>
          </p:nvSpPr>
          <p:spPr>
            <a:xfrm>
              <a:off x="1390169" y="2822217"/>
              <a:ext cx="27859" cy="21910"/>
            </a:xfrm>
            <a:custGeom>
              <a:rect b="b" l="l" r="r" t="t"/>
              <a:pathLst>
                <a:path extrusionOk="0" h="766" w="974">
                  <a:moveTo>
                    <a:pt x="0" y="0"/>
                  </a:moveTo>
                  <a:lnTo>
                    <a:pt x="0" y="765"/>
                  </a:lnTo>
                  <a:lnTo>
                    <a:pt x="974" y="765"/>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9"/>
            <p:cNvSpPr/>
            <p:nvPr/>
          </p:nvSpPr>
          <p:spPr>
            <a:xfrm>
              <a:off x="144253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9"/>
            <p:cNvSpPr/>
            <p:nvPr/>
          </p:nvSpPr>
          <p:spPr>
            <a:xfrm>
              <a:off x="149224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9"/>
            <p:cNvSpPr/>
            <p:nvPr/>
          </p:nvSpPr>
          <p:spPr>
            <a:xfrm>
              <a:off x="1541957" y="2822217"/>
              <a:ext cx="27859" cy="21910"/>
            </a:xfrm>
            <a:custGeom>
              <a:rect b="b" l="l" r="r" t="t"/>
              <a:pathLst>
                <a:path extrusionOk="0" h="766" w="974">
                  <a:moveTo>
                    <a:pt x="0" y="0"/>
                  </a:moveTo>
                  <a:lnTo>
                    <a:pt x="0" y="765"/>
                  </a:lnTo>
                  <a:lnTo>
                    <a:pt x="974" y="765"/>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9"/>
            <p:cNvSpPr/>
            <p:nvPr/>
          </p:nvSpPr>
          <p:spPr>
            <a:xfrm>
              <a:off x="1594984"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9"/>
            <p:cNvSpPr/>
            <p:nvPr/>
          </p:nvSpPr>
          <p:spPr>
            <a:xfrm>
              <a:off x="1644693"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9"/>
            <p:cNvSpPr/>
            <p:nvPr/>
          </p:nvSpPr>
          <p:spPr>
            <a:xfrm>
              <a:off x="1694402" y="2822217"/>
              <a:ext cx="27201" cy="21910"/>
            </a:xfrm>
            <a:custGeom>
              <a:rect b="b" l="l" r="r" t="t"/>
              <a:pathLst>
                <a:path extrusionOk="0" h="766" w="951">
                  <a:moveTo>
                    <a:pt x="1" y="0"/>
                  </a:moveTo>
                  <a:lnTo>
                    <a:pt x="1" y="765"/>
                  </a:lnTo>
                  <a:lnTo>
                    <a:pt x="951" y="765"/>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9"/>
            <p:cNvSpPr/>
            <p:nvPr/>
          </p:nvSpPr>
          <p:spPr>
            <a:xfrm>
              <a:off x="1390169" y="2871927"/>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9"/>
            <p:cNvSpPr/>
            <p:nvPr/>
          </p:nvSpPr>
          <p:spPr>
            <a:xfrm>
              <a:off x="1442538" y="2871927"/>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9"/>
            <p:cNvSpPr/>
            <p:nvPr/>
          </p:nvSpPr>
          <p:spPr>
            <a:xfrm>
              <a:off x="1644693" y="2871927"/>
              <a:ext cx="76912" cy="24541"/>
            </a:xfrm>
            <a:custGeom>
              <a:rect b="b" l="l" r="r" t="t"/>
              <a:pathLst>
                <a:path extrusionOk="0" h="858" w="2689">
                  <a:moveTo>
                    <a:pt x="0" y="0"/>
                  </a:moveTo>
                  <a:lnTo>
                    <a:pt x="0" y="858"/>
                  </a:lnTo>
                  <a:lnTo>
                    <a:pt x="2689" y="858"/>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9"/>
            <p:cNvSpPr/>
            <p:nvPr/>
          </p:nvSpPr>
          <p:spPr>
            <a:xfrm>
              <a:off x="1547906" y="2871927"/>
              <a:ext cx="71621" cy="24541"/>
            </a:xfrm>
            <a:custGeom>
              <a:rect b="b" l="l" r="r" t="t"/>
              <a:pathLst>
                <a:path extrusionOk="0" h="858" w="2504">
                  <a:moveTo>
                    <a:pt x="279" y="0"/>
                  </a:moveTo>
                  <a:lnTo>
                    <a:pt x="1" y="371"/>
                  </a:lnTo>
                  <a:lnTo>
                    <a:pt x="279" y="858"/>
                  </a:lnTo>
                  <a:lnTo>
                    <a:pt x="2504" y="858"/>
                  </a:lnTo>
                  <a:lnTo>
                    <a:pt x="2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9"/>
            <p:cNvSpPr/>
            <p:nvPr/>
          </p:nvSpPr>
          <p:spPr>
            <a:xfrm>
              <a:off x="1492248" y="2871927"/>
              <a:ext cx="63641" cy="24541"/>
            </a:xfrm>
            <a:custGeom>
              <a:rect b="b" l="l" r="r" t="t"/>
              <a:pathLst>
                <a:path extrusionOk="0" h="858" w="2225">
                  <a:moveTo>
                    <a:pt x="0" y="0"/>
                  </a:moveTo>
                  <a:lnTo>
                    <a:pt x="0" y="858"/>
                  </a:lnTo>
                  <a:lnTo>
                    <a:pt x="2225" y="858"/>
                  </a:lnTo>
                  <a:lnTo>
                    <a:pt x="22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3" name="Google Shape;1823;p69"/>
          <p:cNvSpPr txBox="1"/>
          <p:nvPr/>
        </p:nvSpPr>
        <p:spPr>
          <a:xfrm>
            <a:off x="902975" y="2297425"/>
            <a:ext cx="340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I will input 2 strings (name and word)</a:t>
            </a:r>
            <a:endParaRPr sz="2000">
              <a:solidFill>
                <a:schemeClr val="dk2"/>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dk2"/>
              </a:solidFill>
              <a:latin typeface="Fira Code"/>
              <a:ea typeface="Fira Code"/>
              <a:cs typeface="Fira Code"/>
              <a:sym typeface="Fira Code"/>
            </a:endParaRPr>
          </a:p>
          <a:p>
            <a:pPr indent="0" lvl="0" marL="0" rtl="0" algn="l">
              <a:spcBef>
                <a:spcPts val="0"/>
              </a:spcBef>
              <a:spcAft>
                <a:spcPts val="0"/>
              </a:spcAft>
              <a:buNone/>
            </a:pPr>
            <a:r>
              <a:rPr lang="en" sz="2000">
                <a:solidFill>
                  <a:schemeClr val="dk2"/>
                </a:solidFill>
                <a:latin typeface="Fira Code"/>
                <a:ea typeface="Fira Code"/>
                <a:cs typeface="Fira Code"/>
                <a:sym typeface="Fira Code"/>
              </a:rPr>
              <a:t>Expected output </a:t>
            </a:r>
            <a:endParaRPr/>
          </a:p>
        </p:txBody>
      </p:sp>
      <p:sp>
        <p:nvSpPr>
          <p:cNvPr id="1824" name="Google Shape;1824;p69"/>
          <p:cNvSpPr/>
          <p:nvPr/>
        </p:nvSpPr>
        <p:spPr>
          <a:xfrm>
            <a:off x="5006350" y="2297425"/>
            <a:ext cx="1234500" cy="8457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9"/>
          <p:cNvSpPr/>
          <p:nvPr/>
        </p:nvSpPr>
        <p:spPr>
          <a:xfrm>
            <a:off x="5006350" y="3192875"/>
            <a:ext cx="3498900" cy="958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6" name="Google Shape;1826;p69"/>
          <p:cNvCxnSpPr/>
          <p:nvPr/>
        </p:nvCxnSpPr>
        <p:spPr>
          <a:xfrm>
            <a:off x="3863350" y="2754625"/>
            <a:ext cx="846000" cy="0"/>
          </a:xfrm>
          <a:prstGeom prst="straightConnector1">
            <a:avLst/>
          </a:prstGeom>
          <a:noFill/>
          <a:ln cap="flat" cmpd="sng" w="28575">
            <a:solidFill>
              <a:schemeClr val="dk2"/>
            </a:solidFill>
            <a:prstDash val="solid"/>
            <a:round/>
            <a:headEnd len="med" w="med" type="none"/>
            <a:tailEnd len="med" w="med" type="stealth"/>
          </a:ln>
        </p:spPr>
      </p:cxnSp>
      <p:cxnSp>
        <p:nvCxnSpPr>
          <p:cNvPr id="1827" name="Google Shape;1827;p69"/>
          <p:cNvCxnSpPr/>
          <p:nvPr/>
        </p:nvCxnSpPr>
        <p:spPr>
          <a:xfrm>
            <a:off x="3474850" y="3742375"/>
            <a:ext cx="1234500" cy="0"/>
          </a:xfrm>
          <a:prstGeom prst="straightConnector1">
            <a:avLst/>
          </a:prstGeom>
          <a:noFill/>
          <a:ln cap="flat" cmpd="sng" w="28575">
            <a:solidFill>
              <a:schemeClr val="dk2"/>
            </a:solidFill>
            <a:prstDash val="solid"/>
            <a:round/>
            <a:headEnd len="med" w="med" type="none"/>
            <a:tailEnd len="med" w="med" type="stealth"/>
          </a:ln>
        </p:spPr>
      </p:cxnSp>
      <p:sp>
        <p:nvSpPr>
          <p:cNvPr id="1828" name="Google Shape;1828;p69"/>
          <p:cNvSpPr txBox="1"/>
          <p:nvPr>
            <p:ph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2" name="Shape 1832"/>
        <p:cNvGrpSpPr/>
        <p:nvPr/>
      </p:nvGrpSpPr>
      <p:grpSpPr>
        <a:xfrm>
          <a:off x="0" y="0"/>
          <a:ext cx="0" cy="0"/>
          <a:chOff x="0" y="0"/>
          <a:chExt cx="0" cy="0"/>
        </a:xfrm>
      </p:grpSpPr>
      <p:sp>
        <p:nvSpPr>
          <p:cNvPr id="1833" name="Google Shape;1833;p70"/>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Answer</a:t>
            </a:r>
            <a:endParaRPr sz="4000"/>
          </a:p>
        </p:txBody>
      </p:sp>
      <p:grpSp>
        <p:nvGrpSpPr>
          <p:cNvPr id="1834" name="Google Shape;1834;p70"/>
          <p:cNvGrpSpPr/>
          <p:nvPr/>
        </p:nvGrpSpPr>
        <p:grpSpPr>
          <a:xfrm>
            <a:off x="299286" y="189025"/>
            <a:ext cx="133205" cy="119344"/>
            <a:chOff x="222150" y="185025"/>
            <a:chExt cx="170100" cy="152400"/>
          </a:xfrm>
        </p:grpSpPr>
        <p:cxnSp>
          <p:nvCxnSpPr>
            <p:cNvPr id="1835" name="Google Shape;1835;p7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836" name="Google Shape;1836;p7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837" name="Google Shape;1837;p7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838" name="Google Shape;1838;p70"/>
          <p:cNvGrpSpPr/>
          <p:nvPr/>
        </p:nvGrpSpPr>
        <p:grpSpPr>
          <a:xfrm>
            <a:off x="286625" y="3999999"/>
            <a:ext cx="145867" cy="958251"/>
            <a:chOff x="286625" y="3923799"/>
            <a:chExt cx="145867" cy="958251"/>
          </a:xfrm>
        </p:grpSpPr>
        <p:sp>
          <p:nvSpPr>
            <p:cNvPr id="1839" name="Google Shape;1839;p7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0" name="Google Shape;1840;p70"/>
            <p:cNvGrpSpPr/>
            <p:nvPr/>
          </p:nvGrpSpPr>
          <p:grpSpPr>
            <a:xfrm>
              <a:off x="298112" y="4342643"/>
              <a:ext cx="110182" cy="126862"/>
              <a:chOff x="281100" y="2027800"/>
              <a:chExt cx="140700" cy="162000"/>
            </a:xfrm>
          </p:grpSpPr>
          <p:sp>
            <p:nvSpPr>
              <p:cNvPr id="1841" name="Google Shape;1841;p7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2" name="Google Shape;1842;p70"/>
              <p:cNvGrpSpPr/>
              <p:nvPr/>
            </p:nvGrpSpPr>
            <p:grpSpPr>
              <a:xfrm>
                <a:off x="308875" y="2088450"/>
                <a:ext cx="85200" cy="40700"/>
                <a:chOff x="308875" y="2087000"/>
                <a:chExt cx="85200" cy="40700"/>
              </a:xfrm>
            </p:grpSpPr>
            <p:cxnSp>
              <p:nvCxnSpPr>
                <p:cNvPr id="1843" name="Google Shape;1843;p7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7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45" name="Google Shape;1845;p70"/>
            <p:cNvGrpSpPr/>
            <p:nvPr/>
          </p:nvGrpSpPr>
          <p:grpSpPr>
            <a:xfrm>
              <a:off x="286625" y="3923799"/>
              <a:ext cx="133200" cy="133200"/>
              <a:chOff x="286625" y="3648899"/>
              <a:chExt cx="133200" cy="133200"/>
            </a:xfrm>
          </p:grpSpPr>
          <p:sp>
            <p:nvSpPr>
              <p:cNvPr id="1846" name="Google Shape;1846;p7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48" name="Google Shape;1848;p7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2" name="Google Shape;1852;p70"/>
          <p:cNvGrpSpPr/>
          <p:nvPr/>
        </p:nvGrpSpPr>
        <p:grpSpPr>
          <a:xfrm>
            <a:off x="7819199" y="752550"/>
            <a:ext cx="604800" cy="147600"/>
            <a:chOff x="7688649" y="828750"/>
            <a:chExt cx="604800" cy="147600"/>
          </a:xfrm>
        </p:grpSpPr>
        <p:sp>
          <p:nvSpPr>
            <p:cNvPr id="1853" name="Google Shape;1853;p7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6" name="Google Shape;1856;p7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1857" name="Google Shape;1857;p7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1858" name="Google Shape;1858;p70"/>
          <p:cNvSpPr/>
          <p:nvPr/>
        </p:nvSpPr>
        <p:spPr>
          <a:xfrm>
            <a:off x="831125" y="1317100"/>
            <a:ext cx="7462800" cy="3205500"/>
          </a:xfrm>
          <a:prstGeom prst="roundRect">
            <a:avLst>
              <a:gd fmla="val 10183"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#include&lt;bits/stdc++.h&gt;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using</a:t>
            </a: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8959A8"/>
                </a:solidFill>
                <a:highlight>
                  <a:srgbClr val="FFFFFF"/>
                </a:highlight>
                <a:latin typeface="Droid Sans Mono"/>
                <a:ea typeface="Droid Sans Mono"/>
                <a:cs typeface="Droid Sans Mono"/>
                <a:sym typeface="Droid Sans Mono"/>
              </a:rPr>
              <a:t>namespace</a:t>
            </a: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std</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4271AE"/>
                </a:solidFill>
                <a:highlight>
                  <a:srgbClr val="FFFFFF"/>
                </a:highlight>
                <a:latin typeface="Droid Sans Mono"/>
                <a:ea typeface="Droid Sans Mono"/>
                <a:cs typeface="Droid Sans Mono"/>
                <a:sym typeface="Droid Sans Mono"/>
              </a:rPr>
              <a:t>main</a:t>
            </a:r>
            <a:r>
              <a:rPr b="1" lang="en" sz="1800">
                <a:solidFill>
                  <a:srgbClr val="F5871F"/>
                </a:solidFill>
                <a:highlight>
                  <a:srgbClr val="FFFFFF"/>
                </a:highlight>
                <a:latin typeface="Droid Sans Mono"/>
                <a:ea typeface="Droid Sans Mono"/>
                <a:cs typeface="Droid Sans Mono"/>
                <a:sym typeface="Droid Sans Mono"/>
              </a:rPr>
              <a:t>()</a:t>
            </a:r>
            <a:r>
              <a:rPr b="1" lang="en" sz="1800">
                <a:solidFill>
                  <a:srgbClr val="4D4D4C"/>
                </a:solidFill>
                <a:highlight>
                  <a:srgbClr val="FFFFFF"/>
                </a:highlight>
                <a:latin typeface="Droid Sans Mono"/>
                <a:ea typeface="Droid Sans Mono"/>
                <a:cs typeface="Droid Sans Mono"/>
                <a:sym typeface="Droid Sans Mono"/>
              </a:rPr>
              <a:t> {</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string</a:t>
            </a:r>
            <a:r>
              <a:rPr b="1" lang="en" sz="1800">
                <a:solidFill>
                  <a:srgbClr val="4D4D4C"/>
                </a:solidFill>
                <a:highlight>
                  <a:srgbClr val="FFFFFF"/>
                </a:highlight>
                <a:latin typeface="Droid Sans Mono"/>
                <a:ea typeface="Droid Sans Mono"/>
                <a:cs typeface="Droid Sans Mono"/>
                <a:sym typeface="Droid Sans Mono"/>
              </a:rPr>
              <a:t> name, word;</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cin</a:t>
            </a:r>
            <a:r>
              <a:rPr b="1" lang="en" sz="1800">
                <a:solidFill>
                  <a:srgbClr val="4D4D4C"/>
                </a:solidFill>
                <a:highlight>
                  <a:srgbClr val="FFFFFF"/>
                </a:highlight>
                <a:latin typeface="Droid Sans Mono"/>
                <a:ea typeface="Droid Sans Mono"/>
                <a:cs typeface="Droid Sans Mono"/>
                <a:sym typeface="Droid Sans Mono"/>
              </a:rPr>
              <a:t> &gt;&gt; name &gt;&gt; word;</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cout</a:t>
            </a:r>
            <a:r>
              <a:rPr b="1" lang="en" sz="1800">
                <a:solidFill>
                  <a:srgbClr val="4D4D4C"/>
                </a:solidFill>
                <a:highlight>
                  <a:srgbClr val="FFFFFF"/>
                </a:highlight>
                <a:latin typeface="Droid Sans Mono"/>
                <a:ea typeface="Droid Sans Mono"/>
                <a:cs typeface="Droid Sans Mono"/>
                <a:sym typeface="Droid Sans Mono"/>
              </a:rPr>
              <a:t> &lt;&lt; name &lt;&lt; </a:t>
            </a:r>
            <a:r>
              <a:rPr b="1" lang="en" sz="1800">
                <a:solidFill>
                  <a:srgbClr val="718C00"/>
                </a:solidFill>
                <a:highlight>
                  <a:srgbClr val="FFFFFF"/>
                </a:highlight>
                <a:latin typeface="Droid Sans Mono"/>
                <a:ea typeface="Droid Sans Mono"/>
                <a:cs typeface="Droid Sans Mono"/>
                <a:sym typeface="Droid Sans Mono"/>
              </a:rPr>
              <a:t>" said this:"</a:t>
            </a:r>
            <a:r>
              <a:rPr b="1" lang="en" sz="1800">
                <a:solidFill>
                  <a:srgbClr val="4D4D4C"/>
                </a:solidFill>
                <a:highlight>
                  <a:srgbClr val="FFFFFF"/>
                </a:highlight>
                <a:latin typeface="Droid Sans Mono"/>
                <a:ea typeface="Droid Sans Mono"/>
                <a:cs typeface="Droid Sans Mono"/>
                <a:sym typeface="Droid Sans Mono"/>
              </a:rPr>
              <a:t> &lt;&lt; </a:t>
            </a:r>
            <a:r>
              <a:rPr b="1" lang="en" sz="1800">
                <a:solidFill>
                  <a:srgbClr val="F5871F"/>
                </a:solidFill>
                <a:highlight>
                  <a:srgbClr val="FFFFFF"/>
                </a:highlight>
                <a:latin typeface="Droid Sans Mono"/>
                <a:ea typeface="Droid Sans Mono"/>
                <a:cs typeface="Droid Sans Mono"/>
                <a:sym typeface="Droid Sans Mono"/>
              </a:rPr>
              <a:t>endl</a:t>
            </a:r>
            <a:r>
              <a:rPr b="1" lang="en" sz="1800">
                <a:solidFill>
                  <a:srgbClr val="4D4D4C"/>
                </a:solidFill>
                <a:highlight>
                  <a:srgbClr val="FFFFFF"/>
                </a:highlight>
                <a:latin typeface="Droid Sans Mono"/>
                <a:ea typeface="Droid Sans Mono"/>
                <a:cs typeface="Droid Sans Mono"/>
                <a:sym typeface="Droid Sans Mono"/>
              </a:rPr>
              <a:t>;  </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cout</a:t>
            </a:r>
            <a:r>
              <a:rPr b="1" lang="en" sz="1800">
                <a:solidFill>
                  <a:srgbClr val="4D4D4C"/>
                </a:solidFill>
                <a:highlight>
                  <a:srgbClr val="FFFFFF"/>
                </a:highlight>
                <a:latin typeface="Droid Sans Mono"/>
                <a:ea typeface="Droid Sans Mono"/>
                <a:cs typeface="Droid Sans Mono"/>
                <a:sym typeface="Droid Sans Mono"/>
              </a:rPr>
              <a:t> &lt;&lt; word;</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F5871F"/>
              </a:solidFill>
              <a:highlight>
                <a:srgbClr val="FFFFFF"/>
              </a:highlight>
              <a:latin typeface="Droid Sans Mono"/>
              <a:ea typeface="Droid Sans Mono"/>
              <a:cs typeface="Droid Sans Mono"/>
              <a:sym typeface="Droid Sa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7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864" name="Google Shape;1864;p71"/>
          <p:cNvGrpSpPr/>
          <p:nvPr/>
        </p:nvGrpSpPr>
        <p:grpSpPr>
          <a:xfrm>
            <a:off x="299286" y="189025"/>
            <a:ext cx="133205" cy="119344"/>
            <a:chOff x="222150" y="185025"/>
            <a:chExt cx="170100" cy="152400"/>
          </a:xfrm>
        </p:grpSpPr>
        <p:cxnSp>
          <p:nvCxnSpPr>
            <p:cNvPr id="1865" name="Google Shape;1865;p7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866" name="Google Shape;1866;p7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867" name="Google Shape;1867;p7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868" name="Google Shape;1868;p71"/>
          <p:cNvGrpSpPr/>
          <p:nvPr/>
        </p:nvGrpSpPr>
        <p:grpSpPr>
          <a:xfrm>
            <a:off x="286625" y="3999999"/>
            <a:ext cx="145867" cy="958251"/>
            <a:chOff x="286625" y="3923799"/>
            <a:chExt cx="145867" cy="958251"/>
          </a:xfrm>
        </p:grpSpPr>
        <p:sp>
          <p:nvSpPr>
            <p:cNvPr id="1869" name="Google Shape;1869;p7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71"/>
            <p:cNvGrpSpPr/>
            <p:nvPr/>
          </p:nvGrpSpPr>
          <p:grpSpPr>
            <a:xfrm>
              <a:off x="298112" y="4342643"/>
              <a:ext cx="110182" cy="126862"/>
              <a:chOff x="281100" y="2027800"/>
              <a:chExt cx="140700" cy="162000"/>
            </a:xfrm>
          </p:grpSpPr>
          <p:sp>
            <p:nvSpPr>
              <p:cNvPr id="1871" name="Google Shape;1871;p7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2" name="Google Shape;1872;p71"/>
              <p:cNvGrpSpPr/>
              <p:nvPr/>
            </p:nvGrpSpPr>
            <p:grpSpPr>
              <a:xfrm>
                <a:off x="308875" y="2088450"/>
                <a:ext cx="85200" cy="40700"/>
                <a:chOff x="308875" y="2087000"/>
                <a:chExt cx="85200" cy="40700"/>
              </a:xfrm>
            </p:grpSpPr>
            <p:cxnSp>
              <p:nvCxnSpPr>
                <p:cNvPr id="1873" name="Google Shape;1873;p7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874" name="Google Shape;1874;p7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875" name="Google Shape;1875;p71"/>
            <p:cNvGrpSpPr/>
            <p:nvPr/>
          </p:nvGrpSpPr>
          <p:grpSpPr>
            <a:xfrm>
              <a:off x="286625" y="3923799"/>
              <a:ext cx="133200" cy="133200"/>
              <a:chOff x="286625" y="3648899"/>
              <a:chExt cx="133200" cy="133200"/>
            </a:xfrm>
          </p:grpSpPr>
          <p:sp>
            <p:nvSpPr>
              <p:cNvPr id="1876" name="Google Shape;1876;p7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8" name="Google Shape;1878;p71">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OPERATORS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879" name="Google Shape;1879;p71"/>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/Operators</a:t>
            </a:r>
            <a:endParaRPr/>
          </a:p>
        </p:txBody>
      </p:sp>
      <p:sp>
        <p:nvSpPr>
          <p:cNvPr id="1880" name="Google Shape;1880;p71"/>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/3-04</a:t>
            </a:r>
            <a:endParaRPr/>
          </a:p>
        </p:txBody>
      </p:sp>
      <p:sp>
        <p:nvSpPr>
          <p:cNvPr id="1881" name="Google Shape;1881;p7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5" name="Google Shape;1885;p71"/>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9" name="Shape 1889"/>
        <p:cNvGrpSpPr/>
        <p:nvPr/>
      </p:nvGrpSpPr>
      <p:grpSpPr>
        <a:xfrm>
          <a:off x="0" y="0"/>
          <a:ext cx="0" cy="0"/>
          <a:chOff x="0" y="0"/>
          <a:chExt cx="0" cy="0"/>
        </a:xfrm>
      </p:grpSpPr>
      <p:sp>
        <p:nvSpPr>
          <p:cNvPr id="1890" name="Google Shape;1890;p7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891" name="Google Shape;1891;p72"/>
          <p:cNvGrpSpPr/>
          <p:nvPr/>
        </p:nvGrpSpPr>
        <p:grpSpPr>
          <a:xfrm>
            <a:off x="299286" y="189025"/>
            <a:ext cx="133205" cy="119344"/>
            <a:chOff x="222150" y="185025"/>
            <a:chExt cx="170100" cy="152400"/>
          </a:xfrm>
        </p:grpSpPr>
        <p:cxnSp>
          <p:nvCxnSpPr>
            <p:cNvPr id="1892" name="Google Shape;1892;p7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893" name="Google Shape;1893;p7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894" name="Google Shape;1894;p7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895" name="Google Shape;1895;p72"/>
          <p:cNvGrpSpPr/>
          <p:nvPr/>
        </p:nvGrpSpPr>
        <p:grpSpPr>
          <a:xfrm>
            <a:off x="286625" y="3999999"/>
            <a:ext cx="145867" cy="958251"/>
            <a:chOff x="286625" y="3923799"/>
            <a:chExt cx="145867" cy="958251"/>
          </a:xfrm>
        </p:grpSpPr>
        <p:sp>
          <p:nvSpPr>
            <p:cNvPr id="1896" name="Google Shape;1896;p7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7" name="Google Shape;1897;p72"/>
            <p:cNvGrpSpPr/>
            <p:nvPr/>
          </p:nvGrpSpPr>
          <p:grpSpPr>
            <a:xfrm>
              <a:off x="298112" y="4342643"/>
              <a:ext cx="110182" cy="126862"/>
              <a:chOff x="281100" y="2027800"/>
              <a:chExt cx="140700" cy="162000"/>
            </a:xfrm>
          </p:grpSpPr>
          <p:sp>
            <p:nvSpPr>
              <p:cNvPr id="1898" name="Google Shape;1898;p7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9" name="Google Shape;1899;p72"/>
              <p:cNvGrpSpPr/>
              <p:nvPr/>
            </p:nvGrpSpPr>
            <p:grpSpPr>
              <a:xfrm>
                <a:off x="308875" y="2088450"/>
                <a:ext cx="85200" cy="40700"/>
                <a:chOff x="308875" y="2087000"/>
                <a:chExt cx="85200" cy="40700"/>
              </a:xfrm>
            </p:grpSpPr>
            <p:cxnSp>
              <p:nvCxnSpPr>
                <p:cNvPr id="1900" name="Google Shape;1900;p7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7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02" name="Google Shape;1902;p72"/>
            <p:cNvGrpSpPr/>
            <p:nvPr/>
          </p:nvGrpSpPr>
          <p:grpSpPr>
            <a:xfrm>
              <a:off x="286625" y="3923799"/>
              <a:ext cx="133200" cy="133200"/>
              <a:chOff x="286625" y="3648899"/>
              <a:chExt cx="133200" cy="133200"/>
            </a:xfrm>
          </p:grpSpPr>
          <p:sp>
            <p:nvSpPr>
              <p:cNvPr id="1903" name="Google Shape;1903;p7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5" name="Google Shape;1905;p72"/>
          <p:cNvSpPr txBox="1"/>
          <p:nvPr>
            <p:ph type="title"/>
          </p:nvPr>
        </p:nvSpPr>
        <p:spPr>
          <a:xfrm>
            <a:off x="720000" y="1801412"/>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a:t>
            </a:r>
            <a:r>
              <a:rPr lang="en" sz="4000"/>
              <a:t>Operators</a:t>
            </a:r>
            <a:endParaRPr sz="4400"/>
          </a:p>
        </p:txBody>
      </p:sp>
      <p:sp>
        <p:nvSpPr>
          <p:cNvPr id="1906" name="Google Shape;1906;p72"/>
          <p:cNvSpPr txBox="1"/>
          <p:nvPr>
            <p:ph idx="1" type="body"/>
          </p:nvPr>
        </p:nvSpPr>
        <p:spPr>
          <a:xfrm>
            <a:off x="720000" y="2329776"/>
            <a:ext cx="7704000" cy="1821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b="1" lang="en" sz="2400">
                <a:solidFill>
                  <a:srgbClr val="6D9EEB"/>
                </a:solidFill>
              </a:rPr>
              <a:t>manipulate</a:t>
            </a:r>
            <a:r>
              <a:rPr b="1" lang="en" sz="2400"/>
              <a:t> variables</a:t>
            </a:r>
            <a:endParaRPr sz="2400"/>
          </a:p>
          <a:p>
            <a:pPr indent="-381000" lvl="0" marL="457200" rtl="0" algn="l">
              <a:spcBef>
                <a:spcPts val="0"/>
              </a:spcBef>
              <a:spcAft>
                <a:spcPts val="0"/>
              </a:spcAft>
              <a:buSzPts val="2400"/>
              <a:buChar char="❖"/>
            </a:pPr>
            <a:r>
              <a:rPr lang="en" sz="2400"/>
              <a:t>only between two variables of the </a:t>
            </a:r>
            <a:r>
              <a:rPr b="1" lang="en" sz="2400">
                <a:solidFill>
                  <a:srgbClr val="E06666"/>
                </a:solidFill>
              </a:rPr>
              <a:t>same type</a:t>
            </a:r>
            <a:endParaRPr b="1" i="1" sz="2400">
              <a:solidFill>
                <a:srgbClr val="E06666"/>
              </a:solidFill>
            </a:endParaRPr>
          </a:p>
        </p:txBody>
      </p:sp>
      <p:sp>
        <p:nvSpPr>
          <p:cNvPr id="1907" name="Google Shape;1907;p7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1" name="Google Shape;1911;p72"/>
          <p:cNvGrpSpPr/>
          <p:nvPr/>
        </p:nvGrpSpPr>
        <p:grpSpPr>
          <a:xfrm>
            <a:off x="7819199" y="752550"/>
            <a:ext cx="604800" cy="147600"/>
            <a:chOff x="7688649" y="828750"/>
            <a:chExt cx="604800" cy="147600"/>
          </a:xfrm>
        </p:grpSpPr>
        <p:sp>
          <p:nvSpPr>
            <p:cNvPr id="1912" name="Google Shape;1912;p7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7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7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5" name="Google Shape;1915;p7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OPERATORS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7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921" name="Google Shape;1921;p73"/>
          <p:cNvGrpSpPr/>
          <p:nvPr/>
        </p:nvGrpSpPr>
        <p:grpSpPr>
          <a:xfrm>
            <a:off x="299286" y="189025"/>
            <a:ext cx="133205" cy="119344"/>
            <a:chOff x="222150" y="185025"/>
            <a:chExt cx="170100" cy="152400"/>
          </a:xfrm>
        </p:grpSpPr>
        <p:cxnSp>
          <p:nvCxnSpPr>
            <p:cNvPr id="1922" name="Google Shape;1922;p7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923" name="Google Shape;1923;p7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924" name="Google Shape;1924;p7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925" name="Google Shape;1925;p73"/>
          <p:cNvGrpSpPr/>
          <p:nvPr/>
        </p:nvGrpSpPr>
        <p:grpSpPr>
          <a:xfrm>
            <a:off x="286625" y="3999999"/>
            <a:ext cx="145867" cy="958251"/>
            <a:chOff x="286625" y="3923799"/>
            <a:chExt cx="145867" cy="958251"/>
          </a:xfrm>
        </p:grpSpPr>
        <p:sp>
          <p:nvSpPr>
            <p:cNvPr id="1926" name="Google Shape;1926;p7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7" name="Google Shape;1927;p73"/>
            <p:cNvGrpSpPr/>
            <p:nvPr/>
          </p:nvGrpSpPr>
          <p:grpSpPr>
            <a:xfrm>
              <a:off x="298112" y="4342643"/>
              <a:ext cx="110182" cy="126862"/>
              <a:chOff x="281100" y="2027800"/>
              <a:chExt cx="140700" cy="162000"/>
            </a:xfrm>
          </p:grpSpPr>
          <p:sp>
            <p:nvSpPr>
              <p:cNvPr id="1928" name="Google Shape;1928;p7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9" name="Google Shape;1929;p73"/>
              <p:cNvGrpSpPr/>
              <p:nvPr/>
            </p:nvGrpSpPr>
            <p:grpSpPr>
              <a:xfrm>
                <a:off x="308875" y="2088450"/>
                <a:ext cx="85200" cy="40700"/>
                <a:chOff x="308875" y="2087000"/>
                <a:chExt cx="85200" cy="40700"/>
              </a:xfrm>
            </p:grpSpPr>
            <p:cxnSp>
              <p:nvCxnSpPr>
                <p:cNvPr id="1930" name="Google Shape;1930;p7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931" name="Google Shape;1931;p7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32" name="Google Shape;1932;p73"/>
            <p:cNvGrpSpPr/>
            <p:nvPr/>
          </p:nvGrpSpPr>
          <p:grpSpPr>
            <a:xfrm>
              <a:off x="286625" y="3923799"/>
              <a:ext cx="133200" cy="133200"/>
              <a:chOff x="286625" y="3648899"/>
              <a:chExt cx="133200" cy="133200"/>
            </a:xfrm>
          </p:grpSpPr>
          <p:sp>
            <p:nvSpPr>
              <p:cNvPr id="1933" name="Google Shape;1933;p7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5" name="Google Shape;1935;p7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OPERATORS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936" name="Google Shape;1936;p7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40" name="Google Shape;1940;p73"/>
          <p:cNvGraphicFramePr/>
          <p:nvPr/>
        </p:nvGraphicFramePr>
        <p:xfrm>
          <a:off x="952500" y="1024938"/>
          <a:ext cx="3000000" cy="3000000"/>
        </p:xfrm>
        <a:graphic>
          <a:graphicData uri="http://schemas.openxmlformats.org/drawingml/2006/table">
            <a:tbl>
              <a:tblPr>
                <a:noFill/>
                <a:tableStyleId>{A724B4D7-3117-43BE-9974-51EE4F28590D}</a:tableStyleId>
              </a:tblPr>
              <a:tblGrid>
                <a:gridCol w="1228150"/>
                <a:gridCol w="3092700"/>
                <a:gridCol w="2918150"/>
              </a:tblGrid>
              <a:tr h="548075">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Operator</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Example</a:t>
                      </a:r>
                      <a:endParaRPr b="1" sz="2000">
                        <a:solidFill>
                          <a:schemeClr val="dk2"/>
                        </a:solidFill>
                        <a:latin typeface="Oswald"/>
                        <a:ea typeface="Oswald"/>
                        <a:cs typeface="Oswald"/>
                        <a:sym typeface="Oswald"/>
                      </a:endParaRPr>
                    </a:p>
                  </a:txBody>
                  <a:tcPr marT="91425" marB="91425" marR="91425" marL="91425" anchor="ctr"/>
                </a:tc>
              </a:tr>
              <a:tr h="52777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Addition</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5 + 2 becomes 7</a:t>
                      </a:r>
                      <a:endParaRPr>
                        <a:solidFill>
                          <a:schemeClr val="dk2"/>
                        </a:solidFill>
                        <a:latin typeface="Fira Code"/>
                        <a:ea typeface="Fira Code"/>
                        <a:cs typeface="Fira Code"/>
                        <a:sym typeface="Fira Code"/>
                      </a:endParaRPr>
                    </a:p>
                  </a:txBody>
                  <a:tcPr marT="91425" marB="91425" marR="91425" marL="91425" anchor="ctr"/>
                </a:tc>
              </a:tr>
              <a:tr h="52777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Subtraction</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5 - 2 </a:t>
                      </a:r>
                      <a:r>
                        <a:rPr lang="en">
                          <a:solidFill>
                            <a:schemeClr val="dk2"/>
                          </a:solidFill>
                          <a:latin typeface="Fira Code"/>
                          <a:ea typeface="Fira Code"/>
                          <a:cs typeface="Fira Code"/>
                          <a:sym typeface="Fira Code"/>
                        </a:rPr>
                        <a:t>becomes</a:t>
                      </a:r>
                      <a:r>
                        <a:rPr lang="en">
                          <a:solidFill>
                            <a:schemeClr val="dk2"/>
                          </a:solidFill>
                          <a:latin typeface="Fira Code"/>
                          <a:ea typeface="Fira Code"/>
                          <a:cs typeface="Fira Code"/>
                          <a:sym typeface="Fira Code"/>
                        </a:rPr>
                        <a:t> 3</a:t>
                      </a:r>
                      <a:endParaRPr>
                        <a:solidFill>
                          <a:schemeClr val="dk2"/>
                        </a:solidFill>
                        <a:latin typeface="Fira Code"/>
                        <a:ea typeface="Fira Code"/>
                        <a:cs typeface="Fira Code"/>
                        <a:sym typeface="Fira Code"/>
                      </a:endParaRPr>
                    </a:p>
                  </a:txBody>
                  <a:tcPr marT="91425" marB="91425" marR="91425" marL="91425" anchor="ctr"/>
                </a:tc>
              </a:tr>
              <a:tr h="52777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Multiplication</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5 * 2 becomes 10</a:t>
                      </a:r>
                      <a:endParaRPr>
                        <a:solidFill>
                          <a:schemeClr val="dk2"/>
                        </a:solidFill>
                        <a:latin typeface="Fira Code"/>
                        <a:ea typeface="Fira Code"/>
                        <a:cs typeface="Fira Code"/>
                        <a:sym typeface="Fira Code"/>
                      </a:endParaRPr>
                    </a:p>
                  </a:txBody>
                  <a:tcPr marT="91425" marB="91425" marR="91425" marL="91425" anchor="ctr"/>
                </a:tc>
              </a:tr>
              <a:tr h="52777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Division</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5 / 2 becomes 2</a:t>
                      </a:r>
                      <a:endParaRPr>
                        <a:solidFill>
                          <a:schemeClr val="dk2"/>
                        </a:solidFill>
                        <a:latin typeface="Fira Code"/>
                        <a:ea typeface="Fira Code"/>
                        <a:cs typeface="Fira Code"/>
                        <a:sym typeface="Fira Code"/>
                      </a:endParaRPr>
                    </a:p>
                  </a:txBody>
                  <a:tcPr marT="91425" marB="91425" marR="91425" marL="91425" anchor="ctr"/>
                </a:tc>
              </a:tr>
              <a:tr h="52777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Remainder (Modulo)</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5 % 2 becomes 1</a:t>
                      </a:r>
                      <a:endParaRPr>
                        <a:solidFill>
                          <a:schemeClr val="dk2"/>
                        </a:solidFill>
                        <a:latin typeface="Fira Code"/>
                        <a:ea typeface="Fira Code"/>
                        <a:cs typeface="Fira Code"/>
                        <a:sym typeface="Fira Code"/>
                      </a:endParaRPr>
                    </a:p>
                  </a:txBody>
                  <a:tcPr marT="91425" marB="91425" marR="91425" marL="91425" anchor="ct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7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1946" name="Google Shape;1946;p74"/>
          <p:cNvGrpSpPr/>
          <p:nvPr/>
        </p:nvGrpSpPr>
        <p:grpSpPr>
          <a:xfrm>
            <a:off x="299286" y="189025"/>
            <a:ext cx="133205" cy="119344"/>
            <a:chOff x="222150" y="185025"/>
            <a:chExt cx="170100" cy="152400"/>
          </a:xfrm>
        </p:grpSpPr>
        <p:cxnSp>
          <p:nvCxnSpPr>
            <p:cNvPr id="1947" name="Google Shape;1947;p7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948" name="Google Shape;1948;p7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949" name="Google Shape;1949;p7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950" name="Google Shape;1950;p74"/>
          <p:cNvGrpSpPr/>
          <p:nvPr/>
        </p:nvGrpSpPr>
        <p:grpSpPr>
          <a:xfrm>
            <a:off x="286625" y="3999999"/>
            <a:ext cx="145867" cy="958251"/>
            <a:chOff x="286625" y="3923799"/>
            <a:chExt cx="145867" cy="958251"/>
          </a:xfrm>
        </p:grpSpPr>
        <p:sp>
          <p:nvSpPr>
            <p:cNvPr id="1951" name="Google Shape;1951;p7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2" name="Google Shape;1952;p74"/>
            <p:cNvGrpSpPr/>
            <p:nvPr/>
          </p:nvGrpSpPr>
          <p:grpSpPr>
            <a:xfrm>
              <a:off x="298112" y="4342643"/>
              <a:ext cx="110182" cy="126862"/>
              <a:chOff x="281100" y="2027800"/>
              <a:chExt cx="140700" cy="162000"/>
            </a:xfrm>
          </p:grpSpPr>
          <p:sp>
            <p:nvSpPr>
              <p:cNvPr id="1953" name="Google Shape;1953;p7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74"/>
              <p:cNvGrpSpPr/>
              <p:nvPr/>
            </p:nvGrpSpPr>
            <p:grpSpPr>
              <a:xfrm>
                <a:off x="308875" y="2088450"/>
                <a:ext cx="85200" cy="40700"/>
                <a:chOff x="308875" y="2087000"/>
                <a:chExt cx="85200" cy="40700"/>
              </a:xfrm>
            </p:grpSpPr>
            <p:cxnSp>
              <p:nvCxnSpPr>
                <p:cNvPr id="1955" name="Google Shape;1955;p7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956" name="Google Shape;1956;p7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57" name="Google Shape;1957;p74"/>
            <p:cNvGrpSpPr/>
            <p:nvPr/>
          </p:nvGrpSpPr>
          <p:grpSpPr>
            <a:xfrm>
              <a:off x="286625" y="3923799"/>
              <a:ext cx="133200" cy="133200"/>
              <a:chOff x="286625" y="3648899"/>
              <a:chExt cx="133200" cy="133200"/>
            </a:xfrm>
          </p:grpSpPr>
          <p:sp>
            <p:nvSpPr>
              <p:cNvPr id="1958" name="Google Shape;1958;p7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60" name="Google Shape;1960;p74">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OPERATORS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1961" name="Google Shape;1961;p7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965" name="Google Shape;1965;p74"/>
          <p:cNvGraphicFramePr/>
          <p:nvPr/>
        </p:nvGraphicFramePr>
        <p:xfrm>
          <a:off x="952500" y="1013688"/>
          <a:ext cx="3000000" cy="3000000"/>
        </p:xfrm>
        <a:graphic>
          <a:graphicData uri="http://schemas.openxmlformats.org/drawingml/2006/table">
            <a:tbl>
              <a:tblPr>
                <a:noFill/>
                <a:tableStyleId>{A724B4D7-3117-43BE-9974-51EE4F28590D}</a:tableStyleId>
              </a:tblPr>
              <a:tblGrid>
                <a:gridCol w="1228150"/>
                <a:gridCol w="3092700"/>
                <a:gridCol w="2918150"/>
              </a:tblGrid>
              <a:tr h="638350">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Operator</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Example</a:t>
                      </a:r>
                      <a:endParaRPr b="1" sz="2000">
                        <a:solidFill>
                          <a:schemeClr val="dk2"/>
                        </a:solidFill>
                        <a:latin typeface="Oswald"/>
                        <a:ea typeface="Oswald"/>
                        <a:cs typeface="Oswald"/>
                        <a:sym typeface="Oswald"/>
                      </a:endParaRPr>
                    </a:p>
                  </a:txBody>
                  <a:tcPr marT="91425" marB="91425" marR="91425" marL="91425" anchor="ctr"/>
                </a:tc>
              </a:tr>
              <a:tr h="589700">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 / --</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Add/Subtract 1 to the variable</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x++ means x = x+1</a:t>
                      </a:r>
                      <a:endParaRPr>
                        <a:solidFill>
                          <a:schemeClr val="dk2"/>
                        </a:solidFill>
                        <a:latin typeface="Fira Code"/>
                        <a:ea typeface="Fira Code"/>
                        <a:cs typeface="Fira Code"/>
                        <a:sym typeface="Fira Code"/>
                      </a:endParaRPr>
                    </a:p>
                    <a:p>
                      <a:pPr indent="0" lvl="0" marL="0" rtl="0" algn="ctr">
                        <a:spcBef>
                          <a:spcPts val="0"/>
                        </a:spcBef>
                        <a:spcAft>
                          <a:spcPts val="0"/>
                        </a:spcAft>
                        <a:buNone/>
                      </a:pPr>
                      <a:r>
                        <a:rPr lang="en">
                          <a:solidFill>
                            <a:schemeClr val="dk2"/>
                          </a:solidFill>
                          <a:latin typeface="Fira Code"/>
                          <a:ea typeface="Fira Code"/>
                          <a:cs typeface="Fira Code"/>
                          <a:sym typeface="Fira Code"/>
                        </a:rPr>
                        <a:t>x-- means x = x-1</a:t>
                      </a:r>
                      <a:endParaRPr>
                        <a:solidFill>
                          <a:schemeClr val="dk2"/>
                        </a:solidFill>
                        <a:latin typeface="Fira Code"/>
                        <a:ea typeface="Fira Code"/>
                        <a:cs typeface="Fira Code"/>
                        <a:sym typeface="Fira Code"/>
                      </a:endParaRPr>
                    </a:p>
                  </a:txBody>
                  <a:tcPr marT="91425" marB="91425" marR="91425" marL="91425" anchor="ctr"/>
                </a:tc>
              </a:tr>
              <a:tr h="969075">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t>
                      </a:r>
                      <a:r>
                        <a:rPr lang="en">
                          <a:solidFill>
                            <a:schemeClr val="dk2"/>
                          </a:solidFill>
                          <a:latin typeface="Fira Code"/>
                          <a:ea typeface="Fira Code"/>
                          <a:cs typeface="Fira Code"/>
                          <a:sym typeface="Fira Code"/>
                        </a:rPr>
                        <a:t>= / -= / *= / /=</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Add/Subtract/Multiply/ Divide a certain value to the variable</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x+=5 means x = x+5</a:t>
                      </a:r>
                      <a:endParaRPr>
                        <a:solidFill>
                          <a:schemeClr val="dk2"/>
                        </a:solidFill>
                        <a:latin typeface="Fira Code"/>
                        <a:ea typeface="Fira Code"/>
                        <a:cs typeface="Fira Code"/>
                        <a:sym typeface="Fira Code"/>
                      </a:endParaRPr>
                    </a:p>
                    <a:p>
                      <a:pPr indent="0" lvl="0" marL="0" rtl="0" algn="ctr">
                        <a:spcBef>
                          <a:spcPts val="0"/>
                        </a:spcBef>
                        <a:spcAft>
                          <a:spcPts val="0"/>
                        </a:spcAft>
                        <a:buNone/>
                      </a:pPr>
                      <a:r>
                        <a:rPr lang="en">
                          <a:solidFill>
                            <a:schemeClr val="dk2"/>
                          </a:solidFill>
                          <a:latin typeface="Fira Code"/>
                          <a:ea typeface="Fira Code"/>
                          <a:cs typeface="Fira Code"/>
                          <a:sym typeface="Fira Code"/>
                        </a:rPr>
                        <a:t>x-=3 means x = x-3</a:t>
                      </a:r>
                      <a:endParaRPr>
                        <a:solidFill>
                          <a:schemeClr val="dk2"/>
                        </a:solidFill>
                        <a:latin typeface="Fira Code"/>
                        <a:ea typeface="Fira Code"/>
                        <a:cs typeface="Fira Code"/>
                        <a:sym typeface="Fira Code"/>
                      </a:endParaRPr>
                    </a:p>
                    <a:p>
                      <a:pPr indent="0" lvl="0" marL="0" rtl="0" algn="ctr">
                        <a:spcBef>
                          <a:spcPts val="0"/>
                        </a:spcBef>
                        <a:spcAft>
                          <a:spcPts val="0"/>
                        </a:spcAft>
                        <a:buNone/>
                      </a:pPr>
                      <a:r>
                        <a:rPr lang="en">
                          <a:solidFill>
                            <a:schemeClr val="dk2"/>
                          </a:solidFill>
                          <a:latin typeface="Fira Code"/>
                          <a:ea typeface="Fira Code"/>
                          <a:cs typeface="Fira Code"/>
                          <a:sym typeface="Fira Code"/>
                        </a:rPr>
                        <a:t>x*=2 means x = x*2</a:t>
                      </a:r>
                      <a:endParaRPr>
                        <a:solidFill>
                          <a:schemeClr val="dk2"/>
                        </a:solidFill>
                        <a:latin typeface="Fira Code"/>
                        <a:ea typeface="Fira Code"/>
                        <a:cs typeface="Fira Code"/>
                        <a:sym typeface="Fira Code"/>
                      </a:endParaRPr>
                    </a:p>
                    <a:p>
                      <a:pPr indent="0" lvl="0" marL="0" rtl="0" algn="ctr">
                        <a:spcBef>
                          <a:spcPts val="0"/>
                        </a:spcBef>
                        <a:spcAft>
                          <a:spcPts val="0"/>
                        </a:spcAft>
                        <a:buNone/>
                      </a:pPr>
                      <a:r>
                        <a:rPr lang="en">
                          <a:solidFill>
                            <a:schemeClr val="dk2"/>
                          </a:solidFill>
                          <a:latin typeface="Fira Code"/>
                          <a:ea typeface="Fira Code"/>
                          <a:cs typeface="Fira Code"/>
                          <a:sym typeface="Fira Code"/>
                        </a:rPr>
                        <a:t>x/=-10 means x = x/-10</a:t>
                      </a:r>
                      <a:endParaRPr>
                        <a:solidFill>
                          <a:schemeClr val="dk2"/>
                        </a:solidFill>
                        <a:latin typeface="Fira Code"/>
                        <a:ea typeface="Fira Code"/>
                        <a:cs typeface="Fira Code"/>
                        <a:sym typeface="Fira Code"/>
                      </a:endParaRPr>
                    </a:p>
                  </a:txBody>
                  <a:tcPr marT="91425" marB="91425" marR="91425" marL="91425" anchor="ctr"/>
                </a:tc>
              </a:tr>
              <a:tr h="885800">
                <a:tc>
                  <a:txBody>
                    <a:bodyPr/>
                    <a:lstStyle/>
                    <a:p>
                      <a:pPr indent="0" lvl="0" marL="0" rtl="0" algn="ctr">
                        <a:lnSpc>
                          <a:spcPct val="100000"/>
                        </a:lnSpc>
                        <a:spcBef>
                          <a:spcPts val="0"/>
                        </a:spcBef>
                        <a:spcAft>
                          <a:spcPts val="0"/>
                        </a:spcAft>
                        <a:buNone/>
                      </a:pPr>
                      <a:r>
                        <a:rPr lang="en">
                          <a:solidFill>
                            <a:schemeClr val="dk2"/>
                          </a:solidFill>
                          <a:latin typeface="Fira Code"/>
                          <a:ea typeface="Fira Code"/>
                          <a:cs typeface="Fira Code"/>
                          <a:sym typeface="Fira Code"/>
                        </a:rPr>
                        <a:t>//</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lnSpc>
                          <a:spcPct val="100000"/>
                        </a:lnSpc>
                        <a:spcBef>
                          <a:spcPts val="0"/>
                        </a:spcBef>
                        <a:spcAft>
                          <a:spcPts val="0"/>
                        </a:spcAft>
                        <a:buNone/>
                      </a:pPr>
                      <a:r>
                        <a:rPr lang="en">
                          <a:solidFill>
                            <a:schemeClr val="dk2"/>
                          </a:solidFill>
                          <a:latin typeface="Fira Code"/>
                          <a:ea typeface="Fira Code"/>
                          <a:cs typeface="Fira Code"/>
                          <a:sym typeface="Fira Code"/>
                        </a:rPr>
                        <a:t>Comment. </a:t>
                      </a:r>
                      <a:r>
                        <a:rPr lang="en">
                          <a:solidFill>
                            <a:schemeClr val="dk2"/>
                          </a:solidFill>
                          <a:latin typeface="Fira Code"/>
                          <a:ea typeface="Fira Code"/>
                          <a:cs typeface="Fira Code"/>
                          <a:sym typeface="Fira Code"/>
                        </a:rPr>
                        <a:t>Compiler</a:t>
                      </a:r>
                      <a:r>
                        <a:rPr lang="en">
                          <a:solidFill>
                            <a:schemeClr val="dk2"/>
                          </a:solidFill>
                          <a:latin typeface="Fira Code"/>
                          <a:ea typeface="Fira Code"/>
                          <a:cs typeface="Fira Code"/>
                          <a:sym typeface="Fira Code"/>
                        </a:rPr>
                        <a:t> will not see and execute this line</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ctr">
                        <a:lnSpc>
                          <a:spcPct val="100000"/>
                        </a:lnSpc>
                        <a:spcBef>
                          <a:spcPts val="0"/>
                        </a:spcBef>
                        <a:spcAft>
                          <a:spcPts val="0"/>
                        </a:spcAft>
                        <a:buNone/>
                      </a:pPr>
                      <a:r>
                        <a:rPr lang="en">
                          <a:solidFill>
                            <a:schemeClr val="dk2"/>
                          </a:solidFill>
                          <a:latin typeface="Fira Code"/>
                          <a:ea typeface="Fira Code"/>
                          <a:cs typeface="Fira Code"/>
                          <a:sym typeface="Fira Code"/>
                        </a:rPr>
                        <a:t>//this is a comment</a:t>
                      </a:r>
                      <a:endParaRPr>
                        <a:solidFill>
                          <a:schemeClr val="dk2"/>
                        </a:solidFill>
                        <a:latin typeface="Fira Code"/>
                        <a:ea typeface="Fira Code"/>
                        <a:cs typeface="Fira Code"/>
                        <a:sym typeface="Fira Code"/>
                      </a:endParaRPr>
                    </a:p>
                  </a:txBody>
                  <a:tcPr marT="91425" marB="91425" marR="91425" marL="91425"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9" name="Shape 1969"/>
        <p:cNvGrpSpPr/>
        <p:nvPr/>
      </p:nvGrpSpPr>
      <p:grpSpPr>
        <a:xfrm>
          <a:off x="0" y="0"/>
          <a:ext cx="0" cy="0"/>
          <a:chOff x="0" y="0"/>
          <a:chExt cx="0" cy="0"/>
        </a:xfrm>
      </p:grpSpPr>
      <p:grpSp>
        <p:nvGrpSpPr>
          <p:cNvPr id="1970" name="Google Shape;1970;p75"/>
          <p:cNvGrpSpPr/>
          <p:nvPr/>
        </p:nvGrpSpPr>
        <p:grpSpPr>
          <a:xfrm>
            <a:off x="299286" y="189025"/>
            <a:ext cx="133205" cy="119344"/>
            <a:chOff x="222150" y="185025"/>
            <a:chExt cx="170100" cy="152400"/>
          </a:xfrm>
        </p:grpSpPr>
        <p:cxnSp>
          <p:nvCxnSpPr>
            <p:cNvPr id="1971" name="Google Shape;1971;p7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972" name="Google Shape;1972;p7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973" name="Google Shape;1973;p7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1974" name="Google Shape;1974;p75"/>
          <p:cNvGrpSpPr/>
          <p:nvPr/>
        </p:nvGrpSpPr>
        <p:grpSpPr>
          <a:xfrm>
            <a:off x="286625" y="3999999"/>
            <a:ext cx="145867" cy="958251"/>
            <a:chOff x="286625" y="3923799"/>
            <a:chExt cx="145867" cy="958251"/>
          </a:xfrm>
        </p:grpSpPr>
        <p:sp>
          <p:nvSpPr>
            <p:cNvPr id="1975" name="Google Shape;1975;p7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6" name="Google Shape;1976;p75"/>
            <p:cNvGrpSpPr/>
            <p:nvPr/>
          </p:nvGrpSpPr>
          <p:grpSpPr>
            <a:xfrm>
              <a:off x="298112" y="4342643"/>
              <a:ext cx="110182" cy="126862"/>
              <a:chOff x="281100" y="2027800"/>
              <a:chExt cx="140700" cy="162000"/>
            </a:xfrm>
          </p:grpSpPr>
          <p:sp>
            <p:nvSpPr>
              <p:cNvPr id="1977" name="Google Shape;1977;p7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8" name="Google Shape;1978;p75"/>
              <p:cNvGrpSpPr/>
              <p:nvPr/>
            </p:nvGrpSpPr>
            <p:grpSpPr>
              <a:xfrm>
                <a:off x="308875" y="2088450"/>
                <a:ext cx="85200" cy="40700"/>
                <a:chOff x="308875" y="2087000"/>
                <a:chExt cx="85200" cy="40700"/>
              </a:xfrm>
            </p:grpSpPr>
            <p:cxnSp>
              <p:nvCxnSpPr>
                <p:cNvPr id="1979" name="Google Shape;1979;p7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1980" name="Google Shape;1980;p7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981" name="Google Shape;1981;p75"/>
            <p:cNvGrpSpPr/>
            <p:nvPr/>
          </p:nvGrpSpPr>
          <p:grpSpPr>
            <a:xfrm>
              <a:off x="286625" y="3923799"/>
              <a:ext cx="133200" cy="133200"/>
              <a:chOff x="286625" y="3648899"/>
              <a:chExt cx="133200" cy="133200"/>
            </a:xfrm>
          </p:grpSpPr>
          <p:sp>
            <p:nvSpPr>
              <p:cNvPr id="1982" name="Google Shape;1982;p7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84" name="Google Shape;1984;p75">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OPERATORS</a:t>
            </a:r>
            <a:r>
              <a:rPr b="0" lang="en" sz="1000"/>
              <a:t>.HTML</a:t>
            </a:r>
            <a:endParaRPr b="0" sz="1000">
              <a:solidFill>
                <a:schemeClr val="dk2"/>
              </a:solidFill>
            </a:endParaRPr>
          </a:p>
        </p:txBody>
      </p:sp>
      <p:sp>
        <p:nvSpPr>
          <p:cNvPr id="1985" name="Google Shape;1985;p75"/>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1986" name="Google Shape;1986;p7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987" name="Google Shape;1987;p7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7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7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7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1" name="Google Shape;1991;p75"/>
          <p:cNvGrpSpPr/>
          <p:nvPr/>
        </p:nvGrpSpPr>
        <p:grpSpPr>
          <a:xfrm>
            <a:off x="7819199" y="752550"/>
            <a:ext cx="604800" cy="147600"/>
            <a:chOff x="7688649" y="828750"/>
            <a:chExt cx="604800" cy="147600"/>
          </a:xfrm>
        </p:grpSpPr>
        <p:sp>
          <p:nvSpPr>
            <p:cNvPr id="1992" name="Google Shape;1992;p7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7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7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5" name="Google Shape;1995;p7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1996" name="Google Shape;1996;p75"/>
          <p:cNvSpPr/>
          <p:nvPr/>
        </p:nvSpPr>
        <p:spPr>
          <a:xfrm>
            <a:off x="831125" y="1317100"/>
            <a:ext cx="3579900" cy="3205500"/>
          </a:xfrm>
          <a:prstGeom prst="roundRect">
            <a:avLst>
              <a:gd fmla="val 9555"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x = </a:t>
            </a:r>
            <a:r>
              <a:rPr b="1" lang="en" sz="1800">
                <a:solidFill>
                  <a:srgbClr val="F5871F"/>
                </a:solidFill>
                <a:highlight>
                  <a:srgbClr val="FFFFFF"/>
                </a:highlight>
                <a:latin typeface="Droid Sans Mono"/>
                <a:ea typeface="Droid Sans Mono"/>
                <a:cs typeface="Droid Sans Mono"/>
                <a:sym typeface="Droid Sans Mono"/>
              </a:rPr>
              <a:t>1</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float</a:t>
            </a:r>
            <a:r>
              <a:rPr b="1" lang="en" sz="1800">
                <a:solidFill>
                  <a:srgbClr val="4D4D4C"/>
                </a:solidFill>
                <a:highlight>
                  <a:srgbClr val="FFFFFF"/>
                </a:highlight>
                <a:latin typeface="Droid Sans Mono"/>
                <a:ea typeface="Droid Sans Mono"/>
                <a:cs typeface="Droid Sans Mono"/>
                <a:sym typeface="Droid Sans Mono"/>
              </a:rPr>
              <a:t> y = </a:t>
            </a:r>
            <a:r>
              <a:rPr b="1" lang="en" sz="1800">
                <a:solidFill>
                  <a:srgbClr val="F5871F"/>
                </a:solidFill>
                <a:highlight>
                  <a:srgbClr val="FFFFFF"/>
                </a:highlight>
                <a:latin typeface="Droid Sans Mono"/>
                <a:ea typeface="Droid Sans Mono"/>
                <a:cs typeface="Droid Sans Mono"/>
                <a:sym typeface="Droid Sans Mono"/>
              </a:rPr>
              <a:t>2.5</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float</a:t>
            </a:r>
            <a:r>
              <a:rPr b="1" lang="en" sz="1800">
                <a:solidFill>
                  <a:srgbClr val="4D4D4C"/>
                </a:solidFill>
                <a:highlight>
                  <a:srgbClr val="FFFFFF"/>
                </a:highlight>
                <a:latin typeface="Droid Sans Mono"/>
                <a:ea typeface="Droid Sans Mono"/>
                <a:cs typeface="Droid Sans Mono"/>
                <a:sym typeface="Droid Sans Mono"/>
              </a:rPr>
              <a:t> z = x + y;</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cout</a:t>
            </a:r>
            <a:r>
              <a:rPr b="1" lang="en" sz="1800">
                <a:solidFill>
                  <a:srgbClr val="4D4D4C"/>
                </a:solidFill>
                <a:highlight>
                  <a:srgbClr val="FFFFFF"/>
                </a:highlight>
                <a:latin typeface="Droid Sans Mono"/>
                <a:ea typeface="Droid Sans Mono"/>
                <a:cs typeface="Droid Sans Mono"/>
                <a:sym typeface="Droid Sans Mono"/>
              </a:rPr>
              <a:t> &lt;&lt; z;</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E908C"/>
                </a:solidFill>
                <a:highlight>
                  <a:schemeClr val="lt1"/>
                </a:highlight>
                <a:latin typeface="Droid Sans Mono"/>
                <a:ea typeface="Droid Sans Mono"/>
                <a:cs typeface="Droid Sans Mono"/>
                <a:sym typeface="Droid Sans Mono"/>
              </a:rPr>
              <a:t>// output is 3.5</a:t>
            </a:r>
            <a:endParaRPr b="1" sz="2500">
              <a:solidFill>
                <a:srgbClr val="4D4D4C"/>
              </a:solidFill>
              <a:highlight>
                <a:srgbClr val="FFFFFF"/>
              </a:highlight>
              <a:latin typeface="Droid Sans Mono"/>
              <a:ea typeface="Droid Sans Mono"/>
              <a:cs typeface="Droid Sans Mono"/>
              <a:sym typeface="Droid Sans Mono"/>
            </a:endParaRPr>
          </a:p>
        </p:txBody>
      </p:sp>
      <p:sp>
        <p:nvSpPr>
          <p:cNvPr id="1997" name="Google Shape;1997;p75"/>
          <p:cNvSpPr/>
          <p:nvPr/>
        </p:nvSpPr>
        <p:spPr>
          <a:xfrm>
            <a:off x="4707800" y="1331550"/>
            <a:ext cx="3579900" cy="3205500"/>
          </a:xfrm>
          <a:prstGeom prst="roundRect">
            <a:avLst>
              <a:gd fmla="val 9555"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x = </a:t>
            </a:r>
            <a:r>
              <a:rPr b="1" lang="en" sz="1800">
                <a:solidFill>
                  <a:srgbClr val="F5871F"/>
                </a:solidFill>
                <a:highlight>
                  <a:srgbClr val="FFFFFF"/>
                </a:highlight>
                <a:latin typeface="Droid Sans Mono"/>
                <a:ea typeface="Droid Sans Mono"/>
                <a:cs typeface="Droid Sans Mono"/>
                <a:sym typeface="Droid Sans Mono"/>
              </a:rPr>
              <a:t>1</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float</a:t>
            </a:r>
            <a:r>
              <a:rPr b="1" lang="en" sz="1800">
                <a:solidFill>
                  <a:srgbClr val="4D4D4C"/>
                </a:solidFill>
                <a:highlight>
                  <a:srgbClr val="FFFFFF"/>
                </a:highlight>
                <a:latin typeface="Droid Sans Mono"/>
                <a:ea typeface="Droid Sans Mono"/>
                <a:cs typeface="Droid Sans Mono"/>
                <a:sym typeface="Droid Sans Mono"/>
              </a:rPr>
              <a:t> y = </a:t>
            </a:r>
            <a:r>
              <a:rPr b="1" lang="en" sz="1800">
                <a:solidFill>
                  <a:srgbClr val="F5871F"/>
                </a:solidFill>
                <a:highlight>
                  <a:srgbClr val="FFFFFF"/>
                </a:highlight>
                <a:latin typeface="Droid Sans Mono"/>
                <a:ea typeface="Droid Sans Mono"/>
                <a:cs typeface="Droid Sans Mono"/>
                <a:sym typeface="Droid Sans Mono"/>
              </a:rPr>
              <a:t>2.5</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z = x + y;</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cout</a:t>
            </a:r>
            <a:r>
              <a:rPr b="1" lang="en" sz="1800">
                <a:solidFill>
                  <a:srgbClr val="4D4D4C"/>
                </a:solidFill>
                <a:highlight>
                  <a:srgbClr val="FFFFFF"/>
                </a:highlight>
                <a:latin typeface="Droid Sans Mono"/>
                <a:ea typeface="Droid Sans Mono"/>
                <a:cs typeface="Droid Sans Mono"/>
                <a:sym typeface="Droid Sans Mono"/>
              </a:rPr>
              <a:t> &lt;&lt; z;</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E908C"/>
                </a:solidFill>
                <a:highlight>
                  <a:schemeClr val="lt1"/>
                </a:highlight>
                <a:latin typeface="Droid Sans Mono"/>
                <a:ea typeface="Droid Sans Mono"/>
                <a:cs typeface="Droid Sans Mono"/>
                <a:sym typeface="Droid Sans Mono"/>
              </a:rPr>
              <a:t>// output is 3</a:t>
            </a:r>
            <a:endParaRPr b="1" sz="1800">
              <a:solidFill>
                <a:srgbClr val="4D4D4C"/>
              </a:solidFill>
              <a:highlight>
                <a:srgbClr val="FFFFFF"/>
              </a:highlight>
              <a:latin typeface="Droid Sans Mono"/>
              <a:ea typeface="Droid Sans Mono"/>
              <a:cs typeface="Droid Sans Mono"/>
              <a:sym typeface="Droid Sans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1" name="Shape 2001"/>
        <p:cNvGrpSpPr/>
        <p:nvPr/>
      </p:nvGrpSpPr>
      <p:grpSpPr>
        <a:xfrm>
          <a:off x="0" y="0"/>
          <a:ext cx="0" cy="0"/>
          <a:chOff x="0" y="0"/>
          <a:chExt cx="0" cy="0"/>
        </a:xfrm>
      </p:grpSpPr>
      <p:grpSp>
        <p:nvGrpSpPr>
          <p:cNvPr id="2002" name="Google Shape;2002;p76"/>
          <p:cNvGrpSpPr/>
          <p:nvPr/>
        </p:nvGrpSpPr>
        <p:grpSpPr>
          <a:xfrm>
            <a:off x="299286" y="189025"/>
            <a:ext cx="133205" cy="119344"/>
            <a:chOff x="222150" y="185025"/>
            <a:chExt cx="170100" cy="152400"/>
          </a:xfrm>
        </p:grpSpPr>
        <p:cxnSp>
          <p:nvCxnSpPr>
            <p:cNvPr id="2003" name="Google Shape;2003;p7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004" name="Google Shape;2004;p7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005" name="Google Shape;2005;p7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006" name="Google Shape;2006;p76"/>
          <p:cNvGrpSpPr/>
          <p:nvPr/>
        </p:nvGrpSpPr>
        <p:grpSpPr>
          <a:xfrm>
            <a:off x="286625" y="3999999"/>
            <a:ext cx="145867" cy="958251"/>
            <a:chOff x="286625" y="3923799"/>
            <a:chExt cx="145867" cy="958251"/>
          </a:xfrm>
        </p:grpSpPr>
        <p:sp>
          <p:nvSpPr>
            <p:cNvPr id="2007" name="Google Shape;2007;p7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8" name="Google Shape;2008;p76"/>
            <p:cNvGrpSpPr/>
            <p:nvPr/>
          </p:nvGrpSpPr>
          <p:grpSpPr>
            <a:xfrm>
              <a:off x="298112" y="4342643"/>
              <a:ext cx="110182" cy="126862"/>
              <a:chOff x="281100" y="2027800"/>
              <a:chExt cx="140700" cy="162000"/>
            </a:xfrm>
          </p:grpSpPr>
          <p:sp>
            <p:nvSpPr>
              <p:cNvPr id="2009" name="Google Shape;2009;p7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0" name="Google Shape;2010;p76"/>
              <p:cNvGrpSpPr/>
              <p:nvPr/>
            </p:nvGrpSpPr>
            <p:grpSpPr>
              <a:xfrm>
                <a:off x="308875" y="2088450"/>
                <a:ext cx="85200" cy="40700"/>
                <a:chOff x="308875" y="2087000"/>
                <a:chExt cx="85200" cy="40700"/>
              </a:xfrm>
            </p:grpSpPr>
            <p:cxnSp>
              <p:nvCxnSpPr>
                <p:cNvPr id="2011" name="Google Shape;2011;p7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012" name="Google Shape;2012;p7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13" name="Google Shape;2013;p76"/>
            <p:cNvGrpSpPr/>
            <p:nvPr/>
          </p:nvGrpSpPr>
          <p:grpSpPr>
            <a:xfrm>
              <a:off x="286625" y="3923799"/>
              <a:ext cx="133200" cy="133200"/>
              <a:chOff x="286625" y="3648899"/>
              <a:chExt cx="133200" cy="133200"/>
            </a:xfrm>
          </p:grpSpPr>
          <p:sp>
            <p:nvSpPr>
              <p:cNvPr id="2014" name="Google Shape;2014;p7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6" name="Google Shape;2016;p76">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OPERATORS</a:t>
            </a:r>
            <a:r>
              <a:rPr b="0" lang="en" sz="1000"/>
              <a:t>.HTML</a:t>
            </a:r>
            <a:endParaRPr b="0" sz="1000">
              <a:solidFill>
                <a:schemeClr val="dk2"/>
              </a:solidFill>
            </a:endParaRPr>
          </a:p>
        </p:txBody>
      </p:sp>
      <p:sp>
        <p:nvSpPr>
          <p:cNvPr id="2017" name="Google Shape;2017;p76"/>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018" name="Google Shape;2018;p7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2019" name="Google Shape;2019;p7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3" name="Google Shape;2023;p76"/>
          <p:cNvGrpSpPr/>
          <p:nvPr/>
        </p:nvGrpSpPr>
        <p:grpSpPr>
          <a:xfrm>
            <a:off x="7819199" y="752550"/>
            <a:ext cx="604800" cy="147600"/>
            <a:chOff x="7688649" y="828750"/>
            <a:chExt cx="604800" cy="147600"/>
          </a:xfrm>
        </p:grpSpPr>
        <p:sp>
          <p:nvSpPr>
            <p:cNvPr id="2024" name="Google Shape;2024;p7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7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7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7" name="Google Shape;2027;p7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028" name="Google Shape;2028;p76"/>
          <p:cNvSpPr/>
          <p:nvPr/>
        </p:nvSpPr>
        <p:spPr>
          <a:xfrm>
            <a:off x="831125" y="1317100"/>
            <a:ext cx="3579900" cy="3205500"/>
          </a:xfrm>
          <a:prstGeom prst="roundRect">
            <a:avLst>
              <a:gd fmla="val 9555"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x = </a:t>
            </a:r>
            <a:r>
              <a:rPr b="1" lang="en" sz="1800">
                <a:solidFill>
                  <a:srgbClr val="F5871F"/>
                </a:solidFill>
                <a:highlight>
                  <a:srgbClr val="FFFFFF"/>
                </a:highlight>
                <a:latin typeface="Droid Sans Mono"/>
                <a:ea typeface="Droid Sans Mono"/>
                <a:cs typeface="Droid Sans Mono"/>
                <a:sym typeface="Droid Sans Mono"/>
              </a:rPr>
              <a:t>5</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float</a:t>
            </a:r>
            <a:r>
              <a:rPr b="1" lang="en" sz="1800">
                <a:solidFill>
                  <a:srgbClr val="4D4D4C"/>
                </a:solidFill>
                <a:highlight>
                  <a:srgbClr val="FFFFFF"/>
                </a:highlight>
                <a:latin typeface="Droid Sans Mono"/>
                <a:ea typeface="Droid Sans Mono"/>
                <a:cs typeface="Droid Sans Mono"/>
                <a:sym typeface="Droid Sans Mono"/>
              </a:rPr>
              <a:t> y = </a:t>
            </a:r>
            <a:r>
              <a:rPr b="1" lang="en" sz="1800">
                <a:solidFill>
                  <a:srgbClr val="F5871F"/>
                </a:solidFill>
                <a:highlight>
                  <a:srgbClr val="FFFFFF"/>
                </a:highlight>
                <a:latin typeface="Droid Sans Mono"/>
                <a:ea typeface="Droid Sans Mono"/>
                <a:cs typeface="Droid Sans Mono"/>
                <a:sym typeface="Droid Sans Mono"/>
              </a:rPr>
              <a:t>2.0</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float</a:t>
            </a:r>
            <a:r>
              <a:rPr b="1" lang="en" sz="1800">
                <a:solidFill>
                  <a:srgbClr val="4D4D4C"/>
                </a:solidFill>
                <a:highlight>
                  <a:srgbClr val="FFFFFF"/>
                </a:highlight>
                <a:latin typeface="Droid Sans Mono"/>
                <a:ea typeface="Droid Sans Mono"/>
                <a:cs typeface="Droid Sans Mono"/>
                <a:sym typeface="Droid Sans Mono"/>
              </a:rPr>
              <a:t> z = x / y;</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cout</a:t>
            </a:r>
            <a:r>
              <a:rPr b="1" lang="en" sz="1800">
                <a:solidFill>
                  <a:srgbClr val="4D4D4C"/>
                </a:solidFill>
                <a:highlight>
                  <a:srgbClr val="FFFFFF"/>
                </a:highlight>
                <a:latin typeface="Droid Sans Mono"/>
                <a:ea typeface="Droid Sans Mono"/>
                <a:cs typeface="Droid Sans Mono"/>
                <a:sym typeface="Droid Sans Mono"/>
              </a:rPr>
              <a:t> &lt;&lt; z;</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E908C"/>
                </a:solidFill>
                <a:highlight>
                  <a:schemeClr val="lt1"/>
                </a:highlight>
                <a:latin typeface="Droid Sans Mono"/>
                <a:ea typeface="Droid Sans Mono"/>
                <a:cs typeface="Droid Sans Mono"/>
                <a:sym typeface="Droid Sans Mono"/>
              </a:rPr>
              <a:t>// output is 2.5</a:t>
            </a:r>
            <a:endParaRPr b="1" sz="2500">
              <a:solidFill>
                <a:srgbClr val="4D4D4C"/>
              </a:solidFill>
              <a:highlight>
                <a:srgbClr val="FFFFFF"/>
              </a:highlight>
              <a:latin typeface="Droid Sans Mono"/>
              <a:ea typeface="Droid Sans Mono"/>
              <a:cs typeface="Droid Sans Mono"/>
              <a:sym typeface="Droid Sans Mono"/>
            </a:endParaRPr>
          </a:p>
        </p:txBody>
      </p:sp>
      <p:sp>
        <p:nvSpPr>
          <p:cNvPr id="2029" name="Google Shape;2029;p76"/>
          <p:cNvSpPr/>
          <p:nvPr/>
        </p:nvSpPr>
        <p:spPr>
          <a:xfrm>
            <a:off x="4707800" y="1331550"/>
            <a:ext cx="3579900" cy="3205500"/>
          </a:xfrm>
          <a:prstGeom prst="roundRect">
            <a:avLst>
              <a:gd fmla="val 9555"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x = </a:t>
            </a:r>
            <a:r>
              <a:rPr b="1" lang="en" sz="1800">
                <a:solidFill>
                  <a:srgbClr val="F5871F"/>
                </a:solidFill>
                <a:highlight>
                  <a:srgbClr val="FFFFFF"/>
                </a:highlight>
                <a:latin typeface="Droid Sans Mono"/>
                <a:ea typeface="Droid Sans Mono"/>
                <a:cs typeface="Droid Sans Mono"/>
                <a:sym typeface="Droid Sans Mono"/>
              </a:rPr>
              <a:t>5</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int</a:t>
            </a:r>
            <a:r>
              <a:rPr b="1" lang="en" sz="1800">
                <a:solidFill>
                  <a:srgbClr val="4D4D4C"/>
                </a:solidFill>
                <a:highlight>
                  <a:srgbClr val="FFFFFF"/>
                </a:highlight>
                <a:latin typeface="Droid Sans Mono"/>
                <a:ea typeface="Droid Sans Mono"/>
                <a:cs typeface="Droid Sans Mono"/>
                <a:sym typeface="Droid Sans Mono"/>
              </a:rPr>
              <a:t> y = </a:t>
            </a:r>
            <a:r>
              <a:rPr b="1" lang="en" sz="1800">
                <a:solidFill>
                  <a:srgbClr val="F5871F"/>
                </a:solidFill>
                <a:highlight>
                  <a:srgbClr val="FFFFFF"/>
                </a:highlight>
                <a:latin typeface="Droid Sans Mono"/>
                <a:ea typeface="Droid Sans Mono"/>
                <a:cs typeface="Droid Sans Mono"/>
                <a:sym typeface="Droid Sans Mono"/>
              </a:rPr>
              <a:t>2</a:t>
            </a:r>
            <a:r>
              <a:rPr b="1" lang="en" sz="1800">
                <a:solidFill>
                  <a:srgbClr val="4D4D4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959A8"/>
                </a:solidFill>
                <a:highlight>
                  <a:srgbClr val="FFFFFF"/>
                </a:highlight>
                <a:latin typeface="Droid Sans Mono"/>
                <a:ea typeface="Droid Sans Mono"/>
                <a:cs typeface="Droid Sans Mono"/>
                <a:sym typeface="Droid Sans Mono"/>
              </a:rPr>
              <a:t>float</a:t>
            </a:r>
            <a:r>
              <a:rPr b="1" lang="en" sz="1800">
                <a:solidFill>
                  <a:srgbClr val="4D4D4C"/>
                </a:solidFill>
                <a:highlight>
                  <a:srgbClr val="FFFFFF"/>
                </a:highlight>
                <a:latin typeface="Droid Sans Mono"/>
                <a:ea typeface="Droid Sans Mono"/>
                <a:cs typeface="Droid Sans Mono"/>
                <a:sym typeface="Droid Sans Mono"/>
              </a:rPr>
              <a:t> z = x / y;</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cout</a:t>
            </a:r>
            <a:r>
              <a:rPr b="1" lang="en" sz="1800">
                <a:solidFill>
                  <a:srgbClr val="4D4D4C"/>
                </a:solidFill>
                <a:highlight>
                  <a:srgbClr val="FFFFFF"/>
                </a:highlight>
                <a:latin typeface="Droid Sans Mono"/>
                <a:ea typeface="Droid Sans Mono"/>
                <a:cs typeface="Droid Sans Mono"/>
                <a:sym typeface="Droid Sans Mono"/>
              </a:rPr>
              <a:t> &lt;&lt; z;</a:t>
            </a:r>
            <a:endParaRPr b="1" sz="18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800">
                <a:solidFill>
                  <a:srgbClr val="8E908C"/>
                </a:solidFill>
                <a:highlight>
                  <a:schemeClr val="lt1"/>
                </a:highlight>
                <a:latin typeface="Droid Sans Mono"/>
                <a:ea typeface="Droid Sans Mono"/>
                <a:cs typeface="Droid Sans Mono"/>
                <a:sym typeface="Droid Sans Mono"/>
              </a:rPr>
              <a:t>// output is 2</a:t>
            </a:r>
            <a:endParaRPr b="1" sz="1800">
              <a:solidFill>
                <a:srgbClr val="4D4D4C"/>
              </a:solidFill>
              <a:highlight>
                <a:srgbClr val="FFFFFF"/>
              </a:highlight>
              <a:latin typeface="Droid Sans Mono"/>
              <a:ea typeface="Droid Sans Mono"/>
              <a:cs typeface="Droid Sans Mono"/>
              <a:sym typeface="Droid Sa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549" name="Google Shape;549;p32"/>
          <p:cNvGrpSpPr/>
          <p:nvPr/>
        </p:nvGrpSpPr>
        <p:grpSpPr>
          <a:xfrm>
            <a:off x="299286" y="189025"/>
            <a:ext cx="133205" cy="119344"/>
            <a:chOff x="222150" y="185025"/>
            <a:chExt cx="170100" cy="152400"/>
          </a:xfrm>
        </p:grpSpPr>
        <p:cxnSp>
          <p:nvCxnSpPr>
            <p:cNvPr id="550" name="Google Shape;550;p3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1" name="Google Shape;551;p3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52" name="Google Shape;552;p3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53" name="Google Shape;553;p32"/>
          <p:cNvGrpSpPr/>
          <p:nvPr/>
        </p:nvGrpSpPr>
        <p:grpSpPr>
          <a:xfrm>
            <a:off x="286625" y="3999999"/>
            <a:ext cx="145867" cy="958251"/>
            <a:chOff x="286625" y="3923799"/>
            <a:chExt cx="145867" cy="958251"/>
          </a:xfrm>
        </p:grpSpPr>
        <p:sp>
          <p:nvSpPr>
            <p:cNvPr id="554" name="Google Shape;554;p3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2"/>
            <p:cNvGrpSpPr/>
            <p:nvPr/>
          </p:nvGrpSpPr>
          <p:grpSpPr>
            <a:xfrm>
              <a:off x="298112" y="4342643"/>
              <a:ext cx="110182" cy="126862"/>
              <a:chOff x="281100" y="2027800"/>
              <a:chExt cx="140700" cy="162000"/>
            </a:xfrm>
          </p:grpSpPr>
          <p:sp>
            <p:nvSpPr>
              <p:cNvPr id="556" name="Google Shape;556;p3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32"/>
              <p:cNvGrpSpPr/>
              <p:nvPr/>
            </p:nvGrpSpPr>
            <p:grpSpPr>
              <a:xfrm>
                <a:off x="308875" y="2088450"/>
                <a:ext cx="85200" cy="40700"/>
                <a:chOff x="308875" y="2087000"/>
                <a:chExt cx="85200" cy="40700"/>
              </a:xfrm>
            </p:grpSpPr>
            <p:cxnSp>
              <p:nvCxnSpPr>
                <p:cNvPr id="558" name="Google Shape;558;p3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3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60" name="Google Shape;560;p32"/>
            <p:cNvGrpSpPr/>
            <p:nvPr/>
          </p:nvGrpSpPr>
          <p:grpSpPr>
            <a:xfrm>
              <a:off x="286625" y="3923799"/>
              <a:ext cx="133200" cy="133200"/>
              <a:chOff x="286625" y="3648899"/>
              <a:chExt cx="133200" cy="133200"/>
            </a:xfrm>
          </p:grpSpPr>
          <p:sp>
            <p:nvSpPr>
              <p:cNvPr id="561" name="Google Shape;561;p3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3" name="Google Shape;563;p3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Why is C++ Important?</a:t>
            </a:r>
            <a:endParaRPr sz="4400"/>
          </a:p>
        </p:txBody>
      </p:sp>
      <p:sp>
        <p:nvSpPr>
          <p:cNvPr id="564" name="Google Shape;564;p3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32"/>
          <p:cNvGrpSpPr/>
          <p:nvPr/>
        </p:nvGrpSpPr>
        <p:grpSpPr>
          <a:xfrm>
            <a:off x="7819199" y="752550"/>
            <a:ext cx="604800" cy="147600"/>
            <a:chOff x="7688649" y="828750"/>
            <a:chExt cx="604800" cy="147600"/>
          </a:xfrm>
        </p:grpSpPr>
        <p:sp>
          <p:nvSpPr>
            <p:cNvPr id="569" name="Google Shape;569;p3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WHY</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573" name="Google Shape;573;p32"/>
          <p:cNvSpPr txBox="1"/>
          <p:nvPr/>
        </p:nvSpPr>
        <p:spPr>
          <a:xfrm>
            <a:off x="958135" y="1341222"/>
            <a:ext cx="72258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Fira Code"/>
              <a:buChar char="❖"/>
            </a:pPr>
            <a:r>
              <a:rPr b="1" lang="en" sz="2500">
                <a:solidFill>
                  <a:schemeClr val="dk2"/>
                </a:solidFill>
                <a:latin typeface="Fira Code"/>
                <a:ea typeface="Fira Code"/>
                <a:cs typeface="Fira Code"/>
                <a:sym typeface="Fira Code"/>
              </a:rPr>
              <a:t>Operating</a:t>
            </a:r>
            <a:r>
              <a:rPr lang="en" sz="2500">
                <a:solidFill>
                  <a:schemeClr val="dk2"/>
                </a:solidFill>
                <a:latin typeface="Fira Code"/>
                <a:ea typeface="Fira Code"/>
                <a:cs typeface="Fira Code"/>
                <a:sym typeface="Fira Code"/>
              </a:rPr>
              <a:t> </a:t>
            </a:r>
            <a:r>
              <a:rPr b="1" lang="en" sz="2500">
                <a:solidFill>
                  <a:schemeClr val="dk2"/>
                </a:solidFill>
                <a:latin typeface="Fira Code"/>
                <a:ea typeface="Fira Code"/>
                <a:cs typeface="Fira Code"/>
                <a:sym typeface="Fira Code"/>
              </a:rPr>
              <a:t>systems</a:t>
            </a:r>
            <a:endParaRPr b="1"/>
          </a:p>
        </p:txBody>
      </p:sp>
      <p:sp>
        <p:nvSpPr>
          <p:cNvPr id="574" name="Google Shape;574;p32"/>
          <p:cNvSpPr txBox="1"/>
          <p:nvPr/>
        </p:nvSpPr>
        <p:spPr>
          <a:xfrm>
            <a:off x="957241" y="1875607"/>
            <a:ext cx="58092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Fira Code"/>
              <a:buChar char="❖"/>
            </a:pPr>
            <a:r>
              <a:rPr b="1" lang="en" sz="2500">
                <a:solidFill>
                  <a:srgbClr val="EA9999"/>
                </a:solidFill>
                <a:latin typeface="Fira Code"/>
                <a:ea typeface="Fira Code"/>
                <a:cs typeface="Fira Code"/>
                <a:sym typeface="Fira Code"/>
              </a:rPr>
              <a:t>Servers </a:t>
            </a:r>
            <a:r>
              <a:rPr lang="en" sz="2500">
                <a:solidFill>
                  <a:schemeClr val="dk2"/>
                </a:solidFill>
                <a:latin typeface="Fira Code"/>
                <a:ea typeface="Fira Code"/>
                <a:cs typeface="Fira Code"/>
                <a:sym typeface="Fira Code"/>
              </a:rPr>
              <a:t>and </a:t>
            </a:r>
            <a:r>
              <a:rPr b="1" lang="en" sz="2500">
                <a:solidFill>
                  <a:srgbClr val="A4C2F4"/>
                </a:solidFill>
                <a:latin typeface="Fira Code"/>
                <a:ea typeface="Fira Code"/>
                <a:cs typeface="Fira Code"/>
                <a:sym typeface="Fira Code"/>
              </a:rPr>
              <a:t>databases</a:t>
            </a:r>
            <a:endParaRPr b="1">
              <a:solidFill>
                <a:srgbClr val="A4C2F4"/>
              </a:solidFill>
            </a:endParaRPr>
          </a:p>
        </p:txBody>
      </p:sp>
      <p:sp>
        <p:nvSpPr>
          <p:cNvPr id="575" name="Google Shape;575;p32"/>
          <p:cNvSpPr txBox="1"/>
          <p:nvPr/>
        </p:nvSpPr>
        <p:spPr>
          <a:xfrm>
            <a:off x="963441" y="2351134"/>
            <a:ext cx="7088700" cy="1185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Fira Code"/>
              <a:buChar char="❖"/>
            </a:pPr>
            <a:r>
              <a:rPr b="1" lang="en" sz="2500">
                <a:solidFill>
                  <a:srgbClr val="B6D7A8"/>
                </a:solidFill>
                <a:latin typeface="Fira Code"/>
                <a:ea typeface="Fira Code"/>
                <a:cs typeface="Fira Code"/>
                <a:sym typeface="Fira Code"/>
              </a:rPr>
              <a:t>Applications</a:t>
            </a:r>
            <a:endParaRPr b="1" sz="2500">
              <a:solidFill>
                <a:srgbClr val="B6D7A8"/>
              </a:solidFill>
              <a:latin typeface="Fira Code"/>
              <a:ea typeface="Fira Code"/>
              <a:cs typeface="Fira Code"/>
              <a:sym typeface="Fira Code"/>
            </a:endParaRPr>
          </a:p>
          <a:p>
            <a:pPr indent="-355600" lvl="1" marL="914400" rtl="0" algn="l">
              <a:spcBef>
                <a:spcPts val="0"/>
              </a:spcBef>
              <a:spcAft>
                <a:spcPts val="0"/>
              </a:spcAft>
              <a:buClr>
                <a:schemeClr val="dk2"/>
              </a:buClr>
              <a:buSzPts val="2000"/>
              <a:buFont typeface="Fira Code"/>
              <a:buChar char="➢"/>
            </a:pPr>
            <a:r>
              <a:rPr i="1" lang="en" sz="2000">
                <a:solidFill>
                  <a:schemeClr val="dk2"/>
                </a:solidFill>
                <a:latin typeface="Fira Code"/>
                <a:ea typeface="Fira Code"/>
                <a:cs typeface="Fira Code"/>
                <a:sym typeface="Fira Code"/>
              </a:rPr>
              <a:t>Photoshop, Firefox</a:t>
            </a:r>
            <a:endParaRPr i="1" sz="2000">
              <a:solidFill>
                <a:schemeClr val="dk2"/>
              </a:solidFill>
              <a:latin typeface="Fira Code"/>
              <a:ea typeface="Fira Code"/>
              <a:cs typeface="Fira Code"/>
              <a:sym typeface="Fira Code"/>
            </a:endParaRPr>
          </a:p>
          <a:p>
            <a:pPr indent="-355600" lvl="1" marL="914400" rtl="0" algn="l">
              <a:spcBef>
                <a:spcPts val="0"/>
              </a:spcBef>
              <a:spcAft>
                <a:spcPts val="0"/>
              </a:spcAft>
              <a:buClr>
                <a:schemeClr val="dk2"/>
              </a:buClr>
              <a:buSzPts val="2000"/>
              <a:buFont typeface="Fira Code"/>
              <a:buChar char="➢"/>
            </a:pPr>
            <a:r>
              <a:rPr i="1" lang="en" sz="2000">
                <a:solidFill>
                  <a:schemeClr val="dk2"/>
                </a:solidFill>
                <a:latin typeface="Fira Code"/>
                <a:ea typeface="Fira Code"/>
                <a:cs typeface="Fira Code"/>
                <a:sym typeface="Fira Code"/>
              </a:rPr>
              <a:t>COD, Quake, Half Life 2</a:t>
            </a:r>
            <a:endParaRPr i="1" sz="900"/>
          </a:p>
        </p:txBody>
      </p:sp>
      <p:sp>
        <p:nvSpPr>
          <p:cNvPr id="576" name="Google Shape;576;p32"/>
          <p:cNvSpPr txBox="1"/>
          <p:nvPr/>
        </p:nvSpPr>
        <p:spPr>
          <a:xfrm>
            <a:off x="966032" y="3446552"/>
            <a:ext cx="4882500" cy="908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Fira Code"/>
              <a:buChar char="❖"/>
            </a:pPr>
            <a:r>
              <a:rPr b="1" lang="en" sz="2500">
                <a:solidFill>
                  <a:srgbClr val="FFE599"/>
                </a:solidFill>
                <a:latin typeface="Fira Code"/>
                <a:ea typeface="Fira Code"/>
                <a:cs typeface="Fira Code"/>
                <a:sym typeface="Fira Code"/>
              </a:rPr>
              <a:t>Aircrafts</a:t>
            </a:r>
            <a:endParaRPr b="1" sz="2500">
              <a:solidFill>
                <a:srgbClr val="FFE599"/>
              </a:solidFill>
              <a:latin typeface="Fira Code"/>
              <a:ea typeface="Fira Code"/>
              <a:cs typeface="Fira Code"/>
              <a:sym typeface="Fira Code"/>
            </a:endParaRPr>
          </a:p>
          <a:p>
            <a:pPr indent="-368300" lvl="1" marL="914400" rtl="0" algn="l">
              <a:spcBef>
                <a:spcPts val="0"/>
              </a:spcBef>
              <a:spcAft>
                <a:spcPts val="0"/>
              </a:spcAft>
              <a:buClr>
                <a:schemeClr val="dk2"/>
              </a:buClr>
              <a:buSzPts val="2200"/>
              <a:buFont typeface="Fira Code"/>
              <a:buChar char="➢"/>
            </a:pPr>
            <a:r>
              <a:rPr i="1" lang="en" sz="2200">
                <a:solidFill>
                  <a:schemeClr val="dk2"/>
                </a:solidFill>
                <a:latin typeface="Fira Code"/>
                <a:ea typeface="Fira Code"/>
                <a:cs typeface="Fira Code"/>
                <a:sym typeface="Fira Code"/>
              </a:rPr>
              <a:t>F-16/F-35</a:t>
            </a:r>
            <a:endParaRPr i="1" sz="1100"/>
          </a:p>
        </p:txBody>
      </p:sp>
      <p:sp>
        <p:nvSpPr>
          <p:cNvPr id="577" name="Google Shape;577;p32"/>
          <p:cNvSpPr/>
          <p:nvPr/>
        </p:nvSpPr>
        <p:spPr>
          <a:xfrm>
            <a:off x="6395067" y="1101550"/>
            <a:ext cx="1788900" cy="809100"/>
          </a:xfrm>
          <a:prstGeom prst="rect">
            <a:avLst/>
          </a:prstGeom>
          <a:solidFill>
            <a:srgbClr val="435D7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Oswald"/>
                <a:ea typeface="Oswald"/>
                <a:cs typeface="Oswald"/>
                <a:sym typeface="Oswald"/>
              </a:rPr>
              <a:t>FOR INDUSTRY</a:t>
            </a:r>
            <a:endParaRPr b="1" sz="1700">
              <a:solidFill>
                <a:schemeClr val="lt1"/>
              </a:solidFill>
              <a:latin typeface="Oswald"/>
              <a:ea typeface="Oswald"/>
              <a:cs typeface="Oswald"/>
              <a:sym typeface="Oswald"/>
            </a:endParaRPr>
          </a:p>
          <a:p>
            <a:pPr indent="0" lvl="0" marL="0" rtl="0" algn="ctr">
              <a:spcBef>
                <a:spcPts val="0"/>
              </a:spcBef>
              <a:spcAft>
                <a:spcPts val="0"/>
              </a:spcAft>
              <a:buNone/>
            </a:pPr>
            <a:r>
              <a:rPr b="1" lang="en" sz="1700">
                <a:solidFill>
                  <a:schemeClr val="lt1"/>
                </a:solidFill>
                <a:latin typeface="Oswald"/>
                <a:ea typeface="Oswald"/>
                <a:cs typeface="Oswald"/>
                <a:sym typeface="Oswald"/>
              </a:rPr>
              <a:t>PURPOSES</a:t>
            </a:r>
            <a:endParaRPr b="1" sz="1700">
              <a:solidFill>
                <a:schemeClr val="lt1"/>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1200"/>
                                        <p:tgtEl>
                                          <p:spTgt spid="5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4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4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4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grpSp>
        <p:nvGrpSpPr>
          <p:cNvPr id="2034" name="Google Shape;2034;p77"/>
          <p:cNvGrpSpPr/>
          <p:nvPr/>
        </p:nvGrpSpPr>
        <p:grpSpPr>
          <a:xfrm>
            <a:off x="299286" y="189025"/>
            <a:ext cx="133205" cy="119344"/>
            <a:chOff x="222150" y="185025"/>
            <a:chExt cx="170100" cy="152400"/>
          </a:xfrm>
        </p:grpSpPr>
        <p:cxnSp>
          <p:nvCxnSpPr>
            <p:cNvPr id="2035" name="Google Shape;2035;p7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036" name="Google Shape;2036;p7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037" name="Google Shape;2037;p7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038" name="Google Shape;2038;p77"/>
          <p:cNvGrpSpPr/>
          <p:nvPr/>
        </p:nvGrpSpPr>
        <p:grpSpPr>
          <a:xfrm>
            <a:off x="286625" y="3999999"/>
            <a:ext cx="145867" cy="958251"/>
            <a:chOff x="286625" y="3923799"/>
            <a:chExt cx="145867" cy="958251"/>
          </a:xfrm>
        </p:grpSpPr>
        <p:sp>
          <p:nvSpPr>
            <p:cNvPr id="2039" name="Google Shape;2039;p7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0" name="Google Shape;2040;p77"/>
            <p:cNvGrpSpPr/>
            <p:nvPr/>
          </p:nvGrpSpPr>
          <p:grpSpPr>
            <a:xfrm>
              <a:off x="298112" y="4342643"/>
              <a:ext cx="110182" cy="126862"/>
              <a:chOff x="281100" y="2027800"/>
              <a:chExt cx="140700" cy="162000"/>
            </a:xfrm>
          </p:grpSpPr>
          <p:sp>
            <p:nvSpPr>
              <p:cNvPr id="2041" name="Google Shape;2041;p7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2" name="Google Shape;2042;p77"/>
              <p:cNvGrpSpPr/>
              <p:nvPr/>
            </p:nvGrpSpPr>
            <p:grpSpPr>
              <a:xfrm>
                <a:off x="308875" y="2088450"/>
                <a:ext cx="85200" cy="40700"/>
                <a:chOff x="308875" y="2087000"/>
                <a:chExt cx="85200" cy="40700"/>
              </a:xfrm>
            </p:grpSpPr>
            <p:cxnSp>
              <p:nvCxnSpPr>
                <p:cNvPr id="2043" name="Google Shape;2043;p7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044" name="Google Shape;2044;p7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45" name="Google Shape;2045;p77"/>
            <p:cNvGrpSpPr/>
            <p:nvPr/>
          </p:nvGrpSpPr>
          <p:grpSpPr>
            <a:xfrm>
              <a:off x="286625" y="3923799"/>
              <a:ext cx="133200" cy="133200"/>
              <a:chOff x="286625" y="3648899"/>
              <a:chExt cx="133200" cy="133200"/>
            </a:xfrm>
          </p:grpSpPr>
          <p:sp>
            <p:nvSpPr>
              <p:cNvPr id="2046" name="Google Shape;2046;p7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48" name="Google Shape;2048;p77">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OPERATORS</a:t>
            </a:r>
            <a:r>
              <a:rPr b="0" lang="en" sz="1000"/>
              <a:t>.HTML</a:t>
            </a:r>
            <a:endParaRPr b="0" sz="1000">
              <a:solidFill>
                <a:schemeClr val="dk2"/>
              </a:solidFill>
            </a:endParaRPr>
          </a:p>
        </p:txBody>
      </p:sp>
      <p:sp>
        <p:nvSpPr>
          <p:cNvPr id="2049" name="Google Shape;2049;p77"/>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050" name="Google Shape;2050;p7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 Example (Other data types)</a:t>
            </a:r>
            <a:endParaRPr/>
          </a:p>
        </p:txBody>
      </p:sp>
      <p:sp>
        <p:nvSpPr>
          <p:cNvPr id="2051" name="Google Shape;2051;p77">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77">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7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5" name="Google Shape;2055;p77"/>
          <p:cNvGrpSpPr/>
          <p:nvPr/>
        </p:nvGrpSpPr>
        <p:grpSpPr>
          <a:xfrm>
            <a:off x="7819199" y="752550"/>
            <a:ext cx="604800" cy="147600"/>
            <a:chOff x="7688649" y="828750"/>
            <a:chExt cx="604800" cy="147600"/>
          </a:xfrm>
        </p:grpSpPr>
        <p:sp>
          <p:nvSpPr>
            <p:cNvPr id="2056" name="Google Shape;2056;p7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9" name="Google Shape;2059;p7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060" name="Google Shape;2060;p77"/>
          <p:cNvSpPr/>
          <p:nvPr/>
        </p:nvSpPr>
        <p:spPr>
          <a:xfrm>
            <a:off x="831125" y="1317100"/>
            <a:ext cx="3579900" cy="3205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rPr b="1" lang="en" sz="1800">
                <a:solidFill>
                  <a:srgbClr val="4D4D4C"/>
                </a:solidFill>
                <a:highlight>
                  <a:srgbClr val="FFFFFF"/>
                </a:highlight>
                <a:latin typeface="Droid Sans Mono"/>
                <a:ea typeface="Droid Sans Mono"/>
                <a:cs typeface="Droid Sans Mono"/>
                <a:sym typeface="Droid Sans Mono"/>
              </a:rPr>
              <a:t>string </a:t>
            </a:r>
            <a:r>
              <a:rPr b="1" lang="en" sz="1800">
                <a:solidFill>
                  <a:srgbClr val="F5871F"/>
                </a:solidFill>
                <a:highlight>
                  <a:srgbClr val="FFFFFF"/>
                </a:highlight>
                <a:latin typeface="Droid Sans Mono"/>
                <a:ea typeface="Droid Sans Mono"/>
                <a:cs typeface="Droid Sans Mono"/>
                <a:sym typeface="Droid Sans Mono"/>
              </a:rPr>
              <a:t>s1</a:t>
            </a: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s2</a:t>
            </a:r>
            <a:r>
              <a:rPr b="1" lang="en" sz="1800">
                <a:solidFill>
                  <a:srgbClr val="4D4D4C"/>
                </a:solidFill>
                <a:highlight>
                  <a:srgbClr val="FFFFFF"/>
                </a:highlight>
                <a:latin typeface="Droid Sans Mono"/>
                <a:ea typeface="Droid Sans Mono"/>
                <a:cs typeface="Droid Sans Mono"/>
                <a:sym typeface="Droid Sans Mono"/>
              </a:rPr>
              <a:t>, </a:t>
            </a:r>
            <a:r>
              <a:rPr b="1" lang="en" sz="1800">
                <a:solidFill>
                  <a:srgbClr val="F5871F"/>
                </a:solidFill>
                <a:highlight>
                  <a:srgbClr val="FFFFFF"/>
                </a:highlight>
                <a:latin typeface="Droid Sans Mono"/>
                <a:ea typeface="Droid Sans Mono"/>
                <a:cs typeface="Droid Sans Mono"/>
                <a:sym typeface="Droid Sans Mono"/>
              </a:rPr>
              <a:t>s3</a:t>
            </a:r>
            <a:r>
              <a:rPr b="1" lang="en" sz="1800">
                <a:solidFill>
                  <a:srgbClr val="8E908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s1</a:t>
            </a:r>
            <a:r>
              <a:rPr b="1" lang="en" sz="1800">
                <a:solidFill>
                  <a:srgbClr val="4D4D4C"/>
                </a:solidFill>
                <a:highlight>
                  <a:srgbClr val="FFFFFF"/>
                </a:highlight>
                <a:latin typeface="Droid Sans Mono"/>
                <a:ea typeface="Droid Sans Mono"/>
                <a:cs typeface="Droid Sans Mono"/>
                <a:sym typeface="Droid Sans Mono"/>
              </a:rPr>
              <a:t> = </a:t>
            </a:r>
            <a:r>
              <a:rPr b="1" lang="en" sz="1800">
                <a:solidFill>
                  <a:srgbClr val="6AA84F"/>
                </a:solidFill>
                <a:highlight>
                  <a:srgbClr val="FFFFFF"/>
                </a:highlight>
                <a:latin typeface="Droid Sans Mono"/>
                <a:ea typeface="Droid Sans Mono"/>
                <a:cs typeface="Droid Sans Mono"/>
                <a:sym typeface="Droid Sans Mono"/>
              </a:rPr>
              <a:t>“Hello”</a:t>
            </a:r>
            <a:r>
              <a:rPr b="1" lang="en" sz="1800">
                <a:solidFill>
                  <a:srgbClr val="8E908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s2</a:t>
            </a:r>
            <a:r>
              <a:rPr b="1" lang="en" sz="1800">
                <a:solidFill>
                  <a:srgbClr val="4D4D4C"/>
                </a:solidFill>
                <a:highlight>
                  <a:srgbClr val="FFFFFF"/>
                </a:highlight>
                <a:latin typeface="Droid Sans Mono"/>
                <a:ea typeface="Droid Sans Mono"/>
                <a:cs typeface="Droid Sans Mono"/>
                <a:sym typeface="Droid Sans Mono"/>
              </a:rPr>
              <a:t> = </a:t>
            </a:r>
            <a:r>
              <a:rPr b="1" lang="en" sz="1800">
                <a:solidFill>
                  <a:srgbClr val="6AA84F"/>
                </a:solidFill>
                <a:highlight>
                  <a:srgbClr val="FFFFFF"/>
                </a:highlight>
                <a:latin typeface="Droid Sans Mono"/>
                <a:ea typeface="Droid Sans Mono"/>
                <a:cs typeface="Droid Sans Mono"/>
                <a:sym typeface="Droid Sans Mono"/>
              </a:rPr>
              <a:t>“World”</a:t>
            </a:r>
            <a:r>
              <a:rPr b="1" lang="en" sz="1800">
                <a:solidFill>
                  <a:srgbClr val="8E908C"/>
                </a:solidFill>
                <a:highlight>
                  <a:srgbClr val="FFFFFF"/>
                </a:highlight>
                <a:latin typeface="Droid Sans Mono"/>
                <a:ea typeface="Droid Sans Mono"/>
                <a:cs typeface="Droid Sans Mono"/>
                <a:sym typeface="Droid Sans Mono"/>
              </a:rPr>
              <a:t>;</a:t>
            </a:r>
            <a:endParaRPr b="1" sz="1800">
              <a:solidFill>
                <a:srgbClr val="4D4D4C"/>
              </a:solidFill>
              <a:highlight>
                <a:srgbClr val="FFFFFF"/>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800">
                <a:solidFill>
                  <a:srgbClr val="F5871F"/>
                </a:solidFill>
                <a:highlight>
                  <a:srgbClr val="FFFFFF"/>
                </a:highlight>
                <a:latin typeface="Droid Sans Mono"/>
                <a:ea typeface="Droid Sans Mono"/>
                <a:cs typeface="Droid Sans Mono"/>
                <a:sym typeface="Droid Sans Mono"/>
              </a:rPr>
              <a:t>s3</a:t>
            </a:r>
            <a:r>
              <a:rPr b="1" lang="en" sz="1800">
                <a:solidFill>
                  <a:srgbClr val="4D4D4C"/>
                </a:solidFill>
                <a:highlight>
                  <a:srgbClr val="FFFFFF"/>
                </a:highlight>
                <a:latin typeface="Droid Sans Mono"/>
                <a:ea typeface="Droid Sans Mono"/>
                <a:cs typeface="Droid Sans Mono"/>
                <a:sym typeface="Droid Sans Mono"/>
              </a:rPr>
              <a:t> = </a:t>
            </a:r>
            <a:r>
              <a:rPr b="1" lang="en" sz="1800">
                <a:solidFill>
                  <a:srgbClr val="F5871F"/>
                </a:solidFill>
                <a:highlight>
                  <a:srgbClr val="FFFFFF"/>
                </a:highlight>
                <a:latin typeface="Droid Sans Mono"/>
                <a:ea typeface="Droid Sans Mono"/>
                <a:cs typeface="Droid Sans Mono"/>
                <a:sym typeface="Droid Sans Mono"/>
              </a:rPr>
              <a:t>s1</a:t>
            </a:r>
            <a:r>
              <a:rPr b="1" lang="en" sz="1800">
                <a:solidFill>
                  <a:srgbClr val="4D4D4C"/>
                </a:solidFill>
                <a:highlight>
                  <a:srgbClr val="FFFFFF"/>
                </a:highlight>
                <a:latin typeface="Droid Sans Mono"/>
                <a:ea typeface="Droid Sans Mono"/>
                <a:cs typeface="Droid Sans Mono"/>
                <a:sym typeface="Droid Sans Mono"/>
              </a:rPr>
              <a:t> + </a:t>
            </a:r>
            <a:r>
              <a:rPr b="1" lang="en" sz="1800">
                <a:solidFill>
                  <a:srgbClr val="6AA84F"/>
                </a:solidFill>
                <a:highlight>
                  <a:srgbClr val="FFFFFF"/>
                </a:highlight>
                <a:latin typeface="Droid Sans Mono"/>
                <a:ea typeface="Droid Sans Mono"/>
                <a:cs typeface="Droid Sans Mono"/>
                <a:sym typeface="Droid Sans Mono"/>
              </a:rPr>
              <a:t>‘ ‘</a:t>
            </a:r>
            <a:r>
              <a:rPr b="1" lang="en" sz="1800">
                <a:solidFill>
                  <a:srgbClr val="4D4D4C"/>
                </a:solidFill>
                <a:highlight>
                  <a:srgbClr val="FFFFFF"/>
                </a:highlight>
                <a:latin typeface="Droid Sans Mono"/>
                <a:ea typeface="Droid Sans Mono"/>
                <a:cs typeface="Droid Sans Mono"/>
                <a:sym typeface="Droid Sans Mono"/>
              </a:rPr>
              <a:t> + </a:t>
            </a:r>
            <a:r>
              <a:rPr b="1" lang="en" sz="1800">
                <a:solidFill>
                  <a:srgbClr val="F5871F"/>
                </a:solidFill>
                <a:highlight>
                  <a:srgbClr val="FFFFFF"/>
                </a:highlight>
                <a:latin typeface="Droid Sans Mono"/>
                <a:ea typeface="Droid Sans Mono"/>
                <a:cs typeface="Droid Sans Mono"/>
                <a:sym typeface="Droid Sans Mono"/>
              </a:rPr>
              <a:t>s2</a:t>
            </a:r>
            <a:r>
              <a:rPr b="1" lang="en" sz="1800">
                <a:solidFill>
                  <a:srgbClr val="8E908C"/>
                </a:solidFill>
                <a:highlight>
                  <a:srgbClr val="FFFFFF"/>
                </a:highlight>
                <a:latin typeface="Droid Sans Mono"/>
                <a:ea typeface="Droid Sans Mono"/>
                <a:cs typeface="Droid Sans Mono"/>
                <a:sym typeface="Droid Sans Mono"/>
              </a:rPr>
              <a:t>;</a:t>
            </a:r>
            <a:endParaRPr b="1" sz="1800">
              <a:solidFill>
                <a:srgbClr val="8E908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100">
              <a:solidFill>
                <a:srgbClr val="4D4D4C"/>
              </a:solidFill>
              <a:highlight>
                <a:schemeClr val="lt1"/>
              </a:highlight>
              <a:latin typeface="Droid Sans Mono"/>
              <a:ea typeface="Droid Sans Mono"/>
              <a:cs typeface="Droid Sans Mono"/>
              <a:sym typeface="Droid Sans Mono"/>
            </a:endParaRPr>
          </a:p>
        </p:txBody>
      </p:sp>
      <p:sp>
        <p:nvSpPr>
          <p:cNvPr id="2061" name="Google Shape;2061;p77"/>
          <p:cNvSpPr txBox="1"/>
          <p:nvPr>
            <p:ph idx="4294967295" type="body"/>
          </p:nvPr>
        </p:nvSpPr>
        <p:spPr>
          <a:xfrm>
            <a:off x="4844100" y="2023650"/>
            <a:ext cx="3579900" cy="18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S3 </a:t>
            </a:r>
            <a:r>
              <a:rPr lang="en" sz="2400"/>
              <a:t>becomes:</a:t>
            </a:r>
            <a:endParaRPr sz="2400"/>
          </a:p>
          <a:p>
            <a:pPr indent="0" lvl="0" marL="0" rtl="0" algn="l">
              <a:spcBef>
                <a:spcPts val="1600"/>
              </a:spcBef>
              <a:spcAft>
                <a:spcPts val="1600"/>
              </a:spcAft>
              <a:buNone/>
            </a:pPr>
            <a:r>
              <a:rPr lang="en" sz="2400">
                <a:solidFill>
                  <a:srgbClr val="93C47D"/>
                </a:solidFill>
              </a:rPr>
              <a:t>“Hello World”</a:t>
            </a:r>
            <a:endParaRPr sz="2400">
              <a:solidFill>
                <a:srgbClr val="93C47D"/>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5" name="Shape 2065"/>
        <p:cNvGrpSpPr/>
        <p:nvPr/>
      </p:nvGrpSpPr>
      <p:grpSpPr>
        <a:xfrm>
          <a:off x="0" y="0"/>
          <a:ext cx="0" cy="0"/>
          <a:chOff x="0" y="0"/>
          <a:chExt cx="0" cy="0"/>
        </a:xfrm>
      </p:grpSpPr>
      <p:pic>
        <p:nvPicPr>
          <p:cNvPr id="2066" name="Google Shape;2066;p78"/>
          <p:cNvPicPr preferRelativeResize="0"/>
          <p:nvPr/>
        </p:nvPicPr>
        <p:blipFill>
          <a:blip r:embed="rId3">
            <a:alphaModFix/>
          </a:blip>
          <a:stretch>
            <a:fillRect/>
          </a:stretch>
        </p:blipFill>
        <p:spPr>
          <a:xfrm>
            <a:off x="4784286" y="2663136"/>
            <a:ext cx="3487350" cy="1126675"/>
          </a:xfrm>
          <a:prstGeom prst="rect">
            <a:avLst/>
          </a:prstGeom>
          <a:noFill/>
          <a:ln>
            <a:noFill/>
          </a:ln>
        </p:spPr>
      </p:pic>
      <p:grpSp>
        <p:nvGrpSpPr>
          <p:cNvPr id="2067" name="Google Shape;2067;p78"/>
          <p:cNvGrpSpPr/>
          <p:nvPr/>
        </p:nvGrpSpPr>
        <p:grpSpPr>
          <a:xfrm>
            <a:off x="299286" y="189025"/>
            <a:ext cx="133205" cy="119344"/>
            <a:chOff x="222150" y="185025"/>
            <a:chExt cx="170100" cy="152400"/>
          </a:xfrm>
        </p:grpSpPr>
        <p:cxnSp>
          <p:nvCxnSpPr>
            <p:cNvPr id="2068" name="Google Shape;2068;p7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069" name="Google Shape;2069;p7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070" name="Google Shape;2070;p7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071" name="Google Shape;2071;p78"/>
          <p:cNvGrpSpPr/>
          <p:nvPr/>
        </p:nvGrpSpPr>
        <p:grpSpPr>
          <a:xfrm>
            <a:off x="286625" y="3999999"/>
            <a:ext cx="145867" cy="958251"/>
            <a:chOff x="286625" y="3923799"/>
            <a:chExt cx="145867" cy="958251"/>
          </a:xfrm>
        </p:grpSpPr>
        <p:sp>
          <p:nvSpPr>
            <p:cNvPr id="2072" name="Google Shape;2072;p7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3" name="Google Shape;2073;p78"/>
            <p:cNvGrpSpPr/>
            <p:nvPr/>
          </p:nvGrpSpPr>
          <p:grpSpPr>
            <a:xfrm>
              <a:off x="298112" y="4342643"/>
              <a:ext cx="110182" cy="126862"/>
              <a:chOff x="281100" y="2027800"/>
              <a:chExt cx="140700" cy="162000"/>
            </a:xfrm>
          </p:grpSpPr>
          <p:sp>
            <p:nvSpPr>
              <p:cNvPr id="2074" name="Google Shape;2074;p7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5" name="Google Shape;2075;p78"/>
              <p:cNvGrpSpPr/>
              <p:nvPr/>
            </p:nvGrpSpPr>
            <p:grpSpPr>
              <a:xfrm>
                <a:off x="308875" y="2088450"/>
                <a:ext cx="85200" cy="40700"/>
                <a:chOff x="308875" y="2087000"/>
                <a:chExt cx="85200" cy="40700"/>
              </a:xfrm>
            </p:grpSpPr>
            <p:cxnSp>
              <p:nvCxnSpPr>
                <p:cNvPr id="2076" name="Google Shape;2076;p7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077" name="Google Shape;2077;p7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78" name="Google Shape;2078;p78"/>
            <p:cNvGrpSpPr/>
            <p:nvPr/>
          </p:nvGrpSpPr>
          <p:grpSpPr>
            <a:xfrm>
              <a:off x="286625" y="3923799"/>
              <a:ext cx="133200" cy="133200"/>
              <a:chOff x="286625" y="3648899"/>
              <a:chExt cx="133200" cy="133200"/>
            </a:xfrm>
          </p:grpSpPr>
          <p:sp>
            <p:nvSpPr>
              <p:cNvPr id="2079" name="Google Shape;2079;p7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1" name="Google Shape;2081;p78">
            <a:hlinkClick action="ppaction://hlinksldjump" r:id="rId4"/>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PRACTICE</a:t>
            </a:r>
            <a:r>
              <a:rPr b="0" lang="en" sz="1000"/>
              <a:t>.HTML</a:t>
            </a:r>
            <a:endParaRPr b="0" sz="1000">
              <a:solidFill>
                <a:schemeClr val="dk2"/>
              </a:solidFill>
            </a:endParaRPr>
          </a:p>
        </p:txBody>
      </p:sp>
      <p:sp>
        <p:nvSpPr>
          <p:cNvPr id="2082" name="Google Shape;2082;p78">
            <a:hlinkClick action="ppaction://hlinksldjump" r:id="rId5"/>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78">
            <a:hlinkClick action="ppaction://hlinksldjump" r:id="rId6"/>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7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7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6" name="Google Shape;2086;p78"/>
          <p:cNvGrpSpPr/>
          <p:nvPr/>
        </p:nvGrpSpPr>
        <p:grpSpPr>
          <a:xfrm>
            <a:off x="7819199" y="752550"/>
            <a:ext cx="604800" cy="147600"/>
            <a:chOff x="7688649" y="828750"/>
            <a:chExt cx="604800" cy="147600"/>
          </a:xfrm>
        </p:grpSpPr>
        <p:sp>
          <p:nvSpPr>
            <p:cNvPr id="2087" name="Google Shape;2087;p7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7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0" name="Google Shape;2090;p78"/>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rgbClr val="E2E2E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091" name="Google Shape;2091;p78"/>
          <p:cNvSpPr txBox="1"/>
          <p:nvPr>
            <p:ph idx="2" type="subTitle"/>
          </p:nvPr>
        </p:nvSpPr>
        <p:spPr>
          <a:xfrm>
            <a:off x="2100900" y="1587050"/>
            <a:ext cx="2027400" cy="2778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/Division Calculator</a:t>
            </a:r>
            <a:endParaRPr/>
          </a:p>
        </p:txBody>
      </p:sp>
      <p:grpSp>
        <p:nvGrpSpPr>
          <p:cNvPr id="2092" name="Google Shape;2092;p78"/>
          <p:cNvGrpSpPr/>
          <p:nvPr/>
        </p:nvGrpSpPr>
        <p:grpSpPr>
          <a:xfrm>
            <a:off x="1094683" y="1357402"/>
            <a:ext cx="737100" cy="737100"/>
            <a:chOff x="991075" y="1881675"/>
            <a:chExt cx="737100" cy="737100"/>
          </a:xfrm>
        </p:grpSpPr>
        <p:sp>
          <p:nvSpPr>
            <p:cNvPr id="2093" name="Google Shape;2093;p78"/>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8"/>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5" name="Google Shape;2095;p78"/>
          <p:cNvGrpSpPr/>
          <p:nvPr/>
        </p:nvGrpSpPr>
        <p:grpSpPr>
          <a:xfrm>
            <a:off x="1258716" y="1540677"/>
            <a:ext cx="409009" cy="370569"/>
            <a:chOff x="1351729" y="2565031"/>
            <a:chExt cx="409009" cy="370569"/>
          </a:xfrm>
        </p:grpSpPr>
        <p:sp>
          <p:nvSpPr>
            <p:cNvPr id="2096" name="Google Shape;2096;p78"/>
            <p:cNvSpPr/>
            <p:nvPr/>
          </p:nvSpPr>
          <p:spPr>
            <a:xfrm>
              <a:off x="1545275" y="2565031"/>
              <a:ext cx="123963" cy="190922"/>
            </a:xfrm>
            <a:custGeom>
              <a:rect b="b" l="l" r="r" t="t"/>
              <a:pathLst>
                <a:path extrusionOk="0" h="6675" w="4334">
                  <a:moveTo>
                    <a:pt x="3476" y="0"/>
                  </a:moveTo>
                  <a:lnTo>
                    <a:pt x="3476" y="1159"/>
                  </a:lnTo>
                  <a:cubicBezTo>
                    <a:pt x="3476" y="1947"/>
                    <a:pt x="2897" y="2526"/>
                    <a:pt x="2109" y="2526"/>
                  </a:cubicBezTo>
                  <a:cubicBezTo>
                    <a:pt x="950" y="2526"/>
                    <a:pt x="0" y="3477"/>
                    <a:pt x="0" y="4728"/>
                  </a:cubicBezTo>
                  <a:lnTo>
                    <a:pt x="0" y="6675"/>
                  </a:lnTo>
                  <a:lnTo>
                    <a:pt x="765" y="6675"/>
                  </a:lnTo>
                  <a:lnTo>
                    <a:pt x="765" y="4728"/>
                  </a:lnTo>
                  <a:cubicBezTo>
                    <a:pt x="765" y="3963"/>
                    <a:pt x="1437" y="3384"/>
                    <a:pt x="2109" y="3384"/>
                  </a:cubicBezTo>
                  <a:cubicBezTo>
                    <a:pt x="3361" y="3384"/>
                    <a:pt x="4334" y="2411"/>
                    <a:pt x="4334" y="1159"/>
                  </a:cubicBezTo>
                  <a:lnTo>
                    <a:pt x="43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78"/>
            <p:cNvSpPr/>
            <p:nvPr/>
          </p:nvSpPr>
          <p:spPr>
            <a:xfrm>
              <a:off x="1539297" y="2730749"/>
              <a:ext cx="221441" cy="204851"/>
            </a:xfrm>
            <a:custGeom>
              <a:rect b="b" l="l" r="r" t="t"/>
              <a:pathLst>
                <a:path extrusionOk="0" h="7162" w="7742">
                  <a:moveTo>
                    <a:pt x="580" y="0"/>
                  </a:moveTo>
                  <a:lnTo>
                    <a:pt x="1" y="3569"/>
                  </a:lnTo>
                  <a:lnTo>
                    <a:pt x="580" y="7161"/>
                  </a:lnTo>
                  <a:lnTo>
                    <a:pt x="7741" y="7161"/>
                  </a:lnTo>
                  <a:lnTo>
                    <a:pt x="7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78"/>
            <p:cNvSpPr/>
            <p:nvPr/>
          </p:nvSpPr>
          <p:spPr>
            <a:xfrm>
              <a:off x="1351729" y="2730749"/>
              <a:ext cx="204165" cy="204851"/>
            </a:xfrm>
            <a:custGeom>
              <a:rect b="b" l="l" r="r" t="t"/>
              <a:pathLst>
                <a:path extrusionOk="0" h="7162" w="7138">
                  <a:moveTo>
                    <a:pt x="0" y="0"/>
                  </a:moveTo>
                  <a:lnTo>
                    <a:pt x="0" y="7161"/>
                  </a:lnTo>
                  <a:lnTo>
                    <a:pt x="7138" y="7161"/>
                  </a:lnTo>
                  <a:lnTo>
                    <a:pt x="7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8"/>
            <p:cNvSpPr/>
            <p:nvPr/>
          </p:nvSpPr>
          <p:spPr>
            <a:xfrm>
              <a:off x="1390169" y="2769848"/>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8"/>
            <p:cNvSpPr/>
            <p:nvPr/>
          </p:nvSpPr>
          <p:spPr>
            <a:xfrm>
              <a:off x="144253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8"/>
            <p:cNvSpPr/>
            <p:nvPr/>
          </p:nvSpPr>
          <p:spPr>
            <a:xfrm>
              <a:off x="1492248" y="2769848"/>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8"/>
            <p:cNvSpPr/>
            <p:nvPr/>
          </p:nvSpPr>
          <p:spPr>
            <a:xfrm>
              <a:off x="1541957" y="2769848"/>
              <a:ext cx="27859" cy="24541"/>
            </a:xfrm>
            <a:custGeom>
              <a:rect b="b" l="l" r="r" t="t"/>
              <a:pathLst>
                <a:path extrusionOk="0" h="858" w="974">
                  <a:moveTo>
                    <a:pt x="0" y="0"/>
                  </a:moveTo>
                  <a:lnTo>
                    <a:pt x="0" y="858"/>
                  </a:lnTo>
                  <a:lnTo>
                    <a:pt x="974" y="858"/>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8"/>
            <p:cNvSpPr/>
            <p:nvPr/>
          </p:nvSpPr>
          <p:spPr>
            <a:xfrm>
              <a:off x="1594984"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8"/>
            <p:cNvSpPr/>
            <p:nvPr/>
          </p:nvSpPr>
          <p:spPr>
            <a:xfrm>
              <a:off x="1644693" y="2769848"/>
              <a:ext cx="24541" cy="24541"/>
            </a:xfrm>
            <a:custGeom>
              <a:rect b="b" l="l" r="r" t="t"/>
              <a:pathLst>
                <a:path extrusionOk="0" h="858" w="858">
                  <a:moveTo>
                    <a:pt x="0" y="0"/>
                  </a:moveTo>
                  <a:lnTo>
                    <a:pt x="0" y="858"/>
                  </a:lnTo>
                  <a:lnTo>
                    <a:pt x="858" y="858"/>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78"/>
            <p:cNvSpPr/>
            <p:nvPr/>
          </p:nvSpPr>
          <p:spPr>
            <a:xfrm>
              <a:off x="1694402" y="2769848"/>
              <a:ext cx="27201" cy="24541"/>
            </a:xfrm>
            <a:custGeom>
              <a:rect b="b" l="l" r="r" t="t"/>
              <a:pathLst>
                <a:path extrusionOk="0" h="858" w="951">
                  <a:moveTo>
                    <a:pt x="1" y="0"/>
                  </a:moveTo>
                  <a:lnTo>
                    <a:pt x="1" y="858"/>
                  </a:lnTo>
                  <a:lnTo>
                    <a:pt x="951" y="858"/>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78"/>
            <p:cNvSpPr/>
            <p:nvPr/>
          </p:nvSpPr>
          <p:spPr>
            <a:xfrm>
              <a:off x="1390169" y="2822217"/>
              <a:ext cx="27859" cy="21910"/>
            </a:xfrm>
            <a:custGeom>
              <a:rect b="b" l="l" r="r" t="t"/>
              <a:pathLst>
                <a:path extrusionOk="0" h="766" w="974">
                  <a:moveTo>
                    <a:pt x="0" y="0"/>
                  </a:moveTo>
                  <a:lnTo>
                    <a:pt x="0" y="765"/>
                  </a:lnTo>
                  <a:lnTo>
                    <a:pt x="974" y="765"/>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8"/>
            <p:cNvSpPr/>
            <p:nvPr/>
          </p:nvSpPr>
          <p:spPr>
            <a:xfrm>
              <a:off x="144253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8"/>
            <p:cNvSpPr/>
            <p:nvPr/>
          </p:nvSpPr>
          <p:spPr>
            <a:xfrm>
              <a:off x="1492248" y="2822217"/>
              <a:ext cx="25199" cy="21910"/>
            </a:xfrm>
            <a:custGeom>
              <a:rect b="b" l="l" r="r" t="t"/>
              <a:pathLst>
                <a:path extrusionOk="0" h="766" w="881">
                  <a:moveTo>
                    <a:pt x="0" y="0"/>
                  </a:moveTo>
                  <a:lnTo>
                    <a:pt x="0" y="765"/>
                  </a:lnTo>
                  <a:lnTo>
                    <a:pt x="881" y="765"/>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8"/>
            <p:cNvSpPr/>
            <p:nvPr/>
          </p:nvSpPr>
          <p:spPr>
            <a:xfrm>
              <a:off x="1541957" y="2822217"/>
              <a:ext cx="27859" cy="21910"/>
            </a:xfrm>
            <a:custGeom>
              <a:rect b="b" l="l" r="r" t="t"/>
              <a:pathLst>
                <a:path extrusionOk="0" h="766" w="974">
                  <a:moveTo>
                    <a:pt x="0" y="0"/>
                  </a:moveTo>
                  <a:lnTo>
                    <a:pt x="0" y="765"/>
                  </a:lnTo>
                  <a:lnTo>
                    <a:pt x="974" y="765"/>
                  </a:lnTo>
                  <a:lnTo>
                    <a:pt x="9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8"/>
            <p:cNvSpPr/>
            <p:nvPr/>
          </p:nvSpPr>
          <p:spPr>
            <a:xfrm>
              <a:off x="1594984"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8"/>
            <p:cNvSpPr/>
            <p:nvPr/>
          </p:nvSpPr>
          <p:spPr>
            <a:xfrm>
              <a:off x="1644693" y="2822217"/>
              <a:ext cx="24541" cy="21910"/>
            </a:xfrm>
            <a:custGeom>
              <a:rect b="b" l="l" r="r" t="t"/>
              <a:pathLst>
                <a:path extrusionOk="0" h="766" w="858">
                  <a:moveTo>
                    <a:pt x="0" y="0"/>
                  </a:moveTo>
                  <a:lnTo>
                    <a:pt x="0" y="765"/>
                  </a:lnTo>
                  <a:lnTo>
                    <a:pt x="858" y="765"/>
                  </a:lnTo>
                  <a:lnTo>
                    <a:pt x="8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8"/>
            <p:cNvSpPr/>
            <p:nvPr/>
          </p:nvSpPr>
          <p:spPr>
            <a:xfrm>
              <a:off x="1694402" y="2822217"/>
              <a:ext cx="27201" cy="21910"/>
            </a:xfrm>
            <a:custGeom>
              <a:rect b="b" l="l" r="r" t="t"/>
              <a:pathLst>
                <a:path extrusionOk="0" h="766" w="951">
                  <a:moveTo>
                    <a:pt x="1" y="0"/>
                  </a:moveTo>
                  <a:lnTo>
                    <a:pt x="1" y="765"/>
                  </a:lnTo>
                  <a:lnTo>
                    <a:pt x="951" y="765"/>
                  </a:lnTo>
                  <a:lnTo>
                    <a:pt x="9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8"/>
            <p:cNvSpPr/>
            <p:nvPr/>
          </p:nvSpPr>
          <p:spPr>
            <a:xfrm>
              <a:off x="1390169" y="2871927"/>
              <a:ext cx="27859" cy="24541"/>
            </a:xfrm>
            <a:custGeom>
              <a:rect b="b" l="l" r="r" t="t"/>
              <a:pathLst>
                <a:path extrusionOk="0" h="858" w="974">
                  <a:moveTo>
                    <a:pt x="0" y="0"/>
                  </a:moveTo>
                  <a:lnTo>
                    <a:pt x="0" y="858"/>
                  </a:lnTo>
                  <a:lnTo>
                    <a:pt x="974" y="858"/>
                  </a:lnTo>
                  <a:lnTo>
                    <a:pt x="9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8"/>
            <p:cNvSpPr/>
            <p:nvPr/>
          </p:nvSpPr>
          <p:spPr>
            <a:xfrm>
              <a:off x="1442538" y="2871927"/>
              <a:ext cx="25199" cy="24541"/>
            </a:xfrm>
            <a:custGeom>
              <a:rect b="b" l="l" r="r" t="t"/>
              <a:pathLst>
                <a:path extrusionOk="0" h="858" w="881">
                  <a:moveTo>
                    <a:pt x="0" y="0"/>
                  </a:moveTo>
                  <a:lnTo>
                    <a:pt x="0" y="858"/>
                  </a:lnTo>
                  <a:lnTo>
                    <a:pt x="881" y="858"/>
                  </a:lnTo>
                  <a:lnTo>
                    <a:pt x="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8"/>
            <p:cNvSpPr/>
            <p:nvPr/>
          </p:nvSpPr>
          <p:spPr>
            <a:xfrm>
              <a:off x="1644693" y="2871927"/>
              <a:ext cx="76912" cy="24541"/>
            </a:xfrm>
            <a:custGeom>
              <a:rect b="b" l="l" r="r" t="t"/>
              <a:pathLst>
                <a:path extrusionOk="0" h="858" w="2689">
                  <a:moveTo>
                    <a:pt x="0" y="0"/>
                  </a:moveTo>
                  <a:lnTo>
                    <a:pt x="0" y="858"/>
                  </a:lnTo>
                  <a:lnTo>
                    <a:pt x="2689" y="858"/>
                  </a:lnTo>
                  <a:lnTo>
                    <a:pt x="2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8"/>
            <p:cNvSpPr/>
            <p:nvPr/>
          </p:nvSpPr>
          <p:spPr>
            <a:xfrm>
              <a:off x="1547906" y="2871927"/>
              <a:ext cx="71621" cy="24541"/>
            </a:xfrm>
            <a:custGeom>
              <a:rect b="b" l="l" r="r" t="t"/>
              <a:pathLst>
                <a:path extrusionOk="0" h="858" w="2504">
                  <a:moveTo>
                    <a:pt x="279" y="0"/>
                  </a:moveTo>
                  <a:lnTo>
                    <a:pt x="1" y="371"/>
                  </a:lnTo>
                  <a:lnTo>
                    <a:pt x="279" y="858"/>
                  </a:lnTo>
                  <a:lnTo>
                    <a:pt x="2504" y="858"/>
                  </a:lnTo>
                  <a:lnTo>
                    <a:pt x="250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8"/>
            <p:cNvSpPr/>
            <p:nvPr/>
          </p:nvSpPr>
          <p:spPr>
            <a:xfrm>
              <a:off x="1492248" y="2871927"/>
              <a:ext cx="63641" cy="24541"/>
            </a:xfrm>
            <a:custGeom>
              <a:rect b="b" l="l" r="r" t="t"/>
              <a:pathLst>
                <a:path extrusionOk="0" h="858" w="2225">
                  <a:moveTo>
                    <a:pt x="0" y="0"/>
                  </a:moveTo>
                  <a:lnTo>
                    <a:pt x="0" y="858"/>
                  </a:lnTo>
                  <a:lnTo>
                    <a:pt x="2225" y="858"/>
                  </a:lnTo>
                  <a:lnTo>
                    <a:pt x="22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8" name="Google Shape;2118;p78"/>
          <p:cNvSpPr txBox="1"/>
          <p:nvPr/>
        </p:nvSpPr>
        <p:spPr>
          <a:xfrm>
            <a:off x="902975" y="2094500"/>
            <a:ext cx="3406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Fira Code"/>
                <a:ea typeface="Fira Code"/>
                <a:cs typeface="Fira Code"/>
                <a:sym typeface="Fira Code"/>
              </a:rPr>
              <a:t>I will input 2 numbers</a:t>
            </a:r>
            <a:endParaRPr sz="2000">
              <a:solidFill>
                <a:schemeClr val="dk2"/>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dk2"/>
              </a:solidFill>
              <a:latin typeface="Fira Code"/>
              <a:ea typeface="Fira Code"/>
              <a:cs typeface="Fira Code"/>
              <a:sym typeface="Fira Code"/>
            </a:endParaRPr>
          </a:p>
          <a:p>
            <a:pPr indent="0" lvl="0" marL="0" rtl="0" algn="l">
              <a:spcBef>
                <a:spcPts val="0"/>
              </a:spcBef>
              <a:spcAft>
                <a:spcPts val="0"/>
              </a:spcAft>
              <a:buNone/>
            </a:pPr>
            <a:r>
              <a:rPr lang="en" sz="2000">
                <a:solidFill>
                  <a:schemeClr val="dk2"/>
                </a:solidFill>
                <a:latin typeface="Fira Code"/>
                <a:ea typeface="Fira Code"/>
                <a:cs typeface="Fira Code"/>
                <a:sym typeface="Fira Code"/>
              </a:rPr>
              <a:t>You have to perform a division operation and output a float.</a:t>
            </a:r>
            <a:endParaRPr/>
          </a:p>
        </p:txBody>
      </p:sp>
      <p:cxnSp>
        <p:nvCxnSpPr>
          <p:cNvPr id="2119" name="Google Shape;2119;p78"/>
          <p:cNvCxnSpPr/>
          <p:nvPr/>
        </p:nvCxnSpPr>
        <p:spPr>
          <a:xfrm>
            <a:off x="2341025" y="2953775"/>
            <a:ext cx="2278200" cy="0"/>
          </a:xfrm>
          <a:prstGeom prst="straightConnector1">
            <a:avLst/>
          </a:prstGeom>
          <a:noFill/>
          <a:ln cap="flat" cmpd="sng" w="28575">
            <a:solidFill>
              <a:schemeClr val="dk2"/>
            </a:solidFill>
            <a:prstDash val="solid"/>
            <a:round/>
            <a:headEnd len="med" w="med" type="none"/>
            <a:tailEnd len="med" w="med" type="stealth"/>
          </a:ln>
        </p:spPr>
      </p:cxnSp>
      <p:cxnSp>
        <p:nvCxnSpPr>
          <p:cNvPr id="2120" name="Google Shape;2120;p78"/>
          <p:cNvCxnSpPr/>
          <p:nvPr/>
        </p:nvCxnSpPr>
        <p:spPr>
          <a:xfrm>
            <a:off x="4128300" y="3540325"/>
            <a:ext cx="590100" cy="0"/>
          </a:xfrm>
          <a:prstGeom prst="straightConnector1">
            <a:avLst/>
          </a:prstGeom>
          <a:noFill/>
          <a:ln cap="flat" cmpd="sng" w="28575">
            <a:solidFill>
              <a:schemeClr val="dk2"/>
            </a:solidFill>
            <a:prstDash val="solid"/>
            <a:round/>
            <a:headEnd len="med" w="med" type="none"/>
            <a:tailEnd len="med" w="med" type="stealth"/>
          </a:ln>
        </p:spPr>
      </p:cxnSp>
      <p:sp>
        <p:nvSpPr>
          <p:cNvPr id="2121" name="Google Shape;2121;p78"/>
          <p:cNvSpPr/>
          <p:nvPr/>
        </p:nvSpPr>
        <p:spPr>
          <a:xfrm>
            <a:off x="4894075" y="2777700"/>
            <a:ext cx="1234500" cy="439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78"/>
          <p:cNvSpPr/>
          <p:nvPr/>
        </p:nvSpPr>
        <p:spPr>
          <a:xfrm>
            <a:off x="4894075" y="3306525"/>
            <a:ext cx="3029100" cy="321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78"/>
          <p:cNvSpPr txBox="1"/>
          <p:nvPr>
            <p:ph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7" name="Shape 2127"/>
        <p:cNvGrpSpPr/>
        <p:nvPr/>
      </p:nvGrpSpPr>
      <p:grpSpPr>
        <a:xfrm>
          <a:off x="0" y="0"/>
          <a:ext cx="0" cy="0"/>
          <a:chOff x="0" y="0"/>
          <a:chExt cx="0" cy="0"/>
        </a:xfrm>
      </p:grpSpPr>
      <p:sp>
        <p:nvSpPr>
          <p:cNvPr id="2128" name="Google Shape;2128;p79"/>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Answer</a:t>
            </a:r>
            <a:endParaRPr sz="4000"/>
          </a:p>
        </p:txBody>
      </p:sp>
      <p:grpSp>
        <p:nvGrpSpPr>
          <p:cNvPr id="2129" name="Google Shape;2129;p79"/>
          <p:cNvGrpSpPr/>
          <p:nvPr/>
        </p:nvGrpSpPr>
        <p:grpSpPr>
          <a:xfrm>
            <a:off x="299286" y="189025"/>
            <a:ext cx="133205" cy="119344"/>
            <a:chOff x="222150" y="185025"/>
            <a:chExt cx="170100" cy="152400"/>
          </a:xfrm>
        </p:grpSpPr>
        <p:cxnSp>
          <p:nvCxnSpPr>
            <p:cNvPr id="2130" name="Google Shape;2130;p7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131" name="Google Shape;2131;p7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132" name="Google Shape;2132;p7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133" name="Google Shape;2133;p79"/>
          <p:cNvGrpSpPr/>
          <p:nvPr/>
        </p:nvGrpSpPr>
        <p:grpSpPr>
          <a:xfrm>
            <a:off x="286625" y="3999999"/>
            <a:ext cx="145867" cy="958251"/>
            <a:chOff x="286625" y="3923799"/>
            <a:chExt cx="145867" cy="958251"/>
          </a:xfrm>
        </p:grpSpPr>
        <p:sp>
          <p:nvSpPr>
            <p:cNvPr id="2134" name="Google Shape;2134;p7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79"/>
            <p:cNvGrpSpPr/>
            <p:nvPr/>
          </p:nvGrpSpPr>
          <p:grpSpPr>
            <a:xfrm>
              <a:off x="298112" y="4342643"/>
              <a:ext cx="110182" cy="126862"/>
              <a:chOff x="281100" y="2027800"/>
              <a:chExt cx="140700" cy="162000"/>
            </a:xfrm>
          </p:grpSpPr>
          <p:sp>
            <p:nvSpPr>
              <p:cNvPr id="2136" name="Google Shape;2136;p7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7" name="Google Shape;2137;p79"/>
              <p:cNvGrpSpPr/>
              <p:nvPr/>
            </p:nvGrpSpPr>
            <p:grpSpPr>
              <a:xfrm>
                <a:off x="308875" y="2088450"/>
                <a:ext cx="85200" cy="40700"/>
                <a:chOff x="308875" y="2087000"/>
                <a:chExt cx="85200" cy="40700"/>
              </a:xfrm>
            </p:grpSpPr>
            <p:cxnSp>
              <p:nvCxnSpPr>
                <p:cNvPr id="2138" name="Google Shape;2138;p7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7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140" name="Google Shape;2140;p79"/>
            <p:cNvGrpSpPr/>
            <p:nvPr/>
          </p:nvGrpSpPr>
          <p:grpSpPr>
            <a:xfrm>
              <a:off x="286625" y="3923799"/>
              <a:ext cx="133200" cy="133200"/>
              <a:chOff x="286625" y="3648899"/>
              <a:chExt cx="133200" cy="133200"/>
            </a:xfrm>
          </p:grpSpPr>
          <p:sp>
            <p:nvSpPr>
              <p:cNvPr id="2141" name="Google Shape;2141;p7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3" name="Google Shape;2143;p7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7" name="Google Shape;2147;p79"/>
          <p:cNvGrpSpPr/>
          <p:nvPr/>
        </p:nvGrpSpPr>
        <p:grpSpPr>
          <a:xfrm>
            <a:off x="7819199" y="752550"/>
            <a:ext cx="604800" cy="147600"/>
            <a:chOff x="7688649" y="828750"/>
            <a:chExt cx="604800" cy="147600"/>
          </a:xfrm>
        </p:grpSpPr>
        <p:sp>
          <p:nvSpPr>
            <p:cNvPr id="2148" name="Google Shape;2148;p7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7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152" name="Google Shape;2152;p7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2153" name="Google Shape;2153;p79"/>
          <p:cNvSpPr/>
          <p:nvPr/>
        </p:nvSpPr>
        <p:spPr>
          <a:xfrm>
            <a:off x="831125" y="1317100"/>
            <a:ext cx="7462800" cy="3205500"/>
          </a:xfrm>
          <a:prstGeom prst="roundRect">
            <a:avLst>
              <a:gd fmla="val 10183"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rPr b="1" lang="en" sz="1700">
                <a:solidFill>
                  <a:srgbClr val="F5871F"/>
                </a:solidFill>
                <a:highlight>
                  <a:srgbClr val="FFFFFF"/>
                </a:highlight>
                <a:latin typeface="Droid Sans Mono"/>
                <a:ea typeface="Droid Sans Mono"/>
                <a:cs typeface="Droid Sans Mono"/>
                <a:sym typeface="Droid Sans Mono"/>
              </a:rPr>
              <a:t>#include&lt;bits/stdc++.h&gt;</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8959A8"/>
                </a:solidFill>
                <a:highlight>
                  <a:srgbClr val="FFFFFF"/>
                </a:highlight>
                <a:latin typeface="Droid Sans Mono"/>
                <a:ea typeface="Droid Sans Mono"/>
                <a:cs typeface="Droid Sans Mono"/>
                <a:sym typeface="Droid Sans Mono"/>
              </a:rPr>
              <a:t>using</a:t>
            </a: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8959A8"/>
                </a:solidFill>
                <a:highlight>
                  <a:srgbClr val="FFFFFF"/>
                </a:highlight>
                <a:latin typeface="Droid Sans Mono"/>
                <a:ea typeface="Droid Sans Mono"/>
                <a:cs typeface="Droid Sans Mono"/>
                <a:sym typeface="Droid Sans Mono"/>
              </a:rPr>
              <a:t>namespace</a:t>
            </a: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F5871F"/>
                </a:solidFill>
                <a:highlight>
                  <a:srgbClr val="FFFFFF"/>
                </a:highlight>
                <a:latin typeface="Droid Sans Mono"/>
                <a:ea typeface="Droid Sans Mono"/>
                <a:cs typeface="Droid Sans Mono"/>
                <a:sym typeface="Droid Sans Mono"/>
              </a:rPr>
              <a:t>std</a:t>
            </a:r>
            <a:r>
              <a:rPr b="1" lang="en" sz="1700">
                <a:solidFill>
                  <a:srgbClr val="4D4D4C"/>
                </a:solidFill>
                <a:highlight>
                  <a:srgbClr val="FFFFFF"/>
                </a:highlight>
                <a:latin typeface="Droid Sans Mono"/>
                <a:ea typeface="Droid Sans Mono"/>
                <a:cs typeface="Droid Sans Mono"/>
                <a:sym typeface="Droid Sans Mono"/>
              </a:rPr>
              <a:t>;</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8959A8"/>
                </a:solidFill>
                <a:highlight>
                  <a:srgbClr val="FFFFFF"/>
                </a:highlight>
                <a:latin typeface="Droid Sans Mono"/>
                <a:ea typeface="Droid Sans Mono"/>
                <a:cs typeface="Droid Sans Mono"/>
                <a:sym typeface="Droid Sans Mono"/>
              </a:rPr>
              <a:t>int</a:t>
            </a: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4271AE"/>
                </a:solidFill>
                <a:highlight>
                  <a:srgbClr val="FFFFFF"/>
                </a:highlight>
                <a:latin typeface="Droid Sans Mono"/>
                <a:ea typeface="Droid Sans Mono"/>
                <a:cs typeface="Droid Sans Mono"/>
                <a:sym typeface="Droid Sans Mono"/>
              </a:rPr>
              <a:t>main</a:t>
            </a:r>
            <a:r>
              <a:rPr b="1" lang="en" sz="1700">
                <a:solidFill>
                  <a:srgbClr val="F5871F"/>
                </a:solidFill>
                <a:highlight>
                  <a:srgbClr val="FFFFFF"/>
                </a:highlight>
                <a:latin typeface="Droid Sans Mono"/>
                <a:ea typeface="Droid Sans Mono"/>
                <a:cs typeface="Droid Sans Mono"/>
                <a:sym typeface="Droid Sans Mono"/>
              </a:rPr>
              <a:t>()</a:t>
            </a:r>
            <a:r>
              <a:rPr b="1" lang="en" sz="1700">
                <a:solidFill>
                  <a:srgbClr val="4D4D4C"/>
                </a:solidFill>
                <a:highlight>
                  <a:srgbClr val="FFFFFF"/>
                </a:highlight>
                <a:latin typeface="Droid Sans Mono"/>
                <a:ea typeface="Droid Sans Mono"/>
                <a:cs typeface="Droid Sans Mono"/>
                <a:sym typeface="Droid Sans Mono"/>
              </a:rPr>
              <a:t> {</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8959A8"/>
                </a:solidFill>
                <a:highlight>
                  <a:srgbClr val="FFFFFF"/>
                </a:highlight>
                <a:latin typeface="Droid Sans Mono"/>
                <a:ea typeface="Droid Sans Mono"/>
                <a:cs typeface="Droid Sans Mono"/>
                <a:sym typeface="Droid Sans Mono"/>
              </a:rPr>
              <a:t>float</a:t>
            </a:r>
            <a:r>
              <a:rPr b="1" lang="en" sz="1700">
                <a:solidFill>
                  <a:srgbClr val="4D4D4C"/>
                </a:solidFill>
                <a:highlight>
                  <a:srgbClr val="FFFFFF"/>
                </a:highlight>
                <a:latin typeface="Droid Sans Mono"/>
                <a:ea typeface="Droid Sans Mono"/>
                <a:cs typeface="Droid Sans Mono"/>
                <a:sym typeface="Droid Sans Mono"/>
              </a:rPr>
              <a:t> x, y;</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8959A8"/>
                </a:solidFill>
                <a:highlight>
                  <a:srgbClr val="FFFFFF"/>
                </a:highlight>
                <a:latin typeface="Droid Sans Mono"/>
                <a:ea typeface="Droid Sans Mono"/>
                <a:cs typeface="Droid Sans Mono"/>
                <a:sym typeface="Droid Sans Mono"/>
              </a:rPr>
              <a:t>float</a:t>
            </a:r>
            <a:r>
              <a:rPr b="1" lang="en" sz="1700">
                <a:solidFill>
                  <a:srgbClr val="4D4D4C"/>
                </a:solidFill>
                <a:highlight>
                  <a:srgbClr val="FFFFFF"/>
                </a:highlight>
                <a:latin typeface="Droid Sans Mono"/>
                <a:ea typeface="Droid Sans Mono"/>
                <a:cs typeface="Droid Sans Mono"/>
                <a:sym typeface="Droid Sans Mono"/>
              </a:rPr>
              <a:t> ans;</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F5871F"/>
                </a:solidFill>
                <a:highlight>
                  <a:srgbClr val="FFFFFF"/>
                </a:highlight>
                <a:latin typeface="Droid Sans Mono"/>
                <a:ea typeface="Droid Sans Mono"/>
                <a:cs typeface="Droid Sans Mono"/>
                <a:sym typeface="Droid Sans Mono"/>
              </a:rPr>
              <a:t>cin</a:t>
            </a:r>
            <a:r>
              <a:rPr b="1" lang="en" sz="1700">
                <a:solidFill>
                  <a:srgbClr val="4D4D4C"/>
                </a:solidFill>
                <a:highlight>
                  <a:srgbClr val="FFFFFF"/>
                </a:highlight>
                <a:latin typeface="Droid Sans Mono"/>
                <a:ea typeface="Droid Sans Mono"/>
                <a:cs typeface="Droid Sans Mono"/>
                <a:sym typeface="Droid Sans Mono"/>
              </a:rPr>
              <a:t> &gt;&gt; x &gt;&gt; y;</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4D4D4C"/>
                </a:solidFill>
                <a:highlight>
                  <a:srgbClr val="FFFFFF"/>
                </a:highlight>
                <a:latin typeface="Droid Sans Mono"/>
                <a:ea typeface="Droid Sans Mono"/>
                <a:cs typeface="Droid Sans Mono"/>
                <a:sym typeface="Droid Sans Mono"/>
              </a:rPr>
              <a:t>  ans = </a:t>
            </a:r>
            <a:r>
              <a:rPr b="1" lang="en" sz="1700">
                <a:solidFill>
                  <a:srgbClr val="4D4D4C"/>
                </a:solidFill>
                <a:highlight>
                  <a:srgbClr val="FFFFFF"/>
                </a:highlight>
                <a:latin typeface="Droid Sans Mono"/>
                <a:ea typeface="Droid Sans Mono"/>
                <a:cs typeface="Droid Sans Mono"/>
                <a:sym typeface="Droid Sans Mono"/>
              </a:rPr>
              <a:t>x/y;</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4D4D4C"/>
                </a:solidFill>
                <a:highlight>
                  <a:srgbClr val="FFFFFF"/>
                </a:highlight>
                <a:latin typeface="Droid Sans Mono"/>
                <a:ea typeface="Droid Sans Mono"/>
                <a:cs typeface="Droid Sans Mono"/>
                <a:sym typeface="Droid Sans Mono"/>
              </a:rPr>
              <a:t>  </a:t>
            </a:r>
            <a:r>
              <a:rPr b="1" lang="en" sz="1700">
                <a:solidFill>
                  <a:srgbClr val="F5871F"/>
                </a:solidFill>
                <a:highlight>
                  <a:srgbClr val="FFFFFF"/>
                </a:highlight>
                <a:latin typeface="Droid Sans Mono"/>
                <a:ea typeface="Droid Sans Mono"/>
                <a:cs typeface="Droid Sans Mono"/>
                <a:sym typeface="Droid Sans Mono"/>
              </a:rPr>
              <a:t>cout</a:t>
            </a:r>
            <a:r>
              <a:rPr b="1" lang="en" sz="1700">
                <a:solidFill>
                  <a:srgbClr val="4D4D4C"/>
                </a:solidFill>
                <a:highlight>
                  <a:srgbClr val="FFFFFF"/>
                </a:highlight>
                <a:latin typeface="Droid Sans Mono"/>
                <a:ea typeface="Droid Sans Mono"/>
                <a:cs typeface="Droid Sans Mono"/>
                <a:sym typeface="Droid Sans Mono"/>
              </a:rPr>
              <a:t> &lt;&lt; ans;</a:t>
            </a:r>
            <a:endParaRPr b="1" sz="1700">
              <a:solidFill>
                <a:srgbClr val="4D4D4C"/>
              </a:solidFill>
              <a:highlight>
                <a:srgbClr val="FFFFFF"/>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700">
                <a:solidFill>
                  <a:srgbClr val="4D4D4C"/>
                </a:solidFill>
                <a:highlight>
                  <a:srgbClr val="FFFFFF"/>
                </a:highlight>
                <a:latin typeface="Droid Sans Mono"/>
                <a:ea typeface="Droid Sans Mono"/>
                <a:cs typeface="Droid Sans Mono"/>
                <a:sym typeface="Droid Sans Mono"/>
              </a:rPr>
              <a:t>}</a:t>
            </a:r>
            <a:endParaRPr b="1" sz="1200">
              <a:solidFill>
                <a:srgbClr val="4D4D4C"/>
              </a:solidFill>
              <a:highlight>
                <a:schemeClr val="lt1"/>
              </a:highlight>
              <a:latin typeface="Droid Sans Mono"/>
              <a:ea typeface="Droid Sans Mono"/>
              <a:cs typeface="Droid Sans Mono"/>
              <a:sym typeface="Droid Sans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8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159" name="Google Shape;2159;p80"/>
          <p:cNvGrpSpPr/>
          <p:nvPr/>
        </p:nvGrpSpPr>
        <p:grpSpPr>
          <a:xfrm>
            <a:off x="299286" y="189025"/>
            <a:ext cx="133205" cy="119344"/>
            <a:chOff x="222150" y="185025"/>
            <a:chExt cx="170100" cy="152400"/>
          </a:xfrm>
        </p:grpSpPr>
        <p:cxnSp>
          <p:nvCxnSpPr>
            <p:cNvPr id="2160" name="Google Shape;2160;p8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161" name="Google Shape;2161;p8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162" name="Google Shape;2162;p8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163" name="Google Shape;2163;p80"/>
          <p:cNvGrpSpPr/>
          <p:nvPr/>
        </p:nvGrpSpPr>
        <p:grpSpPr>
          <a:xfrm>
            <a:off x="286625" y="3999999"/>
            <a:ext cx="145867" cy="958251"/>
            <a:chOff x="286625" y="3923799"/>
            <a:chExt cx="145867" cy="958251"/>
          </a:xfrm>
        </p:grpSpPr>
        <p:sp>
          <p:nvSpPr>
            <p:cNvPr id="2164" name="Google Shape;2164;p8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5" name="Google Shape;2165;p80"/>
            <p:cNvGrpSpPr/>
            <p:nvPr/>
          </p:nvGrpSpPr>
          <p:grpSpPr>
            <a:xfrm>
              <a:off x="298112" y="4342643"/>
              <a:ext cx="110182" cy="126862"/>
              <a:chOff x="281100" y="2027800"/>
              <a:chExt cx="140700" cy="162000"/>
            </a:xfrm>
          </p:grpSpPr>
          <p:sp>
            <p:nvSpPr>
              <p:cNvPr id="2166" name="Google Shape;2166;p8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7" name="Google Shape;2167;p80"/>
              <p:cNvGrpSpPr/>
              <p:nvPr/>
            </p:nvGrpSpPr>
            <p:grpSpPr>
              <a:xfrm>
                <a:off x="308875" y="2088450"/>
                <a:ext cx="85200" cy="40700"/>
                <a:chOff x="308875" y="2087000"/>
                <a:chExt cx="85200" cy="40700"/>
              </a:xfrm>
            </p:grpSpPr>
            <p:cxnSp>
              <p:nvCxnSpPr>
                <p:cNvPr id="2168" name="Google Shape;2168;p8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169" name="Google Shape;2169;p8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170" name="Google Shape;2170;p80"/>
            <p:cNvGrpSpPr/>
            <p:nvPr/>
          </p:nvGrpSpPr>
          <p:grpSpPr>
            <a:xfrm>
              <a:off x="286625" y="3923799"/>
              <a:ext cx="133200" cy="133200"/>
              <a:chOff x="286625" y="3648899"/>
              <a:chExt cx="133200" cy="133200"/>
            </a:xfrm>
          </p:grpSpPr>
          <p:sp>
            <p:nvSpPr>
              <p:cNvPr id="2171" name="Google Shape;2171;p8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8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3" name="Google Shape;2173;p80">
            <a:hlinkClick action="ppaction://hlinksldjump" r:id="rId3"/>
          </p:cNvPr>
          <p:cNvSpPr txBox="1"/>
          <p:nvPr>
            <p:ph idx="2" type="subTitle"/>
          </p:nvPr>
        </p:nvSpPr>
        <p:spPr>
          <a:xfrm>
            <a:off x="7290250" y="4755900"/>
            <a:ext cx="1567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2174" name="Google Shape;2174;p8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8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8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8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80"/>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/Conditionals</a:t>
            </a:r>
            <a:endParaRPr/>
          </a:p>
        </p:txBody>
      </p:sp>
      <p:sp>
        <p:nvSpPr>
          <p:cNvPr id="2179" name="Google Shape;2179;p80"/>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cxnSp>
        <p:nvCxnSpPr>
          <p:cNvPr id="2180" name="Google Shape;2180;p80"/>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8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186" name="Google Shape;2186;p81"/>
          <p:cNvGrpSpPr/>
          <p:nvPr/>
        </p:nvGrpSpPr>
        <p:grpSpPr>
          <a:xfrm>
            <a:off x="299286" y="189025"/>
            <a:ext cx="133205" cy="119344"/>
            <a:chOff x="222150" y="185025"/>
            <a:chExt cx="170100" cy="152400"/>
          </a:xfrm>
        </p:grpSpPr>
        <p:cxnSp>
          <p:nvCxnSpPr>
            <p:cNvPr id="2187" name="Google Shape;2187;p8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188" name="Google Shape;2188;p8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189" name="Google Shape;2189;p8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190" name="Google Shape;2190;p81"/>
          <p:cNvGrpSpPr/>
          <p:nvPr/>
        </p:nvGrpSpPr>
        <p:grpSpPr>
          <a:xfrm>
            <a:off x="286625" y="3999999"/>
            <a:ext cx="145867" cy="958251"/>
            <a:chOff x="286625" y="3923799"/>
            <a:chExt cx="145867" cy="958251"/>
          </a:xfrm>
        </p:grpSpPr>
        <p:sp>
          <p:nvSpPr>
            <p:cNvPr id="2191" name="Google Shape;2191;p8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2" name="Google Shape;2192;p81"/>
            <p:cNvGrpSpPr/>
            <p:nvPr/>
          </p:nvGrpSpPr>
          <p:grpSpPr>
            <a:xfrm>
              <a:off x="298112" y="4342643"/>
              <a:ext cx="110182" cy="126862"/>
              <a:chOff x="281100" y="2027800"/>
              <a:chExt cx="140700" cy="162000"/>
            </a:xfrm>
          </p:grpSpPr>
          <p:sp>
            <p:nvSpPr>
              <p:cNvPr id="2193" name="Google Shape;2193;p8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4" name="Google Shape;2194;p81"/>
              <p:cNvGrpSpPr/>
              <p:nvPr/>
            </p:nvGrpSpPr>
            <p:grpSpPr>
              <a:xfrm>
                <a:off x="308875" y="2088450"/>
                <a:ext cx="85200" cy="40700"/>
                <a:chOff x="308875" y="2087000"/>
                <a:chExt cx="85200" cy="40700"/>
              </a:xfrm>
            </p:grpSpPr>
            <p:cxnSp>
              <p:nvCxnSpPr>
                <p:cNvPr id="2195" name="Google Shape;2195;p8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196" name="Google Shape;2196;p8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197" name="Google Shape;2197;p81"/>
            <p:cNvGrpSpPr/>
            <p:nvPr/>
          </p:nvGrpSpPr>
          <p:grpSpPr>
            <a:xfrm>
              <a:off x="286625" y="3923799"/>
              <a:ext cx="133200" cy="133200"/>
              <a:chOff x="286625" y="3648899"/>
              <a:chExt cx="133200" cy="133200"/>
            </a:xfrm>
          </p:grpSpPr>
          <p:sp>
            <p:nvSpPr>
              <p:cNvPr id="2198" name="Google Shape;2198;p8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8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0" name="Google Shape;2200;p81">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201" name="Google Shape;2201;p8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8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8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8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05" name="Google Shape;2205;p81"/>
          <p:cNvGraphicFramePr/>
          <p:nvPr/>
        </p:nvGraphicFramePr>
        <p:xfrm>
          <a:off x="952500" y="1160363"/>
          <a:ext cx="3000000" cy="3000000"/>
        </p:xfrm>
        <a:graphic>
          <a:graphicData uri="http://schemas.openxmlformats.org/drawingml/2006/table">
            <a:tbl>
              <a:tblPr>
                <a:noFill/>
                <a:tableStyleId>{A724B4D7-3117-43BE-9974-51EE4F28590D}</a:tableStyleId>
              </a:tblPr>
              <a:tblGrid>
                <a:gridCol w="1158650"/>
                <a:gridCol w="3609925"/>
                <a:gridCol w="1632975"/>
                <a:gridCol w="837475"/>
              </a:tblGrid>
              <a:tr h="548075">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Operator</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Example</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Ans</a:t>
                      </a:r>
                      <a:endParaRPr b="1" sz="2000">
                        <a:solidFill>
                          <a:schemeClr val="dk2"/>
                        </a:solidFill>
                        <a:latin typeface="Oswald"/>
                        <a:ea typeface="Oswald"/>
                        <a:cs typeface="Oswald"/>
                        <a:sym typeface="Oswald"/>
                      </a:endParaRPr>
                    </a:p>
                  </a:txBody>
                  <a:tcPr marT="91425" marB="91425" marR="91425" marL="91425" anchor="ctr"/>
                </a:tc>
              </a:tr>
              <a:tr h="527775">
                <a:tc>
                  <a:txBody>
                    <a:bodyPr/>
                    <a:lstStyle/>
                    <a:p>
                      <a:pPr indent="0" lvl="0" marL="0" rtl="0" algn="ctr">
                        <a:spcBef>
                          <a:spcPts val="0"/>
                        </a:spcBef>
                        <a:spcAft>
                          <a:spcPts val="0"/>
                        </a:spcAft>
                        <a:buNone/>
                      </a:pPr>
                      <a:r>
                        <a:rPr lang="en" sz="1800">
                          <a:solidFill>
                            <a:srgbClr val="F5871F"/>
                          </a:solidFill>
                        </a:rPr>
                        <a:t>==</a:t>
                      </a:r>
                      <a:endParaRPr sz="1800">
                        <a:solidFill>
                          <a:srgbClr val="F5871F"/>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Is Equals to</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r">
                        <a:spcBef>
                          <a:spcPts val="0"/>
                        </a:spcBef>
                        <a:spcAft>
                          <a:spcPts val="0"/>
                        </a:spcAft>
                        <a:buNone/>
                      </a:pPr>
                      <a:r>
                        <a:rPr lang="en">
                          <a:solidFill>
                            <a:schemeClr val="dk2"/>
                          </a:solidFill>
                        </a:rPr>
                        <a:t>5 + 3 </a:t>
                      </a:r>
                      <a:r>
                        <a:rPr lang="en">
                          <a:solidFill>
                            <a:srgbClr val="F5871F"/>
                          </a:solidFill>
                        </a:rPr>
                        <a:t>==</a:t>
                      </a:r>
                      <a:r>
                        <a:rPr lang="en">
                          <a:solidFill>
                            <a:schemeClr val="dk2"/>
                          </a:solidFill>
                        </a:rPr>
                        <a:t> 10 - 2 → </a:t>
                      </a:r>
                      <a:endParaRPr b="1">
                        <a:solidFill>
                          <a:srgbClr val="B6D7A8"/>
                        </a:solidFill>
                      </a:endParaRPr>
                    </a:p>
                  </a:txBody>
                  <a:tcPr marT="91425" marB="91425" marR="91425" marL="91425" anchor="ctr"/>
                </a:tc>
                <a:tc>
                  <a:txBody>
                    <a:bodyPr/>
                    <a:lstStyle/>
                    <a:p>
                      <a:pPr indent="0" lvl="0" marL="0" rtl="0" algn="ctr">
                        <a:spcBef>
                          <a:spcPts val="0"/>
                        </a:spcBef>
                        <a:spcAft>
                          <a:spcPts val="0"/>
                        </a:spcAft>
                        <a:buNone/>
                      </a:pPr>
                      <a:r>
                        <a:rPr b="1" lang="en">
                          <a:solidFill>
                            <a:srgbClr val="B6D7A8"/>
                          </a:solidFill>
                        </a:rPr>
                        <a:t>true</a:t>
                      </a:r>
                      <a:endParaRPr>
                        <a:solidFill>
                          <a:schemeClr val="dk2"/>
                        </a:solidFill>
                      </a:endParaRPr>
                    </a:p>
                  </a:txBody>
                  <a:tcPr marT="91425" marB="91425" marR="91425" marL="91425" anchor="ctr"/>
                </a:tc>
              </a:tr>
              <a:tr h="527775">
                <a:tc>
                  <a:txBody>
                    <a:bodyPr/>
                    <a:lstStyle/>
                    <a:p>
                      <a:pPr indent="0" lvl="0" marL="0" rtl="0" algn="ctr">
                        <a:spcBef>
                          <a:spcPts val="0"/>
                        </a:spcBef>
                        <a:spcAft>
                          <a:spcPts val="0"/>
                        </a:spcAft>
                        <a:buNone/>
                      </a:pPr>
                      <a:r>
                        <a:rPr lang="en" sz="1800">
                          <a:solidFill>
                            <a:srgbClr val="F5871F"/>
                          </a:solidFill>
                        </a:rPr>
                        <a:t>&gt;</a:t>
                      </a:r>
                      <a:r>
                        <a:rPr lang="en" sz="1800">
                          <a:solidFill>
                            <a:schemeClr val="dk2"/>
                          </a:solidFill>
                        </a:rPr>
                        <a:t> / </a:t>
                      </a:r>
                      <a:r>
                        <a:rPr lang="en" sz="1800">
                          <a:solidFill>
                            <a:srgbClr val="F5871F"/>
                          </a:solidFill>
                        </a:rPr>
                        <a:t>&gt;=</a:t>
                      </a:r>
                      <a:endParaRPr sz="1900">
                        <a:solidFill>
                          <a:srgbClr val="F5871F"/>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More than / more than or equal to</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r">
                        <a:spcBef>
                          <a:spcPts val="0"/>
                        </a:spcBef>
                        <a:spcAft>
                          <a:spcPts val="0"/>
                        </a:spcAft>
                        <a:buNone/>
                      </a:pPr>
                      <a:r>
                        <a:rPr lang="en">
                          <a:solidFill>
                            <a:schemeClr val="dk2"/>
                          </a:solidFill>
                        </a:rPr>
                        <a:t>10 </a:t>
                      </a:r>
                      <a:r>
                        <a:rPr lang="en">
                          <a:solidFill>
                            <a:schemeClr val="dk2"/>
                          </a:solidFill>
                        </a:rPr>
                        <a:t>*</a:t>
                      </a:r>
                      <a:r>
                        <a:rPr lang="en">
                          <a:solidFill>
                            <a:schemeClr val="dk2"/>
                          </a:solidFill>
                        </a:rPr>
                        <a:t> 2</a:t>
                      </a:r>
                      <a:r>
                        <a:rPr lang="en">
                          <a:solidFill>
                            <a:schemeClr val="dk2"/>
                          </a:solidFill>
                        </a:rPr>
                        <a:t> </a:t>
                      </a:r>
                      <a:r>
                        <a:rPr lang="en">
                          <a:solidFill>
                            <a:srgbClr val="F5871F"/>
                          </a:solidFill>
                        </a:rPr>
                        <a:t>&gt;=</a:t>
                      </a:r>
                      <a:r>
                        <a:rPr lang="en">
                          <a:solidFill>
                            <a:schemeClr val="dk2"/>
                          </a:solidFill>
                        </a:rPr>
                        <a:t> 3 </a:t>
                      </a:r>
                      <a:r>
                        <a:rPr lang="en">
                          <a:solidFill>
                            <a:schemeClr val="dk2"/>
                          </a:solidFill>
                        </a:rPr>
                        <a:t>→ </a:t>
                      </a:r>
                      <a:r>
                        <a:rPr lang="en">
                          <a:solidFill>
                            <a:schemeClr val="dk2"/>
                          </a:solidFill>
                        </a:rPr>
                        <a:t> </a:t>
                      </a:r>
                      <a:endParaRPr b="1">
                        <a:solidFill>
                          <a:srgbClr val="B6D7A8"/>
                        </a:solidFill>
                      </a:endParaRPr>
                    </a:p>
                  </a:txBody>
                  <a:tcPr marT="91425" marB="91425" marR="91425" marL="91425" anchor="ctr"/>
                </a:tc>
                <a:tc>
                  <a:txBody>
                    <a:bodyPr/>
                    <a:lstStyle/>
                    <a:p>
                      <a:pPr indent="0" lvl="0" marL="0" rtl="0" algn="ctr">
                        <a:spcBef>
                          <a:spcPts val="0"/>
                        </a:spcBef>
                        <a:spcAft>
                          <a:spcPts val="0"/>
                        </a:spcAft>
                        <a:buNone/>
                      </a:pPr>
                      <a:r>
                        <a:rPr b="1" lang="en">
                          <a:solidFill>
                            <a:srgbClr val="B6D7A8"/>
                          </a:solidFill>
                        </a:rPr>
                        <a:t>true</a:t>
                      </a:r>
                      <a:endParaRPr>
                        <a:solidFill>
                          <a:schemeClr val="dk2"/>
                        </a:solidFill>
                      </a:endParaRPr>
                    </a:p>
                  </a:txBody>
                  <a:tcPr marT="91425" marB="91425" marR="91425" marL="91425" anchor="ctr"/>
                </a:tc>
              </a:tr>
              <a:tr h="527775">
                <a:tc>
                  <a:txBody>
                    <a:bodyPr/>
                    <a:lstStyle/>
                    <a:p>
                      <a:pPr indent="0" lvl="0" marL="0" rtl="0" algn="ctr">
                        <a:spcBef>
                          <a:spcPts val="0"/>
                        </a:spcBef>
                        <a:spcAft>
                          <a:spcPts val="0"/>
                        </a:spcAft>
                        <a:buNone/>
                      </a:pPr>
                      <a:r>
                        <a:rPr lang="en" sz="1800">
                          <a:solidFill>
                            <a:srgbClr val="F5871F"/>
                          </a:solidFill>
                        </a:rPr>
                        <a:t>&lt;</a:t>
                      </a:r>
                      <a:r>
                        <a:rPr lang="en" sz="1800">
                          <a:solidFill>
                            <a:schemeClr val="dk2"/>
                          </a:solidFill>
                        </a:rPr>
                        <a:t> / </a:t>
                      </a:r>
                      <a:r>
                        <a:rPr lang="en" sz="1800">
                          <a:solidFill>
                            <a:srgbClr val="F5871F"/>
                          </a:solidFill>
                        </a:rPr>
                        <a:t>&lt;=</a:t>
                      </a:r>
                      <a:endParaRPr sz="1800">
                        <a:solidFill>
                          <a:srgbClr val="F5871F"/>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Less than / less than or equal to</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r">
                        <a:spcBef>
                          <a:spcPts val="0"/>
                        </a:spcBef>
                        <a:spcAft>
                          <a:spcPts val="0"/>
                        </a:spcAft>
                        <a:buNone/>
                      </a:pPr>
                      <a:r>
                        <a:rPr lang="en">
                          <a:solidFill>
                            <a:schemeClr val="dk2"/>
                          </a:solidFill>
                        </a:rPr>
                        <a:t>4 </a:t>
                      </a:r>
                      <a:r>
                        <a:rPr lang="en">
                          <a:solidFill>
                            <a:schemeClr val="dk2"/>
                          </a:solidFill>
                        </a:rPr>
                        <a:t>* </a:t>
                      </a:r>
                      <a:r>
                        <a:rPr lang="en">
                          <a:solidFill>
                            <a:schemeClr val="dk2"/>
                          </a:solidFill>
                        </a:rPr>
                        <a:t>5 </a:t>
                      </a:r>
                      <a:r>
                        <a:rPr lang="en">
                          <a:solidFill>
                            <a:srgbClr val="F5871F"/>
                          </a:solidFill>
                        </a:rPr>
                        <a:t>&lt;</a:t>
                      </a:r>
                      <a:r>
                        <a:rPr lang="en">
                          <a:solidFill>
                            <a:schemeClr val="dk2"/>
                          </a:solidFill>
                        </a:rPr>
                        <a:t> 7 </a:t>
                      </a:r>
                      <a:r>
                        <a:rPr lang="en">
                          <a:solidFill>
                            <a:schemeClr val="dk2"/>
                          </a:solidFill>
                        </a:rPr>
                        <a:t>→ </a:t>
                      </a:r>
                      <a:r>
                        <a:rPr lang="en">
                          <a:solidFill>
                            <a:schemeClr val="dk2"/>
                          </a:solidFill>
                        </a:rPr>
                        <a:t> </a:t>
                      </a:r>
                      <a:endParaRPr b="1">
                        <a:solidFill>
                          <a:srgbClr val="E06666"/>
                        </a:solidFill>
                      </a:endParaRPr>
                    </a:p>
                  </a:txBody>
                  <a:tcPr marT="91425" marB="91425" marR="91425" marL="91425" anchor="ctr"/>
                </a:tc>
                <a:tc>
                  <a:txBody>
                    <a:bodyPr/>
                    <a:lstStyle/>
                    <a:p>
                      <a:pPr indent="0" lvl="0" marL="0" rtl="0" algn="ctr">
                        <a:spcBef>
                          <a:spcPts val="0"/>
                        </a:spcBef>
                        <a:spcAft>
                          <a:spcPts val="0"/>
                        </a:spcAft>
                        <a:buNone/>
                      </a:pPr>
                      <a:r>
                        <a:rPr b="1" lang="en">
                          <a:solidFill>
                            <a:srgbClr val="E06666"/>
                          </a:solidFill>
                        </a:rPr>
                        <a:t>false</a:t>
                      </a:r>
                      <a:endParaRPr>
                        <a:solidFill>
                          <a:schemeClr val="dk2"/>
                        </a:solidFill>
                      </a:endParaRPr>
                    </a:p>
                  </a:txBody>
                  <a:tcPr marT="91425" marB="91425" marR="91425" marL="91425" anchor="ctr"/>
                </a:tc>
              </a:tr>
              <a:tr h="527775">
                <a:tc>
                  <a:txBody>
                    <a:bodyPr/>
                    <a:lstStyle/>
                    <a:p>
                      <a:pPr indent="0" lvl="0" marL="0" rtl="0" algn="ctr">
                        <a:spcBef>
                          <a:spcPts val="0"/>
                        </a:spcBef>
                        <a:spcAft>
                          <a:spcPts val="0"/>
                        </a:spcAft>
                        <a:buNone/>
                      </a:pPr>
                      <a:r>
                        <a:rPr lang="en" sz="1800">
                          <a:solidFill>
                            <a:srgbClr val="F5871F"/>
                          </a:solidFill>
                        </a:rPr>
                        <a:t>!=</a:t>
                      </a:r>
                      <a:endParaRPr sz="1800">
                        <a:solidFill>
                          <a:srgbClr val="F5871F"/>
                        </a:solidFill>
                      </a:endParaRPr>
                    </a:p>
                  </a:txBody>
                  <a:tcPr marT="91425" marB="91425" marR="91425" marL="91425" anchor="ctr"/>
                </a:tc>
                <a:tc>
                  <a:txBody>
                    <a:bodyPr/>
                    <a:lstStyle/>
                    <a:p>
                      <a:pPr indent="0" lvl="0" marL="0" rtl="0" algn="ctr">
                        <a:spcBef>
                          <a:spcPts val="0"/>
                        </a:spcBef>
                        <a:spcAft>
                          <a:spcPts val="0"/>
                        </a:spcAft>
                        <a:buNone/>
                      </a:pPr>
                      <a:r>
                        <a:rPr lang="en">
                          <a:solidFill>
                            <a:schemeClr val="dk2"/>
                          </a:solidFill>
                          <a:latin typeface="Fira Code"/>
                          <a:ea typeface="Fira Code"/>
                          <a:cs typeface="Fira Code"/>
                          <a:sym typeface="Fira Code"/>
                        </a:rPr>
                        <a:t>Not equals to</a:t>
                      </a:r>
                      <a:endParaRPr>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r">
                        <a:spcBef>
                          <a:spcPts val="0"/>
                        </a:spcBef>
                        <a:spcAft>
                          <a:spcPts val="0"/>
                        </a:spcAft>
                        <a:buNone/>
                      </a:pPr>
                      <a:r>
                        <a:rPr lang="en">
                          <a:solidFill>
                            <a:schemeClr val="dk2"/>
                          </a:solidFill>
                        </a:rPr>
                        <a:t>2 </a:t>
                      </a:r>
                      <a:r>
                        <a:rPr lang="en">
                          <a:solidFill>
                            <a:schemeClr val="dk2"/>
                          </a:solidFill>
                        </a:rPr>
                        <a:t>*</a:t>
                      </a:r>
                      <a:r>
                        <a:rPr lang="en">
                          <a:solidFill>
                            <a:schemeClr val="dk2"/>
                          </a:solidFill>
                        </a:rPr>
                        <a:t> 5 </a:t>
                      </a:r>
                      <a:r>
                        <a:rPr lang="en">
                          <a:solidFill>
                            <a:srgbClr val="F5871F"/>
                          </a:solidFill>
                        </a:rPr>
                        <a:t>!=</a:t>
                      </a:r>
                      <a:r>
                        <a:rPr lang="en">
                          <a:solidFill>
                            <a:schemeClr val="dk2"/>
                          </a:solidFill>
                        </a:rPr>
                        <a:t> 10 </a:t>
                      </a:r>
                      <a:r>
                        <a:rPr lang="en">
                          <a:solidFill>
                            <a:schemeClr val="dk2"/>
                          </a:solidFill>
                        </a:rPr>
                        <a:t>→ </a:t>
                      </a:r>
                      <a:r>
                        <a:rPr lang="en">
                          <a:solidFill>
                            <a:schemeClr val="dk2"/>
                          </a:solidFill>
                        </a:rPr>
                        <a:t> </a:t>
                      </a:r>
                      <a:endParaRPr b="1">
                        <a:solidFill>
                          <a:srgbClr val="E06666"/>
                        </a:solidFill>
                      </a:endParaRPr>
                    </a:p>
                  </a:txBody>
                  <a:tcPr marT="91425" marB="91425" marR="91425" marL="91425" anchor="ctr"/>
                </a:tc>
                <a:tc>
                  <a:txBody>
                    <a:bodyPr/>
                    <a:lstStyle/>
                    <a:p>
                      <a:pPr indent="0" lvl="0" marL="0" rtl="0" algn="ctr">
                        <a:spcBef>
                          <a:spcPts val="0"/>
                        </a:spcBef>
                        <a:spcAft>
                          <a:spcPts val="0"/>
                        </a:spcAft>
                        <a:buNone/>
                      </a:pPr>
                      <a:r>
                        <a:rPr b="1" lang="en">
                          <a:solidFill>
                            <a:srgbClr val="E06666"/>
                          </a:solidFill>
                        </a:rPr>
                        <a:t>false</a:t>
                      </a:r>
                      <a:endParaRPr>
                        <a:solidFill>
                          <a:schemeClr val="dk2"/>
                        </a:solidFill>
                      </a:endParaRPr>
                    </a:p>
                  </a:txBody>
                  <a:tcPr marT="91425" marB="91425" marR="91425" marL="91425" anchor="ctr"/>
                </a:tc>
              </a:tr>
            </a:tbl>
          </a:graphicData>
        </a:graphic>
      </p:graphicFrame>
      <p:sp>
        <p:nvSpPr>
          <p:cNvPr id="2206" name="Google Shape;2206;p81"/>
          <p:cNvSpPr/>
          <p:nvPr/>
        </p:nvSpPr>
        <p:spPr>
          <a:xfrm>
            <a:off x="7494400" y="1724000"/>
            <a:ext cx="598500" cy="4275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81"/>
          <p:cNvSpPr/>
          <p:nvPr/>
        </p:nvSpPr>
        <p:spPr>
          <a:xfrm>
            <a:off x="7494400" y="2333600"/>
            <a:ext cx="598500" cy="4275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81"/>
          <p:cNvSpPr/>
          <p:nvPr/>
        </p:nvSpPr>
        <p:spPr>
          <a:xfrm>
            <a:off x="7494400" y="2943200"/>
            <a:ext cx="598500" cy="4275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81"/>
          <p:cNvSpPr/>
          <p:nvPr/>
        </p:nvSpPr>
        <p:spPr>
          <a:xfrm>
            <a:off x="7494400" y="3544750"/>
            <a:ext cx="598500" cy="4275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81"/>
          <p:cNvSpPr/>
          <p:nvPr/>
        </p:nvSpPr>
        <p:spPr>
          <a:xfrm flipH="1" rot="10800000">
            <a:off x="7290250" y="1699975"/>
            <a:ext cx="1013400" cy="2299500"/>
          </a:xfrm>
          <a:prstGeom prst="rect">
            <a:avLst/>
          </a:prstGeom>
          <a:noFill/>
          <a:ln cap="flat" cmpd="sng" w="1143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300"/>
                                        <p:tgtEl>
                                          <p:spTgt spid="2206"/>
                                        </p:tgtEl>
                                      </p:cBhvr>
                                    </p:animEffect>
                                    <p:set>
                                      <p:cBhvr>
                                        <p:cTn dur="1" fill="hold">
                                          <p:stCondLst>
                                            <p:cond delay="300"/>
                                          </p:stCondLst>
                                        </p:cTn>
                                        <p:tgtEl>
                                          <p:spTgt spid="22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07"/>
                                        </p:tgtEl>
                                      </p:cBhvr>
                                    </p:animEffect>
                                    <p:set>
                                      <p:cBhvr>
                                        <p:cTn dur="1" fill="hold">
                                          <p:stCondLst>
                                            <p:cond delay="400"/>
                                          </p:stCondLst>
                                        </p:cTn>
                                        <p:tgtEl>
                                          <p:spTgt spid="22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08"/>
                                        </p:tgtEl>
                                      </p:cBhvr>
                                    </p:animEffect>
                                    <p:set>
                                      <p:cBhvr>
                                        <p:cTn dur="1" fill="hold">
                                          <p:stCondLst>
                                            <p:cond delay="400"/>
                                          </p:stCondLst>
                                        </p:cTn>
                                        <p:tgtEl>
                                          <p:spTgt spid="22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09"/>
                                        </p:tgtEl>
                                      </p:cBhvr>
                                    </p:animEffect>
                                    <p:set>
                                      <p:cBhvr>
                                        <p:cTn dur="1" fill="hold">
                                          <p:stCondLst>
                                            <p:cond delay="400"/>
                                          </p:stCondLst>
                                        </p:cTn>
                                        <p:tgtEl>
                                          <p:spTgt spid="22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10"/>
                                        </p:tgtEl>
                                        <p:attrNameLst>
                                          <p:attrName>style.visibility</p:attrName>
                                        </p:attrNameLst>
                                      </p:cBhvr>
                                      <p:to>
                                        <p:strVal val="visible"/>
                                      </p:to>
                                    </p:set>
                                    <p:anim calcmode="lin" valueType="num">
                                      <p:cBhvr additive="base">
                                        <p:cTn dur="500"/>
                                        <p:tgtEl>
                                          <p:spTgt spid="22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8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216" name="Google Shape;2216;p82"/>
          <p:cNvGrpSpPr/>
          <p:nvPr/>
        </p:nvGrpSpPr>
        <p:grpSpPr>
          <a:xfrm>
            <a:off x="299286" y="189025"/>
            <a:ext cx="133205" cy="119344"/>
            <a:chOff x="222150" y="185025"/>
            <a:chExt cx="170100" cy="152400"/>
          </a:xfrm>
        </p:grpSpPr>
        <p:cxnSp>
          <p:nvCxnSpPr>
            <p:cNvPr id="2217" name="Google Shape;2217;p8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218" name="Google Shape;2218;p8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219" name="Google Shape;2219;p8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220" name="Google Shape;2220;p82"/>
          <p:cNvGrpSpPr/>
          <p:nvPr/>
        </p:nvGrpSpPr>
        <p:grpSpPr>
          <a:xfrm>
            <a:off x="286625" y="3999999"/>
            <a:ext cx="145867" cy="958251"/>
            <a:chOff x="286625" y="3923799"/>
            <a:chExt cx="145867" cy="958251"/>
          </a:xfrm>
        </p:grpSpPr>
        <p:sp>
          <p:nvSpPr>
            <p:cNvPr id="2221" name="Google Shape;2221;p8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2" name="Google Shape;2222;p82"/>
            <p:cNvGrpSpPr/>
            <p:nvPr/>
          </p:nvGrpSpPr>
          <p:grpSpPr>
            <a:xfrm>
              <a:off x="298112" y="4342643"/>
              <a:ext cx="110182" cy="126862"/>
              <a:chOff x="281100" y="2027800"/>
              <a:chExt cx="140700" cy="162000"/>
            </a:xfrm>
          </p:grpSpPr>
          <p:sp>
            <p:nvSpPr>
              <p:cNvPr id="2223" name="Google Shape;2223;p8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4" name="Google Shape;2224;p82"/>
              <p:cNvGrpSpPr/>
              <p:nvPr/>
            </p:nvGrpSpPr>
            <p:grpSpPr>
              <a:xfrm>
                <a:off x="308875" y="2088450"/>
                <a:ext cx="85200" cy="40700"/>
                <a:chOff x="308875" y="2087000"/>
                <a:chExt cx="85200" cy="40700"/>
              </a:xfrm>
            </p:grpSpPr>
            <p:cxnSp>
              <p:nvCxnSpPr>
                <p:cNvPr id="2225" name="Google Shape;2225;p8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8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27" name="Google Shape;2227;p82"/>
            <p:cNvGrpSpPr/>
            <p:nvPr/>
          </p:nvGrpSpPr>
          <p:grpSpPr>
            <a:xfrm>
              <a:off x="286625" y="3923799"/>
              <a:ext cx="133200" cy="133200"/>
              <a:chOff x="286625" y="3648899"/>
              <a:chExt cx="133200" cy="133200"/>
            </a:xfrm>
          </p:grpSpPr>
          <p:sp>
            <p:nvSpPr>
              <p:cNvPr id="2228" name="Google Shape;2228;p8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8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0" name="Google Shape;2230;p82">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231" name="Google Shape;2231;p8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8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8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8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35" name="Google Shape;2235;p82"/>
          <p:cNvGraphicFramePr/>
          <p:nvPr/>
        </p:nvGraphicFramePr>
        <p:xfrm>
          <a:off x="952488" y="1004225"/>
          <a:ext cx="3000000" cy="3000000"/>
        </p:xfrm>
        <a:graphic>
          <a:graphicData uri="http://schemas.openxmlformats.org/drawingml/2006/table">
            <a:tbl>
              <a:tblPr>
                <a:noFill/>
                <a:tableStyleId>{A724B4D7-3117-43BE-9974-51EE4F28590D}</a:tableStyleId>
              </a:tblPr>
              <a:tblGrid>
                <a:gridCol w="1213125"/>
                <a:gridCol w="2650950"/>
                <a:gridCol w="2755425"/>
                <a:gridCol w="619525"/>
              </a:tblGrid>
              <a:tr h="575350">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Operator</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Description</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Example</a:t>
                      </a:r>
                      <a:endParaRPr b="1" sz="2000">
                        <a:solidFill>
                          <a:schemeClr val="dk2"/>
                        </a:solidFill>
                        <a:latin typeface="Oswald"/>
                        <a:ea typeface="Oswald"/>
                        <a:cs typeface="Oswald"/>
                        <a:sym typeface="Oswald"/>
                      </a:endParaRPr>
                    </a:p>
                  </a:txBody>
                  <a:tcPr marT="91425" marB="91425" marR="91425" marL="91425" anchor="ctr"/>
                </a:tc>
                <a:tc>
                  <a:txBody>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Ans</a:t>
                      </a:r>
                      <a:endParaRPr b="1" sz="2000">
                        <a:solidFill>
                          <a:schemeClr val="dk2"/>
                        </a:solidFill>
                        <a:latin typeface="Oswald"/>
                        <a:ea typeface="Oswald"/>
                        <a:cs typeface="Oswald"/>
                        <a:sym typeface="Oswald"/>
                      </a:endParaRPr>
                    </a:p>
                  </a:txBody>
                  <a:tcPr marT="91425" marB="91425" marR="91425" marL="91425" anchor="ctr"/>
                </a:tc>
              </a:tr>
              <a:tr h="639925">
                <a:tc rowSpan="2">
                  <a:txBody>
                    <a:bodyPr/>
                    <a:lstStyle/>
                    <a:p>
                      <a:pPr indent="0" lvl="0" marL="0" rtl="0" algn="ctr">
                        <a:spcBef>
                          <a:spcPts val="0"/>
                        </a:spcBef>
                        <a:spcAft>
                          <a:spcPts val="0"/>
                        </a:spcAft>
                        <a:buNone/>
                      </a:pPr>
                      <a:r>
                        <a:rPr lang="en">
                          <a:solidFill>
                            <a:srgbClr val="F5871F"/>
                          </a:solidFill>
                          <a:latin typeface="Fira Code"/>
                          <a:ea typeface="Fira Code"/>
                          <a:cs typeface="Fira Code"/>
                          <a:sym typeface="Fira Code"/>
                        </a:rPr>
                        <a:t>&amp;&amp;</a:t>
                      </a:r>
                      <a:endParaRPr>
                        <a:solidFill>
                          <a:srgbClr val="F5871F"/>
                        </a:solidFill>
                        <a:latin typeface="Fira Code"/>
                        <a:ea typeface="Fira Code"/>
                        <a:cs typeface="Fira Code"/>
                        <a:sym typeface="Fira Code"/>
                      </a:endParaRPr>
                    </a:p>
                  </a:txBody>
                  <a:tcPr marT="91425" marB="91425" marR="91425" marL="91425" anchor="ctr"/>
                </a:tc>
                <a:tc rowSpan="2">
                  <a:txBody>
                    <a:bodyPr/>
                    <a:lstStyle/>
                    <a:p>
                      <a:pPr indent="0" lvl="0" marL="0" rtl="0" algn="ctr">
                        <a:spcBef>
                          <a:spcPts val="0"/>
                        </a:spcBef>
                        <a:spcAft>
                          <a:spcPts val="0"/>
                        </a:spcAft>
                        <a:buNone/>
                      </a:pPr>
                      <a:r>
                        <a:rPr b="1" lang="en" sz="1800">
                          <a:solidFill>
                            <a:schemeClr val="dk2"/>
                          </a:solidFill>
                          <a:latin typeface="Fira Code"/>
                          <a:ea typeface="Fira Code"/>
                          <a:cs typeface="Fira Code"/>
                          <a:sym typeface="Fira Code"/>
                        </a:rPr>
                        <a:t>AND:</a:t>
                      </a:r>
                      <a:endParaRPr b="1" sz="1800">
                        <a:solidFill>
                          <a:schemeClr val="dk2"/>
                        </a:solidFill>
                        <a:latin typeface="Fira Code"/>
                        <a:ea typeface="Fira Code"/>
                        <a:cs typeface="Fira Code"/>
                        <a:sym typeface="Fira Code"/>
                      </a:endParaRPr>
                    </a:p>
                    <a:p>
                      <a:pPr indent="0" lvl="0" marL="0" rtl="0" algn="ctr">
                        <a:spcBef>
                          <a:spcPts val="0"/>
                        </a:spcBef>
                        <a:spcAft>
                          <a:spcPts val="0"/>
                        </a:spcAft>
                        <a:buNone/>
                      </a:pPr>
                      <a:r>
                        <a:rPr lang="en" sz="1600">
                          <a:solidFill>
                            <a:schemeClr val="dk2"/>
                          </a:solidFill>
                          <a:latin typeface="Fira Code"/>
                          <a:ea typeface="Fira Code"/>
                          <a:cs typeface="Fira Code"/>
                          <a:sym typeface="Fira Code"/>
                        </a:rPr>
                        <a:t>gives TRUE if </a:t>
                      </a:r>
                      <a:r>
                        <a:rPr b="1" lang="en" sz="1600">
                          <a:solidFill>
                            <a:schemeClr val="dk2"/>
                          </a:solidFill>
                          <a:latin typeface="Fira Code"/>
                          <a:ea typeface="Fira Code"/>
                          <a:cs typeface="Fira Code"/>
                          <a:sym typeface="Fira Code"/>
                        </a:rPr>
                        <a:t>BOTH </a:t>
                      </a:r>
                      <a:r>
                        <a:rPr lang="en" sz="1600">
                          <a:solidFill>
                            <a:schemeClr val="dk2"/>
                          </a:solidFill>
                          <a:latin typeface="Fira Code"/>
                          <a:ea typeface="Fira Code"/>
                          <a:cs typeface="Fira Code"/>
                          <a:sym typeface="Fira Code"/>
                        </a:rPr>
                        <a:t>events </a:t>
                      </a:r>
                      <a:r>
                        <a:rPr lang="en" sz="1600">
                          <a:solidFill>
                            <a:schemeClr val="dk2"/>
                          </a:solidFill>
                          <a:latin typeface="Fira Code"/>
                          <a:ea typeface="Fira Code"/>
                          <a:cs typeface="Fira Code"/>
                          <a:sym typeface="Fira Code"/>
                        </a:rPr>
                        <a:t>are true</a:t>
                      </a:r>
                      <a:endParaRPr sz="1600">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r">
                        <a:spcBef>
                          <a:spcPts val="0"/>
                        </a:spcBef>
                        <a:spcAft>
                          <a:spcPts val="0"/>
                        </a:spcAft>
                        <a:buNone/>
                      </a:pPr>
                      <a:r>
                        <a:rPr lang="en">
                          <a:solidFill>
                            <a:schemeClr val="dk2"/>
                          </a:solidFill>
                        </a:rPr>
                        <a:t>( 1 + 1 </a:t>
                      </a:r>
                      <a:r>
                        <a:rPr lang="en">
                          <a:solidFill>
                            <a:srgbClr val="F5871F"/>
                          </a:solidFill>
                        </a:rPr>
                        <a:t>== </a:t>
                      </a:r>
                      <a:r>
                        <a:rPr lang="en">
                          <a:solidFill>
                            <a:schemeClr val="dk2"/>
                          </a:solidFill>
                        </a:rPr>
                        <a:t>2 ) </a:t>
                      </a:r>
                      <a:r>
                        <a:rPr lang="en">
                          <a:solidFill>
                            <a:srgbClr val="F5871F"/>
                          </a:solidFill>
                        </a:rPr>
                        <a:t>&amp;&amp; </a:t>
                      </a:r>
                      <a:r>
                        <a:rPr lang="en">
                          <a:solidFill>
                            <a:schemeClr val="dk2"/>
                          </a:solidFill>
                        </a:rPr>
                        <a:t>( 2 + 3 </a:t>
                      </a:r>
                      <a:r>
                        <a:rPr lang="en">
                          <a:solidFill>
                            <a:srgbClr val="F5871F"/>
                          </a:solidFill>
                        </a:rPr>
                        <a:t>!= </a:t>
                      </a:r>
                      <a:r>
                        <a:rPr lang="en">
                          <a:solidFill>
                            <a:schemeClr val="dk2"/>
                          </a:solidFill>
                        </a:rPr>
                        <a:t>4 ) </a:t>
                      </a:r>
                      <a:r>
                        <a:rPr lang="en">
                          <a:solidFill>
                            <a:schemeClr val="dk2"/>
                          </a:solidFill>
                        </a:rPr>
                        <a:t>→ </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b="1" lang="en" sz="1500">
                          <a:solidFill>
                            <a:srgbClr val="B6D7A8"/>
                          </a:solidFill>
                        </a:rPr>
                        <a:t>true</a:t>
                      </a:r>
                      <a:endParaRPr sz="1500">
                        <a:solidFill>
                          <a:schemeClr val="dk2"/>
                        </a:solidFill>
                      </a:endParaRPr>
                    </a:p>
                  </a:txBody>
                  <a:tcPr marT="91425" marB="91425" marR="91425" marL="91425" anchor="ctr"/>
                </a:tc>
              </a:tr>
              <a:tr h="639925">
                <a:tc vMerge="1"/>
                <a:tc vMerge="1"/>
                <a:tc>
                  <a:txBody>
                    <a:bodyPr/>
                    <a:lstStyle/>
                    <a:p>
                      <a:pPr indent="0" lvl="0" marL="0" rtl="0" algn="r">
                        <a:spcBef>
                          <a:spcPts val="0"/>
                        </a:spcBef>
                        <a:spcAft>
                          <a:spcPts val="0"/>
                        </a:spcAft>
                        <a:buNone/>
                      </a:pPr>
                      <a:r>
                        <a:rPr lang="en">
                          <a:solidFill>
                            <a:schemeClr val="dk2"/>
                          </a:solidFill>
                        </a:rPr>
                        <a:t>( 2 + 3 </a:t>
                      </a:r>
                      <a:r>
                        <a:rPr lang="en">
                          <a:solidFill>
                            <a:srgbClr val="F5871F"/>
                          </a:solidFill>
                        </a:rPr>
                        <a:t>== </a:t>
                      </a:r>
                      <a:r>
                        <a:rPr lang="en">
                          <a:solidFill>
                            <a:schemeClr val="dk2"/>
                          </a:solidFill>
                        </a:rPr>
                        <a:t>5 ) </a:t>
                      </a:r>
                      <a:r>
                        <a:rPr lang="en">
                          <a:solidFill>
                            <a:srgbClr val="F5871F"/>
                          </a:solidFill>
                        </a:rPr>
                        <a:t>&amp;&amp; </a:t>
                      </a:r>
                      <a:r>
                        <a:rPr lang="en">
                          <a:solidFill>
                            <a:schemeClr val="dk2"/>
                          </a:solidFill>
                        </a:rPr>
                        <a:t>( 5 - 2 &gt; 5 ) →</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b="1" lang="en" sz="1500">
                          <a:solidFill>
                            <a:srgbClr val="EA9999"/>
                          </a:solidFill>
                        </a:rPr>
                        <a:t>false</a:t>
                      </a:r>
                      <a:endParaRPr b="1" sz="1500">
                        <a:solidFill>
                          <a:srgbClr val="EA9999"/>
                        </a:solidFill>
                      </a:endParaRPr>
                    </a:p>
                  </a:txBody>
                  <a:tcPr marT="91425" marB="91425" marR="91425" marL="91425" anchor="ctr"/>
                </a:tc>
              </a:tr>
              <a:tr h="639925">
                <a:tc rowSpan="2">
                  <a:txBody>
                    <a:bodyPr/>
                    <a:lstStyle/>
                    <a:p>
                      <a:pPr indent="0" lvl="0" marL="0" rtl="0" algn="ctr">
                        <a:spcBef>
                          <a:spcPts val="0"/>
                        </a:spcBef>
                        <a:spcAft>
                          <a:spcPts val="0"/>
                        </a:spcAft>
                        <a:buNone/>
                      </a:pPr>
                      <a:r>
                        <a:rPr lang="en">
                          <a:solidFill>
                            <a:srgbClr val="F5871F"/>
                          </a:solidFill>
                          <a:latin typeface="Fira Code"/>
                          <a:ea typeface="Fira Code"/>
                          <a:cs typeface="Fira Code"/>
                          <a:sym typeface="Fira Code"/>
                        </a:rPr>
                        <a:t>||</a:t>
                      </a:r>
                      <a:endParaRPr>
                        <a:solidFill>
                          <a:srgbClr val="F5871F"/>
                        </a:solidFill>
                        <a:latin typeface="Fira Code"/>
                        <a:ea typeface="Fira Code"/>
                        <a:cs typeface="Fira Code"/>
                        <a:sym typeface="Fira Code"/>
                      </a:endParaRPr>
                    </a:p>
                  </a:txBody>
                  <a:tcPr marT="91425" marB="91425" marR="91425" marL="91425" anchor="ctr"/>
                </a:tc>
                <a:tc rowSpan="2">
                  <a:txBody>
                    <a:bodyPr/>
                    <a:lstStyle/>
                    <a:p>
                      <a:pPr indent="0" lvl="0" marL="0" rtl="0" algn="ctr">
                        <a:spcBef>
                          <a:spcPts val="0"/>
                        </a:spcBef>
                        <a:spcAft>
                          <a:spcPts val="0"/>
                        </a:spcAft>
                        <a:buNone/>
                      </a:pPr>
                      <a:r>
                        <a:rPr b="1" lang="en" sz="1800">
                          <a:solidFill>
                            <a:schemeClr val="dk2"/>
                          </a:solidFill>
                          <a:latin typeface="Fira Code"/>
                          <a:ea typeface="Fira Code"/>
                          <a:cs typeface="Fira Code"/>
                          <a:sym typeface="Fira Code"/>
                        </a:rPr>
                        <a:t>OR:</a:t>
                      </a:r>
                      <a:endParaRPr b="1" sz="1800">
                        <a:solidFill>
                          <a:schemeClr val="dk2"/>
                        </a:solidFill>
                        <a:latin typeface="Fira Code"/>
                        <a:ea typeface="Fira Code"/>
                        <a:cs typeface="Fira Code"/>
                        <a:sym typeface="Fira Code"/>
                      </a:endParaRPr>
                    </a:p>
                    <a:p>
                      <a:pPr indent="0" lvl="0" marL="0" rtl="0" algn="ctr">
                        <a:spcBef>
                          <a:spcPts val="0"/>
                        </a:spcBef>
                        <a:spcAft>
                          <a:spcPts val="0"/>
                        </a:spcAft>
                        <a:buNone/>
                      </a:pPr>
                      <a:r>
                        <a:rPr lang="en" sz="1600">
                          <a:solidFill>
                            <a:schemeClr val="dk2"/>
                          </a:solidFill>
                          <a:latin typeface="Fira Code"/>
                          <a:ea typeface="Fira Code"/>
                          <a:cs typeface="Fira Code"/>
                          <a:sym typeface="Fira Code"/>
                        </a:rPr>
                        <a:t>gives TRUE if </a:t>
                      </a:r>
                      <a:r>
                        <a:rPr b="1" lang="en" sz="1600">
                          <a:solidFill>
                            <a:schemeClr val="dk2"/>
                          </a:solidFill>
                          <a:latin typeface="Fira Code"/>
                          <a:ea typeface="Fira Code"/>
                          <a:cs typeface="Fira Code"/>
                          <a:sym typeface="Fira Code"/>
                        </a:rPr>
                        <a:t>at least ONE </a:t>
                      </a:r>
                      <a:r>
                        <a:rPr lang="en" sz="1600">
                          <a:solidFill>
                            <a:schemeClr val="dk2"/>
                          </a:solidFill>
                          <a:latin typeface="Fira Code"/>
                          <a:ea typeface="Fira Code"/>
                          <a:cs typeface="Fira Code"/>
                          <a:sym typeface="Fira Code"/>
                        </a:rPr>
                        <a:t>of the events is true</a:t>
                      </a:r>
                      <a:endParaRPr sz="1600">
                        <a:solidFill>
                          <a:schemeClr val="dk2"/>
                        </a:solidFill>
                        <a:latin typeface="Fira Code"/>
                        <a:ea typeface="Fira Code"/>
                        <a:cs typeface="Fira Code"/>
                        <a:sym typeface="Fira Code"/>
                      </a:endParaRPr>
                    </a:p>
                  </a:txBody>
                  <a:tcPr marT="91425" marB="91425" marR="91425" marL="91425" anchor="ctr"/>
                </a:tc>
                <a:tc>
                  <a:txBody>
                    <a:bodyPr/>
                    <a:lstStyle/>
                    <a:p>
                      <a:pPr indent="0" lvl="0" marL="0" rtl="0" algn="r">
                        <a:spcBef>
                          <a:spcPts val="0"/>
                        </a:spcBef>
                        <a:spcAft>
                          <a:spcPts val="0"/>
                        </a:spcAft>
                        <a:buNone/>
                      </a:pPr>
                      <a:r>
                        <a:rPr lang="en">
                          <a:solidFill>
                            <a:schemeClr val="dk2"/>
                          </a:solidFill>
                        </a:rPr>
                        <a:t>( 5 * 2 </a:t>
                      </a:r>
                      <a:r>
                        <a:rPr lang="en">
                          <a:solidFill>
                            <a:srgbClr val="F5871F"/>
                          </a:solidFill>
                        </a:rPr>
                        <a:t>&gt; </a:t>
                      </a:r>
                      <a:r>
                        <a:rPr lang="en">
                          <a:solidFill>
                            <a:schemeClr val="dk2"/>
                          </a:solidFill>
                        </a:rPr>
                        <a:t>4 ) </a:t>
                      </a:r>
                      <a:r>
                        <a:rPr lang="en">
                          <a:solidFill>
                            <a:srgbClr val="F5871F"/>
                          </a:solidFill>
                        </a:rPr>
                        <a:t>|| </a:t>
                      </a:r>
                      <a:r>
                        <a:rPr lang="en">
                          <a:solidFill>
                            <a:schemeClr val="dk2"/>
                          </a:solidFill>
                        </a:rPr>
                        <a:t>( 2 + 1 </a:t>
                      </a:r>
                      <a:r>
                        <a:rPr lang="en">
                          <a:solidFill>
                            <a:srgbClr val="F5871F"/>
                          </a:solidFill>
                        </a:rPr>
                        <a:t>== </a:t>
                      </a:r>
                      <a:r>
                        <a:rPr lang="en">
                          <a:solidFill>
                            <a:schemeClr val="dk2"/>
                          </a:solidFill>
                        </a:rPr>
                        <a:t>3 ) </a:t>
                      </a:r>
                      <a:r>
                        <a:rPr lang="en">
                          <a:solidFill>
                            <a:schemeClr val="dk2"/>
                          </a:solidFill>
                        </a:rPr>
                        <a:t>→</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b="1" lang="en" sz="1500">
                          <a:solidFill>
                            <a:srgbClr val="B6D7A8"/>
                          </a:solidFill>
                        </a:rPr>
                        <a:t>true</a:t>
                      </a:r>
                      <a:endParaRPr sz="1500">
                        <a:solidFill>
                          <a:schemeClr val="dk2"/>
                        </a:solidFill>
                      </a:endParaRPr>
                    </a:p>
                  </a:txBody>
                  <a:tcPr marT="91425" marB="91425" marR="91425" marL="91425" anchor="ctr"/>
                </a:tc>
              </a:tr>
              <a:tr h="639925">
                <a:tc vMerge="1"/>
                <a:tc vMerge="1"/>
                <a:tc>
                  <a:txBody>
                    <a:bodyPr/>
                    <a:lstStyle/>
                    <a:p>
                      <a:pPr indent="0" lvl="0" marL="0" rtl="0" algn="r">
                        <a:spcBef>
                          <a:spcPts val="0"/>
                        </a:spcBef>
                        <a:spcAft>
                          <a:spcPts val="0"/>
                        </a:spcAft>
                        <a:buNone/>
                      </a:pPr>
                      <a:r>
                        <a:rPr lang="en">
                          <a:solidFill>
                            <a:schemeClr val="dk2"/>
                          </a:solidFill>
                        </a:rPr>
                        <a:t>( 5 * 2 </a:t>
                      </a:r>
                      <a:r>
                        <a:rPr lang="en">
                          <a:solidFill>
                            <a:srgbClr val="F5871F"/>
                          </a:solidFill>
                        </a:rPr>
                        <a:t>== </a:t>
                      </a:r>
                      <a:r>
                        <a:rPr lang="en">
                          <a:solidFill>
                            <a:schemeClr val="dk2"/>
                          </a:solidFill>
                        </a:rPr>
                        <a:t>4 ) </a:t>
                      </a:r>
                      <a:r>
                        <a:rPr lang="en">
                          <a:solidFill>
                            <a:srgbClr val="F5871F"/>
                          </a:solidFill>
                        </a:rPr>
                        <a:t>|| </a:t>
                      </a:r>
                      <a:r>
                        <a:rPr lang="en">
                          <a:solidFill>
                            <a:schemeClr val="dk2"/>
                          </a:solidFill>
                        </a:rPr>
                        <a:t>( 5 + 5 </a:t>
                      </a:r>
                      <a:r>
                        <a:rPr lang="en">
                          <a:solidFill>
                            <a:srgbClr val="F5871F"/>
                          </a:solidFill>
                        </a:rPr>
                        <a:t>== </a:t>
                      </a:r>
                      <a:r>
                        <a:rPr lang="en">
                          <a:solidFill>
                            <a:schemeClr val="dk2"/>
                          </a:solidFill>
                        </a:rPr>
                        <a:t>10 ) →</a:t>
                      </a:r>
                      <a:endParaRPr>
                        <a:solidFill>
                          <a:schemeClr val="dk2"/>
                        </a:solidFill>
                      </a:endParaRPr>
                    </a:p>
                  </a:txBody>
                  <a:tcPr marT="91425" marB="91425" marR="91425" marL="91425" anchor="ctr"/>
                </a:tc>
                <a:tc>
                  <a:txBody>
                    <a:bodyPr/>
                    <a:lstStyle/>
                    <a:p>
                      <a:pPr indent="0" lvl="0" marL="0" rtl="0" algn="ctr">
                        <a:spcBef>
                          <a:spcPts val="0"/>
                        </a:spcBef>
                        <a:spcAft>
                          <a:spcPts val="0"/>
                        </a:spcAft>
                        <a:buNone/>
                      </a:pPr>
                      <a:r>
                        <a:rPr b="1" lang="en" sz="1500">
                          <a:solidFill>
                            <a:srgbClr val="B6D7A8"/>
                          </a:solidFill>
                        </a:rPr>
                        <a:t>true</a:t>
                      </a:r>
                      <a:endParaRPr b="1" sz="1500">
                        <a:solidFill>
                          <a:srgbClr val="EA9999"/>
                        </a:solidFill>
                      </a:endParaRPr>
                    </a:p>
                  </a:txBody>
                  <a:tcPr marT="91425" marB="91425" marR="91425" marL="91425" anchor="ctr"/>
                </a:tc>
              </a:tr>
            </a:tbl>
          </a:graphicData>
        </a:graphic>
      </p:graphicFrame>
      <p:pic>
        <p:nvPicPr>
          <p:cNvPr id="2236" name="Google Shape;2236;p82"/>
          <p:cNvPicPr preferRelativeResize="0"/>
          <p:nvPr/>
        </p:nvPicPr>
        <p:blipFill>
          <a:blip r:embed="rId6">
            <a:alphaModFix/>
          </a:blip>
          <a:stretch>
            <a:fillRect/>
          </a:stretch>
        </p:blipFill>
        <p:spPr>
          <a:xfrm>
            <a:off x="5397274" y="1618208"/>
            <a:ext cx="165900" cy="162967"/>
          </a:xfrm>
          <a:prstGeom prst="rect">
            <a:avLst/>
          </a:prstGeom>
          <a:noFill/>
          <a:ln>
            <a:noFill/>
          </a:ln>
        </p:spPr>
      </p:pic>
      <p:pic>
        <p:nvPicPr>
          <p:cNvPr id="2237" name="Google Shape;2237;p82"/>
          <p:cNvPicPr preferRelativeResize="0"/>
          <p:nvPr/>
        </p:nvPicPr>
        <p:blipFill>
          <a:blip r:embed="rId6">
            <a:alphaModFix/>
          </a:blip>
          <a:stretch>
            <a:fillRect/>
          </a:stretch>
        </p:blipFill>
        <p:spPr>
          <a:xfrm>
            <a:off x="6768874" y="1618208"/>
            <a:ext cx="165900" cy="162967"/>
          </a:xfrm>
          <a:prstGeom prst="rect">
            <a:avLst/>
          </a:prstGeom>
          <a:noFill/>
          <a:ln>
            <a:noFill/>
          </a:ln>
        </p:spPr>
      </p:pic>
      <p:pic>
        <p:nvPicPr>
          <p:cNvPr id="2238" name="Google Shape;2238;p82"/>
          <p:cNvPicPr preferRelativeResize="0"/>
          <p:nvPr/>
        </p:nvPicPr>
        <p:blipFill>
          <a:blip r:embed="rId6">
            <a:alphaModFix/>
          </a:blip>
          <a:stretch>
            <a:fillRect/>
          </a:stretch>
        </p:blipFill>
        <p:spPr>
          <a:xfrm>
            <a:off x="5397274" y="2227808"/>
            <a:ext cx="165900" cy="162967"/>
          </a:xfrm>
          <a:prstGeom prst="rect">
            <a:avLst/>
          </a:prstGeom>
          <a:noFill/>
          <a:ln>
            <a:noFill/>
          </a:ln>
        </p:spPr>
      </p:pic>
      <p:pic>
        <p:nvPicPr>
          <p:cNvPr id="2239" name="Google Shape;2239;p82"/>
          <p:cNvPicPr preferRelativeResize="0"/>
          <p:nvPr/>
        </p:nvPicPr>
        <p:blipFill>
          <a:blip r:embed="rId6">
            <a:alphaModFix/>
          </a:blip>
          <a:stretch>
            <a:fillRect/>
          </a:stretch>
        </p:blipFill>
        <p:spPr>
          <a:xfrm>
            <a:off x="5549674" y="2859202"/>
            <a:ext cx="165900" cy="162967"/>
          </a:xfrm>
          <a:prstGeom prst="rect">
            <a:avLst/>
          </a:prstGeom>
          <a:noFill/>
          <a:ln>
            <a:noFill/>
          </a:ln>
        </p:spPr>
      </p:pic>
      <p:pic>
        <p:nvPicPr>
          <p:cNvPr id="2240" name="Google Shape;2240;p82"/>
          <p:cNvPicPr preferRelativeResize="0"/>
          <p:nvPr/>
        </p:nvPicPr>
        <p:blipFill>
          <a:blip r:embed="rId6">
            <a:alphaModFix/>
          </a:blip>
          <a:stretch>
            <a:fillRect/>
          </a:stretch>
        </p:blipFill>
        <p:spPr>
          <a:xfrm>
            <a:off x="6768874" y="2859202"/>
            <a:ext cx="165900" cy="162967"/>
          </a:xfrm>
          <a:prstGeom prst="rect">
            <a:avLst/>
          </a:prstGeom>
          <a:noFill/>
          <a:ln>
            <a:noFill/>
          </a:ln>
        </p:spPr>
      </p:pic>
      <p:pic>
        <p:nvPicPr>
          <p:cNvPr id="2241" name="Google Shape;2241;p82"/>
          <p:cNvPicPr preferRelativeResize="0"/>
          <p:nvPr/>
        </p:nvPicPr>
        <p:blipFill>
          <a:blip r:embed="rId6">
            <a:alphaModFix/>
          </a:blip>
          <a:stretch>
            <a:fillRect/>
          </a:stretch>
        </p:blipFill>
        <p:spPr>
          <a:xfrm>
            <a:off x="6616474" y="3534105"/>
            <a:ext cx="165900" cy="162967"/>
          </a:xfrm>
          <a:prstGeom prst="rect">
            <a:avLst/>
          </a:prstGeom>
          <a:noFill/>
          <a:ln>
            <a:noFill/>
          </a:ln>
        </p:spPr>
      </p:pic>
      <p:pic>
        <p:nvPicPr>
          <p:cNvPr id="2242" name="Google Shape;2242;p82"/>
          <p:cNvPicPr preferRelativeResize="0"/>
          <p:nvPr/>
        </p:nvPicPr>
        <p:blipFill>
          <a:blip r:embed="rId7">
            <a:alphaModFix/>
          </a:blip>
          <a:stretch>
            <a:fillRect/>
          </a:stretch>
        </p:blipFill>
        <p:spPr>
          <a:xfrm>
            <a:off x="6752070" y="2225907"/>
            <a:ext cx="165901" cy="189599"/>
          </a:xfrm>
          <a:prstGeom prst="rect">
            <a:avLst/>
          </a:prstGeom>
          <a:noFill/>
          <a:ln>
            <a:noFill/>
          </a:ln>
        </p:spPr>
      </p:pic>
      <p:pic>
        <p:nvPicPr>
          <p:cNvPr id="2243" name="Google Shape;2243;p82"/>
          <p:cNvPicPr preferRelativeResize="0"/>
          <p:nvPr/>
        </p:nvPicPr>
        <p:blipFill>
          <a:blip r:embed="rId7">
            <a:alphaModFix/>
          </a:blip>
          <a:stretch>
            <a:fillRect/>
          </a:stretch>
        </p:blipFill>
        <p:spPr>
          <a:xfrm>
            <a:off x="5380470" y="3521307"/>
            <a:ext cx="165901" cy="189599"/>
          </a:xfrm>
          <a:prstGeom prst="rect">
            <a:avLst/>
          </a:prstGeom>
          <a:noFill/>
          <a:ln>
            <a:noFill/>
          </a:ln>
        </p:spPr>
      </p:pic>
      <p:sp>
        <p:nvSpPr>
          <p:cNvPr id="2244" name="Google Shape;2244;p82"/>
          <p:cNvSpPr/>
          <p:nvPr/>
        </p:nvSpPr>
        <p:spPr>
          <a:xfrm flipH="1" rot="10800000">
            <a:off x="7519100" y="1495975"/>
            <a:ext cx="773700" cy="2655900"/>
          </a:xfrm>
          <a:prstGeom prst="rect">
            <a:avLst/>
          </a:prstGeom>
          <a:noFill/>
          <a:ln cap="flat" cmpd="sng" w="1143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82"/>
          <p:cNvSpPr/>
          <p:nvPr/>
        </p:nvSpPr>
        <p:spPr>
          <a:xfrm>
            <a:off x="7693875" y="1724000"/>
            <a:ext cx="399000" cy="3420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82"/>
          <p:cNvSpPr/>
          <p:nvPr/>
        </p:nvSpPr>
        <p:spPr>
          <a:xfrm>
            <a:off x="7617675" y="2409800"/>
            <a:ext cx="475200" cy="3420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82"/>
          <p:cNvSpPr/>
          <p:nvPr/>
        </p:nvSpPr>
        <p:spPr>
          <a:xfrm>
            <a:off x="7617675" y="3019400"/>
            <a:ext cx="475200" cy="3420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82"/>
          <p:cNvSpPr/>
          <p:nvPr/>
        </p:nvSpPr>
        <p:spPr>
          <a:xfrm>
            <a:off x="7617675" y="3629000"/>
            <a:ext cx="475200" cy="342000"/>
          </a:xfrm>
          <a:prstGeom prst="rect">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6"/>
                                        </p:tgtEl>
                                        <p:attrNameLst>
                                          <p:attrName>style.visibility</p:attrName>
                                        </p:attrNameLst>
                                      </p:cBhvr>
                                      <p:to>
                                        <p:strVal val="visible"/>
                                      </p:to>
                                    </p:set>
                                    <p:animEffect filter="fade" transition="in">
                                      <p:cBhvr>
                                        <p:cTn dur="500"/>
                                        <p:tgtEl>
                                          <p:spTgt spid="223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37"/>
                                        </p:tgtEl>
                                        <p:attrNameLst>
                                          <p:attrName>style.visibility</p:attrName>
                                        </p:attrNameLst>
                                      </p:cBhvr>
                                      <p:to>
                                        <p:strVal val="visible"/>
                                      </p:to>
                                    </p:set>
                                    <p:animEffect filter="fade" transition="in">
                                      <p:cBhvr>
                                        <p:cTn dur="500"/>
                                        <p:tgtEl>
                                          <p:spTgt spid="2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45"/>
                                        </p:tgtEl>
                                      </p:cBhvr>
                                    </p:animEffect>
                                    <p:set>
                                      <p:cBhvr>
                                        <p:cTn dur="1" fill="hold">
                                          <p:stCondLst>
                                            <p:cond delay="500"/>
                                          </p:stCondLst>
                                        </p:cTn>
                                        <p:tgtEl>
                                          <p:spTgt spid="22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8"/>
                                        </p:tgtEl>
                                        <p:attrNameLst>
                                          <p:attrName>style.visibility</p:attrName>
                                        </p:attrNameLst>
                                      </p:cBhvr>
                                      <p:to>
                                        <p:strVal val="visible"/>
                                      </p:to>
                                    </p:set>
                                    <p:animEffect filter="fade" transition="in">
                                      <p:cBhvr>
                                        <p:cTn dur="500"/>
                                        <p:tgtEl>
                                          <p:spTgt spid="22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2"/>
                                        </p:tgtEl>
                                        <p:attrNameLst>
                                          <p:attrName>style.visibility</p:attrName>
                                        </p:attrNameLst>
                                      </p:cBhvr>
                                      <p:to>
                                        <p:strVal val="visible"/>
                                      </p:to>
                                    </p:set>
                                    <p:animEffect filter="fade" transition="in">
                                      <p:cBhvr>
                                        <p:cTn dur="500"/>
                                        <p:tgtEl>
                                          <p:spTgt spid="2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46"/>
                                        </p:tgtEl>
                                      </p:cBhvr>
                                    </p:animEffect>
                                    <p:set>
                                      <p:cBhvr>
                                        <p:cTn dur="1" fill="hold">
                                          <p:stCondLst>
                                            <p:cond delay="400"/>
                                          </p:stCondLst>
                                        </p:cTn>
                                        <p:tgtEl>
                                          <p:spTgt spid="22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9"/>
                                        </p:tgtEl>
                                        <p:attrNameLst>
                                          <p:attrName>style.visibility</p:attrName>
                                        </p:attrNameLst>
                                      </p:cBhvr>
                                      <p:to>
                                        <p:strVal val="visible"/>
                                      </p:to>
                                    </p:set>
                                    <p:animEffect filter="fade" transition="in">
                                      <p:cBhvr>
                                        <p:cTn dur="500"/>
                                        <p:tgtEl>
                                          <p:spTgt spid="22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0"/>
                                        </p:tgtEl>
                                        <p:attrNameLst>
                                          <p:attrName>style.visibility</p:attrName>
                                        </p:attrNameLst>
                                      </p:cBhvr>
                                      <p:to>
                                        <p:strVal val="visible"/>
                                      </p:to>
                                    </p:set>
                                    <p:animEffect filter="fade" transition="in">
                                      <p:cBhvr>
                                        <p:cTn dur="500"/>
                                        <p:tgtEl>
                                          <p:spTgt spid="2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47"/>
                                        </p:tgtEl>
                                      </p:cBhvr>
                                    </p:animEffect>
                                    <p:set>
                                      <p:cBhvr>
                                        <p:cTn dur="1" fill="hold">
                                          <p:stCondLst>
                                            <p:cond delay="400"/>
                                          </p:stCondLst>
                                        </p:cTn>
                                        <p:tgtEl>
                                          <p:spTgt spid="22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3"/>
                                        </p:tgtEl>
                                        <p:attrNameLst>
                                          <p:attrName>style.visibility</p:attrName>
                                        </p:attrNameLst>
                                      </p:cBhvr>
                                      <p:to>
                                        <p:strVal val="visible"/>
                                      </p:to>
                                    </p:set>
                                    <p:animEffect filter="fade" transition="in">
                                      <p:cBhvr>
                                        <p:cTn dur="500"/>
                                        <p:tgtEl>
                                          <p:spTgt spid="22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1"/>
                                        </p:tgtEl>
                                        <p:attrNameLst>
                                          <p:attrName>style.visibility</p:attrName>
                                        </p:attrNameLst>
                                      </p:cBhvr>
                                      <p:to>
                                        <p:strVal val="visible"/>
                                      </p:to>
                                    </p:set>
                                    <p:animEffect filter="fade" transition="in">
                                      <p:cBhvr>
                                        <p:cTn dur="200"/>
                                        <p:tgtEl>
                                          <p:spTgt spid="2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2248"/>
                                        </p:tgtEl>
                                      </p:cBhvr>
                                    </p:animEffect>
                                    <p:set>
                                      <p:cBhvr>
                                        <p:cTn dur="1" fill="hold">
                                          <p:stCondLst>
                                            <p:cond delay="400"/>
                                          </p:stCondLst>
                                        </p:cTn>
                                        <p:tgtEl>
                                          <p:spTgt spid="2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44"/>
                                        </p:tgtEl>
                                        <p:attrNameLst>
                                          <p:attrName>style.visibility</p:attrName>
                                        </p:attrNameLst>
                                      </p:cBhvr>
                                      <p:to>
                                        <p:strVal val="visible"/>
                                      </p:to>
                                    </p:set>
                                    <p:anim calcmode="lin" valueType="num">
                                      <p:cBhvr additive="base">
                                        <p:cTn dur="500"/>
                                        <p:tgtEl>
                                          <p:spTgt spid="22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grpSp>
        <p:nvGrpSpPr>
          <p:cNvPr id="2253" name="Google Shape;2253;p83"/>
          <p:cNvGrpSpPr/>
          <p:nvPr/>
        </p:nvGrpSpPr>
        <p:grpSpPr>
          <a:xfrm>
            <a:off x="299286" y="189025"/>
            <a:ext cx="133205" cy="119344"/>
            <a:chOff x="222150" y="185025"/>
            <a:chExt cx="170100" cy="152400"/>
          </a:xfrm>
        </p:grpSpPr>
        <p:cxnSp>
          <p:nvCxnSpPr>
            <p:cNvPr id="2254" name="Google Shape;2254;p8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255" name="Google Shape;2255;p8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256" name="Google Shape;2256;p8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257" name="Google Shape;2257;p83"/>
          <p:cNvGrpSpPr/>
          <p:nvPr/>
        </p:nvGrpSpPr>
        <p:grpSpPr>
          <a:xfrm>
            <a:off x="286625" y="3999999"/>
            <a:ext cx="145867" cy="958251"/>
            <a:chOff x="286625" y="3923799"/>
            <a:chExt cx="145867" cy="958251"/>
          </a:xfrm>
        </p:grpSpPr>
        <p:sp>
          <p:nvSpPr>
            <p:cNvPr id="2258" name="Google Shape;2258;p8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9" name="Google Shape;2259;p83"/>
            <p:cNvGrpSpPr/>
            <p:nvPr/>
          </p:nvGrpSpPr>
          <p:grpSpPr>
            <a:xfrm>
              <a:off x="298112" y="4342643"/>
              <a:ext cx="110182" cy="126862"/>
              <a:chOff x="281100" y="2027800"/>
              <a:chExt cx="140700" cy="162000"/>
            </a:xfrm>
          </p:grpSpPr>
          <p:sp>
            <p:nvSpPr>
              <p:cNvPr id="2260" name="Google Shape;2260;p8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1" name="Google Shape;2261;p83"/>
              <p:cNvGrpSpPr/>
              <p:nvPr/>
            </p:nvGrpSpPr>
            <p:grpSpPr>
              <a:xfrm>
                <a:off x="308875" y="2088450"/>
                <a:ext cx="85200" cy="40700"/>
                <a:chOff x="308875" y="2087000"/>
                <a:chExt cx="85200" cy="40700"/>
              </a:xfrm>
            </p:grpSpPr>
            <p:cxnSp>
              <p:nvCxnSpPr>
                <p:cNvPr id="2262" name="Google Shape;2262;p8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263" name="Google Shape;2263;p8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264" name="Google Shape;2264;p83"/>
            <p:cNvGrpSpPr/>
            <p:nvPr/>
          </p:nvGrpSpPr>
          <p:grpSpPr>
            <a:xfrm>
              <a:off x="286625" y="3923799"/>
              <a:ext cx="133200" cy="133200"/>
              <a:chOff x="286625" y="3648899"/>
              <a:chExt cx="133200" cy="133200"/>
            </a:xfrm>
          </p:grpSpPr>
          <p:sp>
            <p:nvSpPr>
              <p:cNvPr id="2265" name="Google Shape;2265;p8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8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67" name="Google Shape;2267;p83">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CONDITIONALS.HTML</a:t>
            </a:r>
            <a:endParaRPr b="0" sz="1000"/>
          </a:p>
        </p:txBody>
      </p:sp>
      <p:sp>
        <p:nvSpPr>
          <p:cNvPr id="2268" name="Google Shape;2268;p83"/>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269" name="Google Shape;2269;p8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IF statements</a:t>
            </a:r>
            <a:endParaRPr/>
          </a:p>
        </p:txBody>
      </p:sp>
      <p:sp>
        <p:nvSpPr>
          <p:cNvPr id="2270" name="Google Shape;2270;p8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8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8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8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4" name="Google Shape;2274;p83"/>
          <p:cNvGrpSpPr/>
          <p:nvPr/>
        </p:nvGrpSpPr>
        <p:grpSpPr>
          <a:xfrm>
            <a:off x="7819199" y="752550"/>
            <a:ext cx="604800" cy="147600"/>
            <a:chOff x="7688649" y="828750"/>
            <a:chExt cx="604800" cy="147600"/>
          </a:xfrm>
        </p:grpSpPr>
        <p:sp>
          <p:nvSpPr>
            <p:cNvPr id="2275" name="Google Shape;2275;p8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8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8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8" name="Google Shape;2278;p83"/>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279" name="Google Shape;2279;p83"/>
          <p:cNvSpPr/>
          <p:nvPr/>
        </p:nvSpPr>
        <p:spPr>
          <a:xfrm>
            <a:off x="831125" y="1317100"/>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280" name="Google Shape;2280;p83"/>
          <p:cNvSpPr txBox="1"/>
          <p:nvPr/>
        </p:nvSpPr>
        <p:spPr>
          <a:xfrm>
            <a:off x="946025" y="2225488"/>
            <a:ext cx="3334200" cy="1302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sz="2200">
                <a:solidFill>
                  <a:srgbClr val="8959A8"/>
                </a:solidFill>
                <a:highlight>
                  <a:schemeClr val="lt1"/>
                </a:highlight>
                <a:latin typeface="Droid Sans Mono"/>
                <a:ea typeface="Droid Sans Mono"/>
                <a:cs typeface="Droid Sans Mono"/>
                <a:sym typeface="Droid Sans Mono"/>
              </a:rPr>
              <a:t>if</a:t>
            </a:r>
            <a:r>
              <a:rPr b="1" lang="en" sz="2200">
                <a:solidFill>
                  <a:srgbClr val="4D4D4C"/>
                </a:solidFill>
                <a:highlight>
                  <a:schemeClr val="lt1"/>
                </a:highlight>
                <a:latin typeface="Droid Sans Mono"/>
                <a:ea typeface="Droid Sans Mono"/>
                <a:cs typeface="Droid Sans Mono"/>
                <a:sym typeface="Droid Sans Mono"/>
              </a:rPr>
              <a:t> (</a:t>
            </a:r>
            <a:r>
              <a:rPr b="1" lang="en" sz="2200">
                <a:solidFill>
                  <a:srgbClr val="FF9900"/>
                </a:solidFill>
                <a:highlight>
                  <a:schemeClr val="lt1"/>
                </a:highlight>
                <a:latin typeface="Droid Sans Mono"/>
                <a:ea typeface="Droid Sans Mono"/>
                <a:cs typeface="Droid Sans Mono"/>
                <a:sym typeface="Droid Sans Mono"/>
              </a:rPr>
              <a:t>condition</a:t>
            </a:r>
            <a:r>
              <a:rPr b="1" lang="en" sz="2200">
                <a:solidFill>
                  <a:srgbClr val="4D4D4C"/>
                </a:solidFill>
                <a:highlight>
                  <a:schemeClr val="lt1"/>
                </a:highlight>
                <a:latin typeface="Droid Sans Mono"/>
                <a:ea typeface="Droid Sans Mono"/>
                <a:cs typeface="Droid Sans Mono"/>
                <a:sym typeface="Droid Sans Mono"/>
              </a:rPr>
              <a:t>) {</a:t>
            </a:r>
            <a:endParaRPr b="1" sz="22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2200">
                <a:solidFill>
                  <a:srgbClr val="3C78D8"/>
                </a:solidFill>
                <a:highlight>
                  <a:schemeClr val="lt1"/>
                </a:highlight>
                <a:latin typeface="Droid Sans Mono"/>
                <a:ea typeface="Droid Sans Mono"/>
                <a:cs typeface="Droid Sans Mono"/>
                <a:sym typeface="Droid Sans Mono"/>
              </a:rPr>
              <a:t>   // do this</a:t>
            </a:r>
            <a:endParaRPr b="1" sz="22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2200">
                <a:solidFill>
                  <a:srgbClr val="4D4D4C"/>
                </a:solidFill>
                <a:highlight>
                  <a:schemeClr val="lt1"/>
                </a:highlight>
                <a:latin typeface="Droid Sans Mono"/>
                <a:ea typeface="Droid Sans Mono"/>
                <a:cs typeface="Droid Sans Mono"/>
                <a:sym typeface="Droid Sans Mono"/>
              </a:rPr>
              <a:t>}</a:t>
            </a:r>
            <a:endParaRPr b="1" sz="2200">
              <a:solidFill>
                <a:srgbClr val="4D4D4C"/>
              </a:solidFill>
              <a:highlight>
                <a:schemeClr val="lt1"/>
              </a:highlight>
              <a:latin typeface="Droid Sans Mono"/>
              <a:ea typeface="Droid Sans Mono"/>
              <a:cs typeface="Droid Sans Mono"/>
              <a:sym typeface="Droid Sans Mono"/>
            </a:endParaRPr>
          </a:p>
        </p:txBody>
      </p:sp>
      <p:sp>
        <p:nvSpPr>
          <p:cNvPr id="2281" name="Google Shape;2281;p83"/>
          <p:cNvSpPr/>
          <p:nvPr/>
        </p:nvSpPr>
        <p:spPr>
          <a:xfrm flipH="1" rot="10800000">
            <a:off x="1569199" y="2299225"/>
            <a:ext cx="1961400" cy="39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83"/>
          <p:cNvSpPr txBox="1"/>
          <p:nvPr/>
        </p:nvSpPr>
        <p:spPr>
          <a:xfrm>
            <a:off x="1113125" y="1776025"/>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FF0000"/>
                </a:solidFill>
                <a:latin typeface="Fira Code"/>
                <a:ea typeface="Fira Code"/>
                <a:cs typeface="Fira Code"/>
                <a:sym typeface="Fira Code"/>
              </a:rPr>
              <a:t>MUST BE BOOLEAN</a:t>
            </a:r>
            <a:endParaRPr b="1" sz="2200">
              <a:solidFill>
                <a:srgbClr val="FF0000"/>
              </a:solidFill>
              <a:latin typeface="Fira Code"/>
              <a:ea typeface="Fira Code"/>
              <a:cs typeface="Fira Code"/>
              <a:sym typeface="Fira Code"/>
            </a:endParaRPr>
          </a:p>
        </p:txBody>
      </p:sp>
      <p:sp>
        <p:nvSpPr>
          <p:cNvPr id="2283" name="Google Shape;2283;p83"/>
          <p:cNvSpPr txBox="1"/>
          <p:nvPr>
            <p:ph idx="3" type="subTitle"/>
          </p:nvPr>
        </p:nvSpPr>
        <p:spPr>
          <a:xfrm>
            <a:off x="4873450" y="2271438"/>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284" name="Google Shape;2284;p83"/>
          <p:cNvSpPr/>
          <p:nvPr/>
        </p:nvSpPr>
        <p:spPr>
          <a:xfrm>
            <a:off x="4769447" y="1331563"/>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285" name="Google Shape;2285;p83"/>
          <p:cNvSpPr txBox="1"/>
          <p:nvPr/>
        </p:nvSpPr>
        <p:spPr>
          <a:xfrm>
            <a:off x="4974050" y="1408125"/>
            <a:ext cx="3334200" cy="9975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(is_raining</a:t>
            </a:r>
            <a:r>
              <a:rPr b="1" lang="en" sz="1600">
                <a:solidFill>
                  <a:srgbClr val="FF9900"/>
                </a:solidFill>
                <a:highlight>
                  <a:schemeClr val="lt1"/>
                </a:highlight>
                <a:latin typeface="Droid Sans Mono"/>
                <a:ea typeface="Droid Sans Mono"/>
                <a:cs typeface="Droid Sans Mono"/>
                <a:sym typeface="Droid Sans Mono"/>
              </a:rPr>
              <a:t> == </a:t>
            </a:r>
            <a:r>
              <a:rPr b="1" lang="en" sz="1600">
                <a:solidFill>
                  <a:srgbClr val="93C47D"/>
                </a:solidFill>
                <a:highlight>
                  <a:schemeClr val="lt1"/>
                </a:highlight>
                <a:latin typeface="Droid Sans Mono"/>
                <a:ea typeface="Droid Sans Mono"/>
                <a:cs typeface="Droid Sans Mono"/>
                <a:sym typeface="Droid Sans Mono"/>
              </a:rPr>
              <a:t>true</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bring umbrella</a:t>
            </a:r>
            <a:r>
              <a:rPr b="1" lang="en" sz="1600">
                <a:solidFill>
                  <a:srgbClr val="3C78D8"/>
                </a:solidFill>
                <a:highlight>
                  <a:schemeClr val="lt1"/>
                </a:highlight>
                <a:latin typeface="Droid Sans Mono"/>
                <a:ea typeface="Droid Sans Mono"/>
                <a:cs typeface="Droid Sans Mono"/>
                <a:sym typeface="Droid Sans Mono"/>
              </a:rPr>
              <a:t> </a:t>
            </a:r>
            <a:r>
              <a:rPr b="1" lang="en" sz="1600">
                <a:solidFill>
                  <a:srgbClr val="9E9E9E"/>
                </a:solidFill>
                <a:highlight>
                  <a:schemeClr val="lt1"/>
                </a:highlight>
                <a:latin typeface="Droid Sans Mono"/>
                <a:ea typeface="Droid Sans Mono"/>
                <a:cs typeface="Droid Sans Mono"/>
                <a:sym typeface="Droid Sans Mono"/>
              </a:rPr>
              <a:t>  </a:t>
            </a:r>
            <a:endParaRPr b="1" sz="1600">
              <a:solidFill>
                <a:srgbClr val="9E9E9E"/>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p:txBody>
      </p:sp>
      <p:sp>
        <p:nvSpPr>
          <p:cNvPr id="2286" name="Google Shape;2286;p83"/>
          <p:cNvSpPr txBox="1"/>
          <p:nvPr/>
        </p:nvSpPr>
        <p:spPr>
          <a:xfrm>
            <a:off x="4974050" y="2289978"/>
            <a:ext cx="3334200" cy="9798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a:t>
            </a:r>
            <a:r>
              <a:rPr b="1" lang="en" sz="1600">
                <a:solidFill>
                  <a:srgbClr val="4D4D4C"/>
                </a:solidFill>
                <a:highlight>
                  <a:schemeClr val="lt1"/>
                </a:highlight>
                <a:latin typeface="Droid Sans Mono"/>
                <a:ea typeface="Droid Sans Mono"/>
                <a:cs typeface="Droid Sans Mono"/>
                <a:sym typeface="Droid Sans Mono"/>
              </a:rPr>
              <a:t>maths_score</a:t>
            </a:r>
            <a:r>
              <a:rPr b="1" lang="en" sz="1600">
                <a:solidFill>
                  <a:srgbClr val="FF9900"/>
                </a:solidFill>
                <a:highlight>
                  <a:schemeClr val="lt1"/>
                </a:highlight>
                <a:latin typeface="Droid Sans Mono"/>
                <a:ea typeface="Droid Sans Mono"/>
                <a:cs typeface="Droid Sans Mono"/>
                <a:sym typeface="Droid Sans Mono"/>
              </a:rPr>
              <a:t> &gt; </a:t>
            </a:r>
            <a:r>
              <a:rPr b="1" lang="en" sz="1600">
                <a:solidFill>
                  <a:srgbClr val="4D4D4C"/>
                </a:solidFill>
                <a:highlight>
                  <a:schemeClr val="lt1"/>
                </a:highlight>
                <a:latin typeface="Droid Sans Mono"/>
                <a:ea typeface="Droid Sans Mono"/>
                <a:cs typeface="Droid Sans Mono"/>
                <a:sym typeface="Droid Sans Mono"/>
              </a:rPr>
              <a:t>50</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 Tell mom I passed!!</a:t>
            </a:r>
            <a:endParaRPr b="1" sz="1500">
              <a:solidFill>
                <a:srgbClr val="9E9E9E"/>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p:txBody>
      </p:sp>
      <p:sp>
        <p:nvSpPr>
          <p:cNvPr id="2287" name="Google Shape;2287;p83"/>
          <p:cNvSpPr txBox="1"/>
          <p:nvPr/>
        </p:nvSpPr>
        <p:spPr>
          <a:xfrm>
            <a:off x="4974050" y="3171686"/>
            <a:ext cx="3334200" cy="12453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(maths_score</a:t>
            </a:r>
            <a:r>
              <a:rPr b="1" lang="en" sz="1600">
                <a:solidFill>
                  <a:srgbClr val="FF9900"/>
                </a:solidFill>
                <a:highlight>
                  <a:schemeClr val="lt1"/>
                </a:highlight>
                <a:latin typeface="Droid Sans Mono"/>
                <a:ea typeface="Droid Sans Mono"/>
                <a:cs typeface="Droid Sans Mono"/>
                <a:sym typeface="Droid Sans Mono"/>
              </a:rPr>
              <a:t> &lt;= </a:t>
            </a:r>
            <a:r>
              <a:rPr b="1" lang="en" sz="1600">
                <a:solidFill>
                  <a:srgbClr val="4D4D4C"/>
                </a:solidFill>
                <a:highlight>
                  <a:schemeClr val="lt1"/>
                </a:highlight>
                <a:latin typeface="Droid Sans Mono"/>
                <a:ea typeface="Droid Sans Mono"/>
                <a:cs typeface="Droid Sans Mono"/>
                <a:sym typeface="Droid Sans Mono"/>
              </a:rPr>
              <a:t>50</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0" lvl="0" marL="45720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 The dog ate my</a:t>
            </a:r>
            <a:endParaRPr b="1" i="1" sz="1500">
              <a:solidFill>
                <a:srgbClr val="3C78D8"/>
              </a:solidFill>
              <a:highlight>
                <a:schemeClr val="lt1"/>
              </a:highlight>
              <a:latin typeface="Droid Sans Mono"/>
              <a:ea typeface="Droid Sans Mono"/>
              <a:cs typeface="Droid Sans Mono"/>
              <a:sym typeface="Droid Sans Mono"/>
            </a:endParaRPr>
          </a:p>
          <a:p>
            <a:pPr indent="0" lvl="0" marL="45720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work!!</a:t>
            </a:r>
            <a:endParaRPr b="1" sz="1500">
              <a:solidFill>
                <a:srgbClr val="9E9E9E"/>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p:txBody>
      </p:sp>
      <p:sp>
        <p:nvSpPr>
          <p:cNvPr id="2288" name="Google Shape;2288;p83"/>
          <p:cNvSpPr/>
          <p:nvPr/>
        </p:nvSpPr>
        <p:spPr>
          <a:xfrm flipH="1" rot="10800000">
            <a:off x="5415775" y="1481925"/>
            <a:ext cx="2473800" cy="318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83"/>
          <p:cNvSpPr/>
          <p:nvPr/>
        </p:nvSpPr>
        <p:spPr>
          <a:xfrm flipH="1" rot="10800000">
            <a:off x="5404250" y="2326800"/>
            <a:ext cx="2278200" cy="318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83"/>
          <p:cNvSpPr/>
          <p:nvPr/>
        </p:nvSpPr>
        <p:spPr>
          <a:xfrm flipH="1" rot="10800000">
            <a:off x="5469950" y="3230475"/>
            <a:ext cx="2387100" cy="318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0"/>
                                        </p:tgtEl>
                                        <p:attrNameLst>
                                          <p:attrName>style.visibility</p:attrName>
                                        </p:attrNameLst>
                                      </p:cBhvr>
                                      <p:to>
                                        <p:strVal val="visible"/>
                                      </p:to>
                                    </p:set>
                                    <p:animEffect filter="fade" transition="in">
                                      <p:cBhvr>
                                        <p:cTn dur="500"/>
                                        <p:tgtEl>
                                          <p:spTgt spid="2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1"/>
                                        </p:tgtEl>
                                        <p:attrNameLst>
                                          <p:attrName>style.visibility</p:attrName>
                                        </p:attrNameLst>
                                      </p:cBhvr>
                                      <p:to>
                                        <p:strVal val="visible"/>
                                      </p:to>
                                    </p:set>
                                    <p:animEffect filter="fade" transition="in">
                                      <p:cBhvr>
                                        <p:cTn dur="500"/>
                                        <p:tgtEl>
                                          <p:spTgt spid="2281"/>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282"/>
                                        </p:tgtEl>
                                        <p:attrNameLst>
                                          <p:attrName>style.visibility</p:attrName>
                                        </p:attrNameLst>
                                      </p:cBhvr>
                                      <p:to>
                                        <p:strVal val="visible"/>
                                      </p:to>
                                    </p:set>
                                    <p:anim calcmode="lin" valueType="num">
                                      <p:cBhvr additive="base">
                                        <p:cTn dur="500"/>
                                        <p:tgtEl>
                                          <p:spTgt spid="22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5"/>
                                        </p:tgtEl>
                                        <p:attrNameLst>
                                          <p:attrName>style.visibility</p:attrName>
                                        </p:attrNameLst>
                                      </p:cBhvr>
                                      <p:to>
                                        <p:strVal val="visible"/>
                                      </p:to>
                                    </p:set>
                                    <p:animEffect filter="fade" transition="in">
                                      <p:cBhvr>
                                        <p:cTn dur="600"/>
                                        <p:tgtEl>
                                          <p:spTgt spid="2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6"/>
                                        </p:tgtEl>
                                        <p:attrNameLst>
                                          <p:attrName>style.visibility</p:attrName>
                                        </p:attrNameLst>
                                      </p:cBhvr>
                                      <p:to>
                                        <p:strVal val="visible"/>
                                      </p:to>
                                    </p:set>
                                    <p:animEffect filter="fade" transition="in">
                                      <p:cBhvr>
                                        <p:cTn dur="500"/>
                                        <p:tgtEl>
                                          <p:spTgt spid="2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7"/>
                                        </p:tgtEl>
                                        <p:attrNameLst>
                                          <p:attrName>style.visibility</p:attrName>
                                        </p:attrNameLst>
                                      </p:cBhvr>
                                      <p:to>
                                        <p:strVal val="visible"/>
                                      </p:to>
                                    </p:set>
                                    <p:animEffect filter="fade" transition="in">
                                      <p:cBhvr>
                                        <p:cTn dur="500"/>
                                        <p:tgtEl>
                                          <p:spTgt spid="2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88"/>
                                        </p:tgtEl>
                                        <p:attrNameLst>
                                          <p:attrName>style.visibility</p:attrName>
                                        </p:attrNameLst>
                                      </p:cBhvr>
                                      <p:to>
                                        <p:strVal val="visible"/>
                                      </p:to>
                                    </p:set>
                                    <p:anim calcmode="lin" valueType="num">
                                      <p:cBhvr additive="base">
                                        <p:cTn dur="500"/>
                                        <p:tgtEl>
                                          <p:spTgt spid="22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89"/>
                                        </p:tgtEl>
                                        <p:attrNameLst>
                                          <p:attrName>style.visibility</p:attrName>
                                        </p:attrNameLst>
                                      </p:cBhvr>
                                      <p:to>
                                        <p:strVal val="visible"/>
                                      </p:to>
                                    </p:set>
                                    <p:anim calcmode="lin" valueType="num">
                                      <p:cBhvr additive="base">
                                        <p:cTn dur="500"/>
                                        <p:tgtEl>
                                          <p:spTgt spid="22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90"/>
                                        </p:tgtEl>
                                        <p:attrNameLst>
                                          <p:attrName>style.visibility</p:attrName>
                                        </p:attrNameLst>
                                      </p:cBhvr>
                                      <p:to>
                                        <p:strVal val="visible"/>
                                      </p:to>
                                    </p:set>
                                    <p:anim calcmode="lin" valueType="num">
                                      <p:cBhvr additive="base">
                                        <p:cTn dur="500"/>
                                        <p:tgtEl>
                                          <p:spTgt spid="22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grpSp>
        <p:nvGrpSpPr>
          <p:cNvPr id="2295" name="Google Shape;2295;p84"/>
          <p:cNvGrpSpPr/>
          <p:nvPr/>
        </p:nvGrpSpPr>
        <p:grpSpPr>
          <a:xfrm>
            <a:off x="299286" y="189025"/>
            <a:ext cx="133205" cy="119344"/>
            <a:chOff x="222150" y="185025"/>
            <a:chExt cx="170100" cy="152400"/>
          </a:xfrm>
        </p:grpSpPr>
        <p:cxnSp>
          <p:nvCxnSpPr>
            <p:cNvPr id="2296" name="Google Shape;2296;p8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297" name="Google Shape;2297;p8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298" name="Google Shape;2298;p8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299" name="Google Shape;2299;p84"/>
          <p:cNvGrpSpPr/>
          <p:nvPr/>
        </p:nvGrpSpPr>
        <p:grpSpPr>
          <a:xfrm>
            <a:off x="286625" y="3999999"/>
            <a:ext cx="145867" cy="958251"/>
            <a:chOff x="286625" y="3923799"/>
            <a:chExt cx="145867" cy="958251"/>
          </a:xfrm>
        </p:grpSpPr>
        <p:sp>
          <p:nvSpPr>
            <p:cNvPr id="2300" name="Google Shape;2300;p8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1" name="Google Shape;2301;p84"/>
            <p:cNvGrpSpPr/>
            <p:nvPr/>
          </p:nvGrpSpPr>
          <p:grpSpPr>
            <a:xfrm>
              <a:off x="298112" y="4342643"/>
              <a:ext cx="110182" cy="126862"/>
              <a:chOff x="281100" y="2027800"/>
              <a:chExt cx="140700" cy="162000"/>
            </a:xfrm>
          </p:grpSpPr>
          <p:sp>
            <p:nvSpPr>
              <p:cNvPr id="2302" name="Google Shape;2302;p8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3" name="Google Shape;2303;p84"/>
              <p:cNvGrpSpPr/>
              <p:nvPr/>
            </p:nvGrpSpPr>
            <p:grpSpPr>
              <a:xfrm>
                <a:off x="308875" y="2088450"/>
                <a:ext cx="85200" cy="40700"/>
                <a:chOff x="308875" y="2087000"/>
                <a:chExt cx="85200" cy="40700"/>
              </a:xfrm>
            </p:grpSpPr>
            <p:cxnSp>
              <p:nvCxnSpPr>
                <p:cNvPr id="2304" name="Google Shape;2304;p8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305" name="Google Shape;2305;p8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06" name="Google Shape;2306;p84"/>
            <p:cNvGrpSpPr/>
            <p:nvPr/>
          </p:nvGrpSpPr>
          <p:grpSpPr>
            <a:xfrm>
              <a:off x="286625" y="3923799"/>
              <a:ext cx="133200" cy="133200"/>
              <a:chOff x="286625" y="3648899"/>
              <a:chExt cx="133200" cy="133200"/>
            </a:xfrm>
          </p:grpSpPr>
          <p:sp>
            <p:nvSpPr>
              <p:cNvPr id="2307" name="Google Shape;2307;p8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8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9" name="Google Shape;2309;p84">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CONDITIONALS.HTML</a:t>
            </a:r>
            <a:endParaRPr b="0" sz="1000"/>
          </a:p>
        </p:txBody>
      </p:sp>
      <p:sp>
        <p:nvSpPr>
          <p:cNvPr id="2310" name="Google Shape;2310;p84"/>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311" name="Google Shape;2311;p8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IF + ELSE statements</a:t>
            </a:r>
            <a:endParaRPr/>
          </a:p>
        </p:txBody>
      </p:sp>
      <p:sp>
        <p:nvSpPr>
          <p:cNvPr id="2312" name="Google Shape;2312;p8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8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8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6" name="Google Shape;2316;p84"/>
          <p:cNvGrpSpPr/>
          <p:nvPr/>
        </p:nvGrpSpPr>
        <p:grpSpPr>
          <a:xfrm>
            <a:off x="7819199" y="752550"/>
            <a:ext cx="604800" cy="147600"/>
            <a:chOff x="7688649" y="828750"/>
            <a:chExt cx="604800" cy="147600"/>
          </a:xfrm>
        </p:grpSpPr>
        <p:sp>
          <p:nvSpPr>
            <p:cNvPr id="2317" name="Google Shape;2317;p8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8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8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0" name="Google Shape;2320;p84"/>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321" name="Google Shape;2321;p84"/>
          <p:cNvSpPr/>
          <p:nvPr/>
        </p:nvSpPr>
        <p:spPr>
          <a:xfrm>
            <a:off x="831125" y="1317100"/>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322" name="Google Shape;2322;p84"/>
          <p:cNvSpPr txBox="1"/>
          <p:nvPr/>
        </p:nvSpPr>
        <p:spPr>
          <a:xfrm>
            <a:off x="1035719" y="1693308"/>
            <a:ext cx="3334200" cy="16917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sz="2200">
                <a:solidFill>
                  <a:srgbClr val="8959A8"/>
                </a:solidFill>
                <a:highlight>
                  <a:schemeClr val="lt1"/>
                </a:highlight>
                <a:latin typeface="Droid Sans Mono"/>
                <a:ea typeface="Droid Sans Mono"/>
                <a:cs typeface="Droid Sans Mono"/>
                <a:sym typeface="Droid Sans Mono"/>
              </a:rPr>
              <a:t>if</a:t>
            </a:r>
            <a:r>
              <a:rPr b="1" lang="en" sz="2200">
                <a:solidFill>
                  <a:srgbClr val="4D4D4C"/>
                </a:solidFill>
                <a:highlight>
                  <a:schemeClr val="lt1"/>
                </a:highlight>
                <a:latin typeface="Droid Sans Mono"/>
                <a:ea typeface="Droid Sans Mono"/>
                <a:cs typeface="Droid Sans Mono"/>
                <a:sym typeface="Droid Sans Mono"/>
              </a:rPr>
              <a:t> (</a:t>
            </a:r>
            <a:r>
              <a:rPr b="1" lang="en" sz="2200">
                <a:solidFill>
                  <a:srgbClr val="FF9900"/>
                </a:solidFill>
                <a:highlight>
                  <a:schemeClr val="lt1"/>
                </a:highlight>
                <a:latin typeface="Droid Sans Mono"/>
                <a:ea typeface="Droid Sans Mono"/>
                <a:cs typeface="Droid Sans Mono"/>
                <a:sym typeface="Droid Sans Mono"/>
              </a:rPr>
              <a:t>condition</a:t>
            </a:r>
            <a:r>
              <a:rPr b="1" lang="en" sz="2200">
                <a:solidFill>
                  <a:srgbClr val="4D4D4C"/>
                </a:solidFill>
                <a:highlight>
                  <a:schemeClr val="lt1"/>
                </a:highlight>
                <a:latin typeface="Droid Sans Mono"/>
                <a:ea typeface="Droid Sans Mono"/>
                <a:cs typeface="Droid Sans Mono"/>
                <a:sym typeface="Droid Sans Mono"/>
              </a:rPr>
              <a:t>) {</a:t>
            </a:r>
            <a:endParaRPr b="1" sz="22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2200">
                <a:solidFill>
                  <a:srgbClr val="3C78D8"/>
                </a:solidFill>
                <a:highlight>
                  <a:schemeClr val="lt1"/>
                </a:highlight>
                <a:latin typeface="Droid Sans Mono"/>
                <a:ea typeface="Droid Sans Mono"/>
                <a:cs typeface="Droid Sans Mono"/>
                <a:sym typeface="Droid Sans Mono"/>
              </a:rPr>
              <a:t>   // do this</a:t>
            </a:r>
            <a:endParaRPr b="1" sz="22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2200">
                <a:solidFill>
                  <a:srgbClr val="4D4D4C"/>
                </a:solidFill>
                <a:highlight>
                  <a:schemeClr val="lt1"/>
                </a:highlight>
                <a:latin typeface="Droid Sans Mono"/>
                <a:ea typeface="Droid Sans Mono"/>
                <a:cs typeface="Droid Sans Mono"/>
                <a:sym typeface="Droid Sans Mono"/>
              </a:rPr>
              <a:t>}</a:t>
            </a:r>
            <a:endParaRPr b="1" sz="2200">
              <a:solidFill>
                <a:srgbClr val="8959A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2200">
              <a:solidFill>
                <a:srgbClr val="4D4D4C"/>
              </a:solidFill>
              <a:highlight>
                <a:schemeClr val="lt1"/>
              </a:highlight>
              <a:latin typeface="Droid Sans Mono"/>
              <a:ea typeface="Droid Sans Mono"/>
              <a:cs typeface="Droid Sans Mono"/>
              <a:sym typeface="Droid Sans Mono"/>
            </a:endParaRPr>
          </a:p>
        </p:txBody>
      </p:sp>
      <p:sp>
        <p:nvSpPr>
          <p:cNvPr id="2323" name="Google Shape;2323;p84"/>
          <p:cNvSpPr/>
          <p:nvPr/>
        </p:nvSpPr>
        <p:spPr>
          <a:xfrm>
            <a:off x="4769447" y="1331563"/>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324" name="Google Shape;2324;p84"/>
          <p:cNvSpPr txBox="1"/>
          <p:nvPr/>
        </p:nvSpPr>
        <p:spPr>
          <a:xfrm>
            <a:off x="4974061" y="1331573"/>
            <a:ext cx="3334200" cy="16062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if</a:t>
            </a:r>
            <a:r>
              <a:rPr b="1" lang="en">
                <a:solidFill>
                  <a:srgbClr val="4D4D4C"/>
                </a:solidFill>
                <a:highlight>
                  <a:schemeClr val="lt1"/>
                </a:highlight>
                <a:latin typeface="Droid Sans Mono"/>
                <a:ea typeface="Droid Sans Mono"/>
                <a:cs typeface="Droid Sans Mono"/>
                <a:sym typeface="Droid Sans Mono"/>
              </a:rPr>
              <a:t> (is_raining</a:t>
            </a:r>
            <a:r>
              <a:rPr b="1" lang="en">
                <a:solidFill>
                  <a:srgbClr val="FF9900"/>
                </a:solidFill>
                <a:highlight>
                  <a:schemeClr val="lt1"/>
                </a:highlight>
                <a:latin typeface="Droid Sans Mono"/>
                <a:ea typeface="Droid Sans Mono"/>
                <a:cs typeface="Droid Sans Mono"/>
                <a:sym typeface="Droid Sans Mono"/>
              </a:rPr>
              <a:t> == </a:t>
            </a:r>
            <a:r>
              <a:rPr b="1" lang="en">
                <a:solidFill>
                  <a:srgbClr val="93C47D"/>
                </a:solidFill>
                <a:highlight>
                  <a:schemeClr val="lt1"/>
                </a:highlight>
                <a:latin typeface="Droid Sans Mono"/>
                <a:ea typeface="Droid Sans Mono"/>
                <a:cs typeface="Droid Sans Mono"/>
                <a:sym typeface="Droid Sans Mono"/>
              </a:rPr>
              <a:t>true</a:t>
            </a:r>
            <a:r>
              <a:rPr b="1" lang="en">
                <a:solidFill>
                  <a:srgbClr val="4D4D4C"/>
                </a:solidFill>
                <a:highlight>
                  <a:schemeClr val="lt1"/>
                </a:highlight>
                <a:latin typeface="Droid Sans Mono"/>
                <a:ea typeface="Droid Sans Mono"/>
                <a:cs typeface="Droid Sans Mono"/>
                <a:sym typeface="Droid Sans Mono"/>
              </a:rPr>
              <a:t>) {</a:t>
            </a:r>
            <a:endParaRPr b="1">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300">
                <a:solidFill>
                  <a:srgbClr val="3C78D8"/>
                </a:solidFill>
                <a:highlight>
                  <a:schemeClr val="lt1"/>
                </a:highlight>
                <a:latin typeface="Droid Sans Mono"/>
                <a:ea typeface="Droid Sans Mono"/>
                <a:cs typeface="Droid Sans Mono"/>
                <a:sym typeface="Droid Sans Mono"/>
              </a:rPr>
              <a:t>// bring umbrella</a:t>
            </a:r>
            <a:r>
              <a:rPr b="1" lang="en" sz="1300">
                <a:solidFill>
                  <a:srgbClr val="3C78D8"/>
                </a:solidFill>
                <a:highlight>
                  <a:schemeClr val="lt1"/>
                </a:highlight>
                <a:latin typeface="Droid Sans Mono"/>
                <a:ea typeface="Droid Sans Mono"/>
                <a:cs typeface="Droid Sans Mono"/>
                <a:sym typeface="Droid Sans Mono"/>
              </a:rPr>
              <a:t>   </a:t>
            </a:r>
            <a:endParaRPr b="1" sz="13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a:t>
            </a:r>
            <a:endParaRPr b="1">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else </a:t>
            </a:r>
            <a:r>
              <a:rPr b="1" lang="en">
                <a:solidFill>
                  <a:srgbClr val="4D4D4C"/>
                </a:solidFill>
                <a:highlight>
                  <a:schemeClr val="lt1"/>
                </a:highlight>
                <a:latin typeface="Droid Sans Mono"/>
                <a:ea typeface="Droid Sans Mono"/>
                <a:cs typeface="Droid Sans Mono"/>
                <a:sym typeface="Droid Sans Mono"/>
              </a:rPr>
              <a:t>{</a:t>
            </a:r>
            <a:endParaRPr b="1">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i="1" lang="en">
                <a:solidFill>
                  <a:srgbClr val="3C78D8"/>
                </a:solidFill>
                <a:highlight>
                  <a:schemeClr val="lt1"/>
                </a:highlight>
                <a:latin typeface="Droid Sans Mono"/>
                <a:ea typeface="Droid Sans Mono"/>
                <a:cs typeface="Droid Sans Mono"/>
                <a:sym typeface="Droid Sans Mono"/>
              </a:rPr>
              <a:t>	// d</a:t>
            </a:r>
            <a:r>
              <a:rPr b="1" i="1" lang="en" sz="1300">
                <a:solidFill>
                  <a:srgbClr val="3C78D8"/>
                </a:solidFill>
                <a:highlight>
                  <a:schemeClr val="lt1"/>
                </a:highlight>
                <a:latin typeface="Droid Sans Mono"/>
                <a:ea typeface="Droid Sans Mono"/>
                <a:cs typeface="Droid Sans Mono"/>
                <a:sym typeface="Droid Sans Mono"/>
              </a:rPr>
              <a:t>on’t need umbrella</a:t>
            </a:r>
            <a:endParaRPr b="1" i="1" sz="13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300">
                <a:solidFill>
                  <a:srgbClr val="4D4D4C"/>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p:txBody>
      </p:sp>
      <p:sp>
        <p:nvSpPr>
          <p:cNvPr id="2325" name="Google Shape;2325;p84"/>
          <p:cNvSpPr txBox="1"/>
          <p:nvPr/>
        </p:nvSpPr>
        <p:spPr>
          <a:xfrm>
            <a:off x="4930461" y="2852009"/>
            <a:ext cx="3334200" cy="14670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300">
                <a:solidFill>
                  <a:srgbClr val="8959A8"/>
                </a:solidFill>
                <a:highlight>
                  <a:schemeClr val="lt1"/>
                </a:highlight>
                <a:latin typeface="Droid Sans Mono"/>
                <a:ea typeface="Droid Sans Mono"/>
                <a:cs typeface="Droid Sans Mono"/>
                <a:sym typeface="Droid Sans Mono"/>
              </a:rPr>
              <a:t>if </a:t>
            </a:r>
            <a:r>
              <a:rPr b="1" lang="en" sz="1300">
                <a:solidFill>
                  <a:srgbClr val="4D4D4C"/>
                </a:solidFill>
                <a:highlight>
                  <a:schemeClr val="lt1"/>
                </a:highlight>
                <a:latin typeface="Droid Sans Mono"/>
                <a:ea typeface="Droid Sans Mono"/>
                <a:cs typeface="Droid Sans Mono"/>
                <a:sym typeface="Droid Sans Mono"/>
              </a:rPr>
              <a:t>(</a:t>
            </a:r>
            <a:r>
              <a:rPr b="1" lang="en" sz="1300">
                <a:solidFill>
                  <a:srgbClr val="4D4D4C"/>
                </a:solidFill>
                <a:highlight>
                  <a:schemeClr val="lt1"/>
                </a:highlight>
                <a:latin typeface="Droid Sans Mono"/>
                <a:ea typeface="Droid Sans Mono"/>
                <a:cs typeface="Droid Sans Mono"/>
                <a:sym typeface="Droid Sans Mono"/>
              </a:rPr>
              <a:t>maths_score</a:t>
            </a:r>
            <a:r>
              <a:rPr b="1" lang="en" sz="1300">
                <a:solidFill>
                  <a:srgbClr val="FF9900"/>
                </a:solidFill>
                <a:highlight>
                  <a:schemeClr val="lt1"/>
                </a:highlight>
                <a:latin typeface="Droid Sans Mono"/>
                <a:ea typeface="Droid Sans Mono"/>
                <a:cs typeface="Droid Sans Mono"/>
                <a:sym typeface="Droid Sans Mono"/>
              </a:rPr>
              <a:t> &gt; </a:t>
            </a:r>
            <a:r>
              <a:rPr b="1" lang="en" sz="1300">
                <a:solidFill>
                  <a:srgbClr val="4D4D4C"/>
                </a:solidFill>
                <a:highlight>
                  <a:schemeClr val="lt1"/>
                </a:highlight>
                <a:latin typeface="Droid Sans Mono"/>
                <a:ea typeface="Droid Sans Mono"/>
                <a:cs typeface="Droid Sans Mono"/>
                <a:sym typeface="Droid Sans Mono"/>
              </a:rPr>
              <a:t>50</a:t>
            </a:r>
            <a:r>
              <a:rPr b="1" lang="en" sz="1300">
                <a:solidFill>
                  <a:srgbClr val="4D4D4C"/>
                </a:solidFill>
                <a:highlight>
                  <a:schemeClr val="lt1"/>
                </a:highlight>
                <a:latin typeface="Droid Sans Mono"/>
                <a:ea typeface="Droid Sans Mono"/>
                <a:cs typeface="Droid Sans Mono"/>
                <a:sym typeface="Droid Sans Mono"/>
              </a:rPr>
              <a:t>) {</a:t>
            </a:r>
            <a:endParaRPr b="1" sz="13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200">
                <a:solidFill>
                  <a:srgbClr val="3C78D8"/>
                </a:solidFill>
                <a:highlight>
                  <a:schemeClr val="lt1"/>
                </a:highlight>
                <a:latin typeface="Droid Sans Mono"/>
                <a:ea typeface="Droid Sans Mono"/>
                <a:cs typeface="Droid Sans Mono"/>
                <a:sym typeface="Droid Sans Mono"/>
              </a:rPr>
              <a:t>/</a:t>
            </a:r>
            <a:r>
              <a:rPr b="1" i="1" lang="en" sz="1100">
                <a:solidFill>
                  <a:srgbClr val="3C78D8"/>
                </a:solidFill>
                <a:highlight>
                  <a:schemeClr val="lt1"/>
                </a:highlight>
                <a:latin typeface="Droid Sans Mono"/>
                <a:ea typeface="Droid Sans Mono"/>
                <a:cs typeface="Droid Sans Mono"/>
                <a:sym typeface="Droid Sans Mono"/>
              </a:rPr>
              <a:t>/ Tell mom I passed!!</a:t>
            </a:r>
            <a:endParaRPr b="1" i="1" sz="11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300">
                <a:solidFill>
                  <a:srgbClr val="4D4D4C"/>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300">
                <a:solidFill>
                  <a:srgbClr val="8959A8"/>
                </a:solidFill>
                <a:highlight>
                  <a:schemeClr val="lt1"/>
                </a:highlight>
                <a:latin typeface="Droid Sans Mono"/>
                <a:ea typeface="Droid Sans Mono"/>
                <a:cs typeface="Droid Sans Mono"/>
                <a:sym typeface="Droid Sans Mono"/>
              </a:rPr>
              <a:t>else </a:t>
            </a:r>
            <a:r>
              <a:rPr b="1" lang="en" sz="1300">
                <a:solidFill>
                  <a:srgbClr val="4D4D4C"/>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a:p>
            <a:pPr indent="0" lvl="0" marL="457200" marR="76200" rtl="0" algn="l">
              <a:lnSpc>
                <a:spcPct val="115000"/>
              </a:lnSpc>
              <a:spcBef>
                <a:spcPts val="0"/>
              </a:spcBef>
              <a:spcAft>
                <a:spcPts val="0"/>
              </a:spcAft>
              <a:buNone/>
            </a:pPr>
            <a:r>
              <a:rPr b="1" i="1" lang="en" sz="1100">
                <a:solidFill>
                  <a:srgbClr val="3C78D8"/>
                </a:solidFill>
                <a:highlight>
                  <a:schemeClr val="lt1"/>
                </a:highlight>
                <a:latin typeface="Droid Sans Mono"/>
                <a:ea typeface="Droid Sans Mono"/>
                <a:cs typeface="Droid Sans Mono"/>
                <a:sym typeface="Droid Sans Mono"/>
              </a:rPr>
              <a:t>// The dog ate my work!!</a:t>
            </a:r>
            <a:endParaRPr b="1" i="1" sz="11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200">
                <a:solidFill>
                  <a:srgbClr val="4D4D4C"/>
                </a:solidFill>
                <a:highlight>
                  <a:schemeClr val="lt1"/>
                </a:highlight>
                <a:latin typeface="Droid Sans Mono"/>
                <a:ea typeface="Droid Sans Mono"/>
                <a:cs typeface="Droid Sans Mono"/>
                <a:sym typeface="Droid Sans Mono"/>
              </a:rPr>
              <a:t>}</a:t>
            </a:r>
            <a:endParaRPr b="1" sz="1200">
              <a:solidFill>
                <a:srgbClr val="4D4D4C"/>
              </a:solidFill>
              <a:highlight>
                <a:schemeClr val="lt1"/>
              </a:highlight>
              <a:latin typeface="Droid Sans Mono"/>
              <a:ea typeface="Droid Sans Mono"/>
              <a:cs typeface="Droid Sans Mono"/>
              <a:sym typeface="Droid Sans Mono"/>
            </a:endParaRPr>
          </a:p>
        </p:txBody>
      </p:sp>
      <p:sp>
        <p:nvSpPr>
          <p:cNvPr id="2326" name="Google Shape;2326;p84"/>
          <p:cNvSpPr/>
          <p:nvPr/>
        </p:nvSpPr>
        <p:spPr>
          <a:xfrm flipH="1" rot="10800000">
            <a:off x="1645399" y="1776722"/>
            <a:ext cx="1961400" cy="39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84"/>
          <p:cNvSpPr txBox="1"/>
          <p:nvPr/>
        </p:nvSpPr>
        <p:spPr>
          <a:xfrm>
            <a:off x="1189325" y="1253522"/>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FF0000"/>
                </a:solidFill>
                <a:latin typeface="Fira Code"/>
                <a:ea typeface="Fira Code"/>
                <a:cs typeface="Fira Code"/>
                <a:sym typeface="Fira Code"/>
              </a:rPr>
              <a:t>MUST BE BOOLEAN</a:t>
            </a:r>
            <a:endParaRPr b="1" sz="2200">
              <a:solidFill>
                <a:srgbClr val="FF0000"/>
              </a:solidFill>
              <a:latin typeface="Fira Code"/>
              <a:ea typeface="Fira Code"/>
              <a:cs typeface="Fira Code"/>
              <a:sym typeface="Fira Code"/>
            </a:endParaRPr>
          </a:p>
        </p:txBody>
      </p:sp>
      <p:sp>
        <p:nvSpPr>
          <p:cNvPr id="2328" name="Google Shape;2328;p84"/>
          <p:cNvSpPr txBox="1"/>
          <p:nvPr/>
        </p:nvSpPr>
        <p:spPr>
          <a:xfrm>
            <a:off x="1066800" y="2895600"/>
            <a:ext cx="3000000" cy="1302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sz="2200">
                <a:solidFill>
                  <a:srgbClr val="8959A8"/>
                </a:solidFill>
                <a:highlight>
                  <a:schemeClr val="lt1"/>
                </a:highlight>
                <a:latin typeface="Droid Sans Mono"/>
                <a:ea typeface="Droid Sans Mono"/>
                <a:cs typeface="Droid Sans Mono"/>
                <a:sym typeface="Droid Sans Mono"/>
              </a:rPr>
              <a:t>else </a:t>
            </a:r>
            <a:r>
              <a:rPr b="1" lang="en" sz="2200">
                <a:solidFill>
                  <a:srgbClr val="4D4D4C"/>
                </a:solidFill>
                <a:highlight>
                  <a:schemeClr val="lt1"/>
                </a:highlight>
                <a:latin typeface="Droid Sans Mono"/>
                <a:ea typeface="Droid Sans Mono"/>
                <a:cs typeface="Droid Sans Mono"/>
                <a:sym typeface="Droid Sans Mono"/>
              </a:rPr>
              <a:t>{</a:t>
            </a:r>
            <a:endParaRPr b="1" sz="22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2200">
                <a:solidFill>
                  <a:srgbClr val="3C78D8"/>
                </a:solidFill>
                <a:highlight>
                  <a:schemeClr val="lt1"/>
                </a:highlight>
                <a:latin typeface="Droid Sans Mono"/>
                <a:ea typeface="Droid Sans Mono"/>
                <a:cs typeface="Droid Sans Mono"/>
                <a:sym typeface="Droid Sans Mono"/>
              </a:rPr>
              <a:t>   // do this</a:t>
            </a:r>
            <a:endParaRPr b="1" sz="22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2200">
                <a:solidFill>
                  <a:srgbClr val="4D4D4C"/>
                </a:solidFill>
                <a:highlight>
                  <a:schemeClr val="lt1"/>
                </a:highlight>
                <a:latin typeface="Droid Sans Mono"/>
                <a:ea typeface="Droid Sans Mono"/>
                <a:cs typeface="Droid Sans Mono"/>
                <a:sym typeface="Droid Sans Mono"/>
              </a:rPr>
              <a:t>}</a:t>
            </a:r>
            <a:endParaRPr/>
          </a:p>
        </p:txBody>
      </p:sp>
      <p:sp>
        <p:nvSpPr>
          <p:cNvPr id="2329" name="Google Shape;2329;p84"/>
          <p:cNvSpPr/>
          <p:nvPr/>
        </p:nvSpPr>
        <p:spPr>
          <a:xfrm flipH="1" rot="10800000">
            <a:off x="5301950" y="1372925"/>
            <a:ext cx="2304300" cy="301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4"/>
          <p:cNvSpPr/>
          <p:nvPr/>
        </p:nvSpPr>
        <p:spPr>
          <a:xfrm flipH="1" rot="10800000">
            <a:off x="5262575" y="2876794"/>
            <a:ext cx="1896900" cy="315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8"/>
                                        </p:tgtEl>
                                        <p:attrNameLst>
                                          <p:attrName>style.visibility</p:attrName>
                                        </p:attrNameLst>
                                      </p:cBhvr>
                                      <p:to>
                                        <p:strVal val="visible"/>
                                      </p:to>
                                    </p:set>
                                    <p:animEffect filter="fade" transition="in">
                                      <p:cBhvr>
                                        <p:cTn dur="500"/>
                                        <p:tgtEl>
                                          <p:spTgt spid="2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6"/>
                                        </p:tgtEl>
                                        <p:attrNameLst>
                                          <p:attrName>style.visibility</p:attrName>
                                        </p:attrNameLst>
                                      </p:cBhvr>
                                      <p:to>
                                        <p:strVal val="visible"/>
                                      </p:to>
                                    </p:set>
                                    <p:animEffect filter="fade" transition="in">
                                      <p:cBhvr>
                                        <p:cTn dur="500"/>
                                        <p:tgtEl>
                                          <p:spTgt spid="2326"/>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327"/>
                                        </p:tgtEl>
                                        <p:attrNameLst>
                                          <p:attrName>style.visibility</p:attrName>
                                        </p:attrNameLst>
                                      </p:cBhvr>
                                      <p:to>
                                        <p:strVal val="visible"/>
                                      </p:to>
                                    </p:set>
                                    <p:anim calcmode="lin" valueType="num">
                                      <p:cBhvr additive="base">
                                        <p:cTn dur="500"/>
                                        <p:tgtEl>
                                          <p:spTgt spid="23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4"/>
                                        </p:tgtEl>
                                        <p:attrNameLst>
                                          <p:attrName>style.visibility</p:attrName>
                                        </p:attrNameLst>
                                      </p:cBhvr>
                                      <p:to>
                                        <p:strVal val="visible"/>
                                      </p:to>
                                    </p:set>
                                    <p:animEffect filter="fade" transition="in">
                                      <p:cBhvr>
                                        <p:cTn dur="500"/>
                                        <p:tgtEl>
                                          <p:spTgt spid="2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5"/>
                                        </p:tgtEl>
                                        <p:attrNameLst>
                                          <p:attrName>style.visibility</p:attrName>
                                        </p:attrNameLst>
                                      </p:cBhvr>
                                      <p:to>
                                        <p:strVal val="visible"/>
                                      </p:to>
                                    </p:set>
                                    <p:animEffect filter="fade" transition="in">
                                      <p:cBhvr>
                                        <p:cTn dur="500"/>
                                        <p:tgtEl>
                                          <p:spTgt spid="2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0"/>
                                        </p:tgtEl>
                                        <p:attrNameLst>
                                          <p:attrName>style.visibility</p:attrName>
                                        </p:attrNameLst>
                                      </p:cBhvr>
                                      <p:to>
                                        <p:strVal val="visible"/>
                                      </p:to>
                                    </p:set>
                                    <p:animEffect filter="fade" transition="in">
                                      <p:cBhvr>
                                        <p:cTn dur="500"/>
                                        <p:tgtEl>
                                          <p:spTgt spid="2330"/>
                                        </p:tgtEl>
                                      </p:cBhvr>
                                    </p:animEffect>
                                  </p:childTnLst>
                                </p:cTn>
                              </p:par>
                              <p:par>
                                <p:cTn fill="hold" nodeType="withEffect" presetClass="entr" presetID="10" presetSubtype="0">
                                  <p:stCondLst>
                                    <p:cond delay="0"/>
                                  </p:stCondLst>
                                  <p:childTnLst>
                                    <p:set>
                                      <p:cBhvr>
                                        <p:cTn dur="1" fill="hold">
                                          <p:stCondLst>
                                            <p:cond delay="0"/>
                                          </p:stCondLst>
                                        </p:cTn>
                                        <p:tgtEl>
                                          <p:spTgt spid="2329"/>
                                        </p:tgtEl>
                                        <p:attrNameLst>
                                          <p:attrName>style.visibility</p:attrName>
                                        </p:attrNameLst>
                                      </p:cBhvr>
                                      <p:to>
                                        <p:strVal val="visible"/>
                                      </p:to>
                                    </p:set>
                                    <p:animEffect filter="fade" transition="in">
                                      <p:cBhvr>
                                        <p:cTn dur="400"/>
                                        <p:tgtEl>
                                          <p:spTgt spid="2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grpSp>
        <p:nvGrpSpPr>
          <p:cNvPr id="2335" name="Google Shape;2335;p85"/>
          <p:cNvGrpSpPr/>
          <p:nvPr/>
        </p:nvGrpSpPr>
        <p:grpSpPr>
          <a:xfrm>
            <a:off x="299286" y="189025"/>
            <a:ext cx="133205" cy="119344"/>
            <a:chOff x="222150" y="185025"/>
            <a:chExt cx="170100" cy="152400"/>
          </a:xfrm>
        </p:grpSpPr>
        <p:cxnSp>
          <p:nvCxnSpPr>
            <p:cNvPr id="2336" name="Google Shape;2336;p8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337" name="Google Shape;2337;p8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338" name="Google Shape;2338;p8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339" name="Google Shape;2339;p85"/>
          <p:cNvGrpSpPr/>
          <p:nvPr/>
        </p:nvGrpSpPr>
        <p:grpSpPr>
          <a:xfrm>
            <a:off x="286625" y="3999999"/>
            <a:ext cx="145867" cy="958251"/>
            <a:chOff x="286625" y="3923799"/>
            <a:chExt cx="145867" cy="958251"/>
          </a:xfrm>
        </p:grpSpPr>
        <p:sp>
          <p:nvSpPr>
            <p:cNvPr id="2340" name="Google Shape;2340;p8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1" name="Google Shape;2341;p85"/>
            <p:cNvGrpSpPr/>
            <p:nvPr/>
          </p:nvGrpSpPr>
          <p:grpSpPr>
            <a:xfrm>
              <a:off x="298112" y="4342643"/>
              <a:ext cx="110182" cy="126862"/>
              <a:chOff x="281100" y="2027800"/>
              <a:chExt cx="140700" cy="162000"/>
            </a:xfrm>
          </p:grpSpPr>
          <p:sp>
            <p:nvSpPr>
              <p:cNvPr id="2342" name="Google Shape;2342;p8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3" name="Google Shape;2343;p85"/>
              <p:cNvGrpSpPr/>
              <p:nvPr/>
            </p:nvGrpSpPr>
            <p:grpSpPr>
              <a:xfrm>
                <a:off x="308875" y="2088450"/>
                <a:ext cx="85200" cy="40700"/>
                <a:chOff x="308875" y="2087000"/>
                <a:chExt cx="85200" cy="40700"/>
              </a:xfrm>
            </p:grpSpPr>
            <p:cxnSp>
              <p:nvCxnSpPr>
                <p:cNvPr id="2344" name="Google Shape;2344;p8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345" name="Google Shape;2345;p8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46" name="Google Shape;2346;p85"/>
            <p:cNvGrpSpPr/>
            <p:nvPr/>
          </p:nvGrpSpPr>
          <p:grpSpPr>
            <a:xfrm>
              <a:off x="286625" y="3923799"/>
              <a:ext cx="133200" cy="133200"/>
              <a:chOff x="286625" y="3648899"/>
              <a:chExt cx="133200" cy="133200"/>
            </a:xfrm>
          </p:grpSpPr>
          <p:sp>
            <p:nvSpPr>
              <p:cNvPr id="2347" name="Google Shape;2347;p8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8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49" name="Google Shape;2349;p85">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CONDITIONALS.HTML</a:t>
            </a:r>
            <a:endParaRPr b="0" sz="1000"/>
          </a:p>
        </p:txBody>
      </p:sp>
      <p:sp>
        <p:nvSpPr>
          <p:cNvPr id="2350" name="Google Shape;2350;p85"/>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351" name="Google Shape;2351;p8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COMPARISON</a:t>
            </a:r>
            <a:endParaRPr/>
          </a:p>
        </p:txBody>
      </p:sp>
      <p:sp>
        <p:nvSpPr>
          <p:cNvPr id="2352" name="Google Shape;2352;p85">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85">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8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8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6" name="Google Shape;2356;p85"/>
          <p:cNvGrpSpPr/>
          <p:nvPr/>
        </p:nvGrpSpPr>
        <p:grpSpPr>
          <a:xfrm>
            <a:off x="7819199" y="752550"/>
            <a:ext cx="604800" cy="147600"/>
            <a:chOff x="7688649" y="828750"/>
            <a:chExt cx="604800" cy="147600"/>
          </a:xfrm>
        </p:grpSpPr>
        <p:sp>
          <p:nvSpPr>
            <p:cNvPr id="2357" name="Google Shape;2357;p8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0" name="Google Shape;2360;p8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361" name="Google Shape;2361;p85"/>
          <p:cNvSpPr/>
          <p:nvPr/>
        </p:nvSpPr>
        <p:spPr>
          <a:xfrm>
            <a:off x="831125" y="1317100"/>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362" name="Google Shape;2362;p85"/>
          <p:cNvSpPr txBox="1"/>
          <p:nvPr/>
        </p:nvSpPr>
        <p:spPr>
          <a:xfrm>
            <a:off x="919925" y="1902250"/>
            <a:ext cx="3538800" cy="20241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(is_raining</a:t>
            </a:r>
            <a:r>
              <a:rPr b="1" lang="en" sz="1600">
                <a:solidFill>
                  <a:srgbClr val="FF9900"/>
                </a:solidFill>
                <a:highlight>
                  <a:schemeClr val="lt1"/>
                </a:highlight>
                <a:latin typeface="Droid Sans Mono"/>
                <a:ea typeface="Droid Sans Mono"/>
                <a:cs typeface="Droid Sans Mono"/>
                <a:sym typeface="Droid Sans Mono"/>
              </a:rPr>
              <a:t> == </a:t>
            </a:r>
            <a:r>
              <a:rPr b="1" lang="en" sz="1600">
                <a:solidFill>
                  <a:srgbClr val="93C47D"/>
                </a:solidFill>
                <a:highlight>
                  <a:schemeClr val="lt1"/>
                </a:highlight>
                <a:latin typeface="Droid Sans Mono"/>
                <a:ea typeface="Droid Sans Mono"/>
                <a:cs typeface="Droid Sans Mono"/>
                <a:sym typeface="Droid Sans Mono"/>
              </a:rPr>
              <a:t>true</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300">
                <a:solidFill>
                  <a:srgbClr val="3C78D8"/>
                </a:solidFill>
                <a:highlight>
                  <a:schemeClr val="lt1"/>
                </a:highlight>
                <a:latin typeface="Droid Sans Mono"/>
                <a:ea typeface="Droid Sans Mono"/>
                <a:cs typeface="Droid Sans Mono"/>
                <a:sym typeface="Droid Sans Mono"/>
              </a:rPr>
              <a:t>// bring umbrella</a:t>
            </a:r>
            <a:r>
              <a:rPr b="1" lang="en" sz="1300">
                <a:solidFill>
                  <a:srgbClr val="3C78D8"/>
                </a:solidFill>
                <a:highlight>
                  <a:schemeClr val="lt1"/>
                </a:highlight>
                <a:latin typeface="Droid Sans Mono"/>
                <a:ea typeface="Droid Sans Mono"/>
                <a:cs typeface="Droid Sans Mono"/>
                <a:sym typeface="Droid Sans Mono"/>
              </a:rPr>
              <a:t> </a:t>
            </a:r>
            <a:r>
              <a:rPr b="1" lang="en" sz="1300">
                <a:solidFill>
                  <a:srgbClr val="9E9E9E"/>
                </a:solidFill>
                <a:highlight>
                  <a:schemeClr val="lt1"/>
                </a:highlight>
                <a:latin typeface="Droid Sans Mono"/>
                <a:ea typeface="Droid Sans Mono"/>
                <a:cs typeface="Droid Sans Mono"/>
                <a:sym typeface="Droid Sans Mono"/>
              </a:rPr>
              <a:t>  </a:t>
            </a:r>
            <a:endParaRPr b="1" sz="1300">
              <a:solidFill>
                <a:srgbClr val="9E9E9E"/>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(is_raining</a:t>
            </a:r>
            <a:r>
              <a:rPr b="1" lang="en" sz="1600">
                <a:solidFill>
                  <a:srgbClr val="FF9900"/>
                </a:solidFill>
                <a:highlight>
                  <a:schemeClr val="lt1"/>
                </a:highlight>
                <a:latin typeface="Droid Sans Mono"/>
                <a:ea typeface="Droid Sans Mono"/>
                <a:cs typeface="Droid Sans Mono"/>
                <a:sym typeface="Droid Sans Mono"/>
              </a:rPr>
              <a:t> == </a:t>
            </a:r>
            <a:r>
              <a:rPr b="1" lang="en" sz="1600">
                <a:solidFill>
                  <a:srgbClr val="E06666"/>
                </a:solidFill>
                <a:highlight>
                  <a:schemeClr val="lt1"/>
                </a:highlight>
                <a:latin typeface="Droid Sans Mono"/>
                <a:ea typeface="Droid Sans Mono"/>
                <a:cs typeface="Droid Sans Mono"/>
                <a:sym typeface="Droid Sans Mono"/>
              </a:rPr>
              <a:t>false</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300">
                <a:solidFill>
                  <a:srgbClr val="3C78D8"/>
                </a:solidFill>
                <a:highlight>
                  <a:schemeClr val="lt1"/>
                </a:highlight>
                <a:latin typeface="Droid Sans Mono"/>
                <a:ea typeface="Droid Sans Mono"/>
                <a:cs typeface="Droid Sans Mono"/>
                <a:sym typeface="Droid Sans Mono"/>
              </a:rPr>
              <a:t>// don’t need bring umbrella</a:t>
            </a:r>
            <a:r>
              <a:rPr b="1" lang="en" sz="1300">
                <a:solidFill>
                  <a:srgbClr val="3C78D8"/>
                </a:solidFill>
                <a:highlight>
                  <a:schemeClr val="lt1"/>
                </a:highlight>
                <a:latin typeface="Droid Sans Mono"/>
                <a:ea typeface="Droid Sans Mono"/>
                <a:cs typeface="Droid Sans Mono"/>
                <a:sym typeface="Droid Sans Mono"/>
              </a:rPr>
              <a:t> </a:t>
            </a:r>
            <a:r>
              <a:rPr b="1" lang="en" sz="1300">
                <a:solidFill>
                  <a:srgbClr val="9E9E9E"/>
                </a:solidFill>
                <a:highlight>
                  <a:schemeClr val="lt1"/>
                </a:highlight>
                <a:latin typeface="Droid Sans Mono"/>
                <a:ea typeface="Droid Sans Mono"/>
                <a:cs typeface="Droid Sans Mono"/>
                <a:sym typeface="Droid Sans Mono"/>
              </a:rPr>
              <a:t>  </a:t>
            </a:r>
            <a:endParaRPr b="1" sz="1300">
              <a:solidFill>
                <a:srgbClr val="9E9E9E"/>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2200">
              <a:solidFill>
                <a:srgbClr val="8959A8"/>
              </a:solidFill>
              <a:highlight>
                <a:schemeClr val="lt1"/>
              </a:highlight>
              <a:latin typeface="Droid Sans Mono"/>
              <a:ea typeface="Droid Sans Mono"/>
              <a:cs typeface="Droid Sans Mono"/>
              <a:sym typeface="Droid Sans Mono"/>
            </a:endParaRPr>
          </a:p>
        </p:txBody>
      </p:sp>
      <p:sp>
        <p:nvSpPr>
          <p:cNvPr id="2363" name="Google Shape;2363;p85"/>
          <p:cNvSpPr/>
          <p:nvPr/>
        </p:nvSpPr>
        <p:spPr>
          <a:xfrm>
            <a:off x="4769447" y="1331563"/>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364" name="Google Shape;2364;p85"/>
          <p:cNvSpPr txBox="1"/>
          <p:nvPr/>
        </p:nvSpPr>
        <p:spPr>
          <a:xfrm>
            <a:off x="4886872" y="1953667"/>
            <a:ext cx="3334200" cy="18141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(is_raining</a:t>
            </a:r>
            <a:r>
              <a:rPr b="1" lang="en" sz="1600">
                <a:solidFill>
                  <a:srgbClr val="FF9900"/>
                </a:solidFill>
                <a:highlight>
                  <a:schemeClr val="lt1"/>
                </a:highlight>
                <a:latin typeface="Droid Sans Mono"/>
                <a:ea typeface="Droid Sans Mono"/>
                <a:cs typeface="Droid Sans Mono"/>
                <a:sym typeface="Droid Sans Mono"/>
              </a:rPr>
              <a:t> == </a:t>
            </a:r>
            <a:r>
              <a:rPr b="1" lang="en" sz="1600">
                <a:solidFill>
                  <a:srgbClr val="93C47D"/>
                </a:solidFill>
                <a:highlight>
                  <a:schemeClr val="lt1"/>
                </a:highlight>
                <a:latin typeface="Droid Sans Mono"/>
                <a:ea typeface="Droid Sans Mono"/>
                <a:cs typeface="Droid Sans Mono"/>
                <a:sym typeface="Droid Sans Mono"/>
              </a:rPr>
              <a:t>true</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 bring umbrella</a:t>
            </a:r>
            <a:r>
              <a:rPr b="1" lang="en" sz="1500">
                <a:solidFill>
                  <a:srgbClr val="3C78D8"/>
                </a:solidFill>
                <a:highlight>
                  <a:schemeClr val="lt1"/>
                </a:highlight>
                <a:latin typeface="Droid Sans Mono"/>
                <a:ea typeface="Droid Sans Mono"/>
                <a:cs typeface="Droid Sans Mono"/>
                <a:sym typeface="Droid Sans Mono"/>
              </a:rPr>
              <a:t>   </a:t>
            </a:r>
            <a:endParaRPr b="1" sz="15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else</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 d</a:t>
            </a:r>
            <a:r>
              <a:rPr b="1" i="1" lang="en" sz="1500">
                <a:solidFill>
                  <a:srgbClr val="3C78D8"/>
                </a:solidFill>
                <a:highlight>
                  <a:schemeClr val="lt1"/>
                </a:highlight>
                <a:latin typeface="Droid Sans Mono"/>
                <a:ea typeface="Droid Sans Mono"/>
                <a:cs typeface="Droid Sans Mono"/>
                <a:sym typeface="Droid Sans Mono"/>
              </a:rPr>
              <a:t>on’t need umbrella</a:t>
            </a:r>
            <a:endParaRPr b="1" i="1" sz="15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500">
                <a:solidFill>
                  <a:srgbClr val="4D4D4C"/>
                </a:solidFill>
                <a:highlight>
                  <a:schemeClr val="lt1"/>
                </a:highlight>
                <a:latin typeface="Droid Sans Mono"/>
                <a:ea typeface="Droid Sans Mono"/>
                <a:cs typeface="Droid Sans Mono"/>
                <a:sym typeface="Droid Sans Mono"/>
              </a:rPr>
              <a:t>}</a:t>
            </a:r>
            <a:endParaRPr sz="1600"/>
          </a:p>
        </p:txBody>
      </p:sp>
      <p:sp>
        <p:nvSpPr>
          <p:cNvPr id="2365" name="Google Shape;2365;p85"/>
          <p:cNvSpPr/>
          <p:nvPr/>
        </p:nvSpPr>
        <p:spPr>
          <a:xfrm flipH="1" rot="10800000">
            <a:off x="4817150" y="2811525"/>
            <a:ext cx="3443400" cy="104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85"/>
          <p:cNvSpPr/>
          <p:nvPr/>
        </p:nvSpPr>
        <p:spPr>
          <a:xfrm flipH="1" rot="10800000">
            <a:off x="878825" y="2946625"/>
            <a:ext cx="3447300" cy="95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85"/>
          <p:cNvSpPr/>
          <p:nvPr/>
        </p:nvSpPr>
        <p:spPr>
          <a:xfrm>
            <a:off x="217950" y="2098088"/>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5"/>
          <p:cNvSpPr/>
          <p:nvPr/>
        </p:nvSpPr>
        <p:spPr>
          <a:xfrm>
            <a:off x="217950" y="3133713"/>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85"/>
          <p:cNvSpPr/>
          <p:nvPr/>
        </p:nvSpPr>
        <p:spPr>
          <a:xfrm>
            <a:off x="3973850" y="2098088"/>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85"/>
          <p:cNvSpPr/>
          <p:nvPr/>
        </p:nvSpPr>
        <p:spPr>
          <a:xfrm>
            <a:off x="4021550" y="3926338"/>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6"/>
                                        </p:tgtEl>
                                        <p:attrNameLst>
                                          <p:attrName>style.visibility</p:attrName>
                                        </p:attrNameLst>
                                      </p:cBhvr>
                                      <p:to>
                                        <p:strVal val="visible"/>
                                      </p:to>
                                    </p:set>
                                    <p:animEffect filter="fade" transition="in">
                                      <p:cBhvr>
                                        <p:cTn dur="500"/>
                                        <p:tgtEl>
                                          <p:spTgt spid="2366"/>
                                        </p:tgtEl>
                                      </p:cBhvr>
                                    </p:animEffect>
                                  </p:childTnLst>
                                </p:cTn>
                              </p:par>
                              <p:par>
                                <p:cTn fill="hold" nodeType="withEffect" presetClass="entr" presetID="10" presetSubtype="0">
                                  <p:stCondLst>
                                    <p:cond delay="0"/>
                                  </p:stCondLst>
                                  <p:childTnLst>
                                    <p:set>
                                      <p:cBhvr>
                                        <p:cTn dur="1" fill="hold">
                                          <p:stCondLst>
                                            <p:cond delay="0"/>
                                          </p:stCondLst>
                                        </p:cTn>
                                        <p:tgtEl>
                                          <p:spTgt spid="2365"/>
                                        </p:tgtEl>
                                        <p:attrNameLst>
                                          <p:attrName>style.visibility</p:attrName>
                                        </p:attrNameLst>
                                      </p:cBhvr>
                                      <p:to>
                                        <p:strVal val="visible"/>
                                      </p:to>
                                    </p:set>
                                    <p:animEffect filter="fade" transition="in">
                                      <p:cBhvr>
                                        <p:cTn dur="500"/>
                                        <p:tgtEl>
                                          <p:spTgt spid="2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66"/>
                                        </p:tgtEl>
                                      </p:cBhvr>
                                    </p:animEffect>
                                    <p:set>
                                      <p:cBhvr>
                                        <p:cTn dur="1" fill="hold">
                                          <p:stCondLst>
                                            <p:cond delay="1000"/>
                                          </p:stCondLst>
                                        </p:cTn>
                                        <p:tgtEl>
                                          <p:spTgt spid="23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65"/>
                                        </p:tgtEl>
                                      </p:cBhvr>
                                    </p:animEffect>
                                    <p:set>
                                      <p:cBhvr>
                                        <p:cTn dur="1" fill="hold">
                                          <p:stCondLst>
                                            <p:cond delay="1000"/>
                                          </p:stCondLst>
                                        </p:cTn>
                                        <p:tgtEl>
                                          <p:spTgt spid="23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7"/>
                                        </p:tgtEl>
                                        <p:attrNameLst>
                                          <p:attrName>style.visibility</p:attrName>
                                        </p:attrNameLst>
                                      </p:cBhvr>
                                      <p:to>
                                        <p:strVal val="visible"/>
                                      </p:to>
                                    </p:set>
                                    <p:animEffect filter="fade" transition="in">
                                      <p:cBhvr>
                                        <p:cTn dur="500"/>
                                        <p:tgtEl>
                                          <p:spTgt spid="2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67"/>
                                        </p:tgtEl>
                                      </p:cBhvr>
                                    </p:animEffect>
                                    <p:set>
                                      <p:cBhvr>
                                        <p:cTn dur="1" fill="hold">
                                          <p:stCondLst>
                                            <p:cond delay="500"/>
                                          </p:stCondLst>
                                        </p:cTn>
                                        <p:tgtEl>
                                          <p:spTgt spid="23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68"/>
                                        </p:tgtEl>
                                        <p:attrNameLst>
                                          <p:attrName>style.visibility</p:attrName>
                                        </p:attrNameLst>
                                      </p:cBhvr>
                                      <p:to>
                                        <p:strVal val="visible"/>
                                      </p:to>
                                    </p:set>
                                    <p:animEffect filter="fade" transition="in">
                                      <p:cBhvr>
                                        <p:cTn dur="500"/>
                                        <p:tgtEl>
                                          <p:spTgt spid="2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68"/>
                                        </p:tgtEl>
                                      </p:cBhvr>
                                    </p:animEffect>
                                    <p:set>
                                      <p:cBhvr>
                                        <p:cTn dur="1" fill="hold">
                                          <p:stCondLst>
                                            <p:cond delay="500"/>
                                          </p:stCondLst>
                                        </p:cTn>
                                        <p:tgtEl>
                                          <p:spTgt spid="23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69"/>
                                        </p:tgtEl>
                                        <p:attrNameLst>
                                          <p:attrName>style.visibility</p:attrName>
                                        </p:attrNameLst>
                                      </p:cBhvr>
                                      <p:to>
                                        <p:strVal val="visible"/>
                                      </p:to>
                                    </p:set>
                                    <p:animEffect filter="fade" transition="in">
                                      <p:cBhvr>
                                        <p:cTn dur="500"/>
                                        <p:tgtEl>
                                          <p:spTgt spid="2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369"/>
                                        </p:tgtEl>
                                      </p:cBhvr>
                                    </p:animEffect>
                                    <p:set>
                                      <p:cBhvr>
                                        <p:cTn dur="1" fill="hold">
                                          <p:stCondLst>
                                            <p:cond delay="500"/>
                                          </p:stCondLst>
                                        </p:cTn>
                                        <p:tgtEl>
                                          <p:spTgt spid="23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70"/>
                                        </p:tgtEl>
                                        <p:attrNameLst>
                                          <p:attrName>style.visibility</p:attrName>
                                        </p:attrNameLst>
                                      </p:cBhvr>
                                      <p:to>
                                        <p:strVal val="visible"/>
                                      </p:to>
                                    </p:set>
                                    <p:animEffect filter="fade" transition="in">
                                      <p:cBhvr>
                                        <p:cTn dur="500"/>
                                        <p:tgtEl>
                                          <p:spTgt spid="2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4" name="Shape 2374"/>
        <p:cNvGrpSpPr/>
        <p:nvPr/>
      </p:nvGrpSpPr>
      <p:grpSpPr>
        <a:xfrm>
          <a:off x="0" y="0"/>
          <a:ext cx="0" cy="0"/>
          <a:chOff x="0" y="0"/>
          <a:chExt cx="0" cy="0"/>
        </a:xfrm>
      </p:grpSpPr>
      <p:grpSp>
        <p:nvGrpSpPr>
          <p:cNvPr id="2375" name="Google Shape;2375;p86"/>
          <p:cNvGrpSpPr/>
          <p:nvPr/>
        </p:nvGrpSpPr>
        <p:grpSpPr>
          <a:xfrm>
            <a:off x="299286" y="189025"/>
            <a:ext cx="133205" cy="119344"/>
            <a:chOff x="222150" y="185025"/>
            <a:chExt cx="170100" cy="152400"/>
          </a:xfrm>
        </p:grpSpPr>
        <p:cxnSp>
          <p:nvCxnSpPr>
            <p:cNvPr id="2376" name="Google Shape;2376;p8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377" name="Google Shape;2377;p8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378" name="Google Shape;2378;p8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379" name="Google Shape;2379;p86"/>
          <p:cNvGrpSpPr/>
          <p:nvPr/>
        </p:nvGrpSpPr>
        <p:grpSpPr>
          <a:xfrm>
            <a:off x="286625" y="3999999"/>
            <a:ext cx="145867" cy="958251"/>
            <a:chOff x="286625" y="3923799"/>
            <a:chExt cx="145867" cy="958251"/>
          </a:xfrm>
        </p:grpSpPr>
        <p:sp>
          <p:nvSpPr>
            <p:cNvPr id="2380" name="Google Shape;2380;p8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1" name="Google Shape;2381;p86"/>
            <p:cNvGrpSpPr/>
            <p:nvPr/>
          </p:nvGrpSpPr>
          <p:grpSpPr>
            <a:xfrm>
              <a:off x="298112" y="4342643"/>
              <a:ext cx="110182" cy="126862"/>
              <a:chOff x="281100" y="2027800"/>
              <a:chExt cx="140700" cy="162000"/>
            </a:xfrm>
          </p:grpSpPr>
          <p:sp>
            <p:nvSpPr>
              <p:cNvPr id="2382" name="Google Shape;2382;p8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3" name="Google Shape;2383;p86"/>
              <p:cNvGrpSpPr/>
              <p:nvPr/>
            </p:nvGrpSpPr>
            <p:grpSpPr>
              <a:xfrm>
                <a:off x="308875" y="2088450"/>
                <a:ext cx="85200" cy="40700"/>
                <a:chOff x="308875" y="2087000"/>
                <a:chExt cx="85200" cy="40700"/>
              </a:xfrm>
            </p:grpSpPr>
            <p:cxnSp>
              <p:nvCxnSpPr>
                <p:cNvPr id="2384" name="Google Shape;2384;p8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385" name="Google Shape;2385;p8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386" name="Google Shape;2386;p86"/>
            <p:cNvGrpSpPr/>
            <p:nvPr/>
          </p:nvGrpSpPr>
          <p:grpSpPr>
            <a:xfrm>
              <a:off x="286625" y="3923799"/>
              <a:ext cx="133200" cy="133200"/>
              <a:chOff x="286625" y="3648899"/>
              <a:chExt cx="133200" cy="133200"/>
            </a:xfrm>
          </p:grpSpPr>
          <p:sp>
            <p:nvSpPr>
              <p:cNvPr id="2387" name="Google Shape;2387;p8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8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89" name="Google Shape;2389;p86">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CONDITIONALS.HTML</a:t>
            </a:r>
            <a:endParaRPr b="0" sz="1000"/>
          </a:p>
        </p:txBody>
      </p:sp>
      <p:sp>
        <p:nvSpPr>
          <p:cNvPr id="2390" name="Google Shape;2390;p86"/>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391" name="Google Shape;2391;p8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COMPARISON</a:t>
            </a:r>
            <a:endParaRPr/>
          </a:p>
        </p:txBody>
      </p:sp>
      <p:sp>
        <p:nvSpPr>
          <p:cNvPr id="2392" name="Google Shape;2392;p8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8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8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8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6" name="Google Shape;2396;p86"/>
          <p:cNvGrpSpPr/>
          <p:nvPr/>
        </p:nvGrpSpPr>
        <p:grpSpPr>
          <a:xfrm>
            <a:off x="7819199" y="752550"/>
            <a:ext cx="604800" cy="147600"/>
            <a:chOff x="7688649" y="828750"/>
            <a:chExt cx="604800" cy="147600"/>
          </a:xfrm>
        </p:grpSpPr>
        <p:sp>
          <p:nvSpPr>
            <p:cNvPr id="2397" name="Google Shape;2397;p8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8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0" name="Google Shape;2400;p8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401" name="Google Shape;2401;p86"/>
          <p:cNvSpPr/>
          <p:nvPr/>
        </p:nvSpPr>
        <p:spPr>
          <a:xfrm>
            <a:off x="831125" y="1317100"/>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402" name="Google Shape;2402;p86"/>
          <p:cNvSpPr txBox="1"/>
          <p:nvPr/>
        </p:nvSpPr>
        <p:spPr>
          <a:xfrm>
            <a:off x="919925" y="1902250"/>
            <a:ext cx="3538800" cy="2094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(maths_</a:t>
            </a:r>
            <a:r>
              <a:rPr b="1" lang="en" sz="1600">
                <a:solidFill>
                  <a:srgbClr val="4D4D4C"/>
                </a:solidFill>
                <a:highlight>
                  <a:schemeClr val="lt1"/>
                </a:highlight>
                <a:latin typeface="Droid Sans Mono"/>
                <a:ea typeface="Droid Sans Mono"/>
                <a:cs typeface="Droid Sans Mono"/>
                <a:sym typeface="Droid Sans Mono"/>
              </a:rPr>
              <a:t>score</a:t>
            </a:r>
            <a:r>
              <a:rPr b="1" lang="en" sz="1600">
                <a:solidFill>
                  <a:srgbClr val="FF9900"/>
                </a:solidFill>
                <a:highlight>
                  <a:schemeClr val="lt1"/>
                </a:highlight>
                <a:latin typeface="Droid Sans Mono"/>
                <a:ea typeface="Droid Sans Mono"/>
                <a:cs typeface="Droid Sans Mono"/>
                <a:sym typeface="Droid Sans Mono"/>
              </a:rPr>
              <a:t> &gt; </a:t>
            </a:r>
            <a:r>
              <a:rPr b="1" lang="en" sz="1600">
                <a:solidFill>
                  <a:srgbClr val="3F3F3F"/>
                </a:solidFill>
                <a:highlight>
                  <a:schemeClr val="lt1"/>
                </a:highlight>
                <a:latin typeface="Droid Sans Mono"/>
                <a:ea typeface="Droid Sans Mono"/>
                <a:cs typeface="Droid Sans Mono"/>
                <a:sym typeface="Droid Sans Mono"/>
              </a:rPr>
              <a:t>50</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a:t>
            </a:r>
            <a:r>
              <a:rPr b="1" i="1" lang="en">
                <a:solidFill>
                  <a:srgbClr val="3C78D8"/>
                </a:solidFill>
                <a:highlight>
                  <a:schemeClr val="lt1"/>
                </a:highlight>
                <a:latin typeface="Droid Sans Mono"/>
                <a:ea typeface="Droid Sans Mono"/>
                <a:cs typeface="Droid Sans Mono"/>
                <a:sym typeface="Droid Sans Mono"/>
              </a:rPr>
              <a:t>/ Tell mom I passed!!</a:t>
            </a:r>
            <a:endParaRPr b="1" i="1" sz="16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a:t>
            </a:r>
            <a:r>
              <a:rPr b="1" lang="en" sz="1600">
                <a:solidFill>
                  <a:srgbClr val="4D4D4C"/>
                </a:solidFill>
                <a:highlight>
                  <a:schemeClr val="lt1"/>
                </a:highlight>
                <a:latin typeface="Droid Sans Mono"/>
                <a:ea typeface="Droid Sans Mono"/>
                <a:cs typeface="Droid Sans Mono"/>
                <a:sym typeface="Droid Sans Mono"/>
              </a:rPr>
              <a:t>maths_score</a:t>
            </a:r>
            <a:r>
              <a:rPr b="1" lang="en" sz="1600">
                <a:solidFill>
                  <a:srgbClr val="FF9900"/>
                </a:solidFill>
                <a:highlight>
                  <a:schemeClr val="lt1"/>
                </a:highlight>
                <a:latin typeface="Droid Sans Mono"/>
                <a:ea typeface="Droid Sans Mono"/>
                <a:cs typeface="Droid Sans Mono"/>
                <a:sym typeface="Droid Sans Mono"/>
              </a:rPr>
              <a:t> &lt;= </a:t>
            </a:r>
            <a:r>
              <a:rPr b="1" lang="en" sz="1600">
                <a:solidFill>
                  <a:srgbClr val="4D4D4C"/>
                </a:solidFill>
                <a:highlight>
                  <a:schemeClr val="lt1"/>
                </a:highlight>
                <a:latin typeface="Droid Sans Mono"/>
                <a:ea typeface="Droid Sans Mono"/>
                <a:cs typeface="Droid Sans Mono"/>
                <a:sym typeface="Droid Sans Mono"/>
              </a:rPr>
              <a:t>50</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0" lvl="0" marL="45720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 The dog ate my work!!</a:t>
            </a:r>
            <a:endParaRPr b="1" i="1" sz="13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2200">
              <a:solidFill>
                <a:srgbClr val="8959A8"/>
              </a:solidFill>
              <a:highlight>
                <a:schemeClr val="lt1"/>
              </a:highlight>
              <a:latin typeface="Droid Sans Mono"/>
              <a:ea typeface="Droid Sans Mono"/>
              <a:cs typeface="Droid Sans Mono"/>
              <a:sym typeface="Droid Sans Mono"/>
            </a:endParaRPr>
          </a:p>
        </p:txBody>
      </p:sp>
      <p:sp>
        <p:nvSpPr>
          <p:cNvPr id="2403" name="Google Shape;2403;p86"/>
          <p:cNvSpPr/>
          <p:nvPr/>
        </p:nvSpPr>
        <p:spPr>
          <a:xfrm>
            <a:off x="4769447" y="1331563"/>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404" name="Google Shape;2404;p86"/>
          <p:cNvSpPr txBox="1"/>
          <p:nvPr/>
        </p:nvSpPr>
        <p:spPr>
          <a:xfrm>
            <a:off x="4886872" y="1953667"/>
            <a:ext cx="3334200" cy="17964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a:t>
            </a:r>
            <a:r>
              <a:rPr b="1" lang="en" sz="1600">
                <a:solidFill>
                  <a:srgbClr val="4D4D4C"/>
                </a:solidFill>
                <a:highlight>
                  <a:schemeClr val="lt1"/>
                </a:highlight>
                <a:latin typeface="Droid Sans Mono"/>
                <a:ea typeface="Droid Sans Mono"/>
                <a:cs typeface="Droid Sans Mono"/>
                <a:sym typeface="Droid Sans Mono"/>
              </a:rPr>
              <a:t>maths_score</a:t>
            </a:r>
            <a:r>
              <a:rPr b="1" lang="en" sz="1600">
                <a:solidFill>
                  <a:srgbClr val="FF9900"/>
                </a:solidFill>
                <a:highlight>
                  <a:schemeClr val="lt1"/>
                </a:highlight>
                <a:latin typeface="Droid Sans Mono"/>
                <a:ea typeface="Droid Sans Mono"/>
                <a:cs typeface="Droid Sans Mono"/>
                <a:sym typeface="Droid Sans Mono"/>
              </a:rPr>
              <a:t> &gt; </a:t>
            </a:r>
            <a:r>
              <a:rPr b="1" lang="en" sz="1600">
                <a:solidFill>
                  <a:srgbClr val="3F3F3F"/>
                </a:solidFill>
                <a:highlight>
                  <a:schemeClr val="lt1"/>
                </a:highlight>
                <a:latin typeface="Droid Sans Mono"/>
                <a:ea typeface="Droid Sans Mono"/>
                <a:cs typeface="Droid Sans Mono"/>
                <a:sym typeface="Droid Sans Mono"/>
              </a:rPr>
              <a:t>50</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a:t>
            </a:r>
            <a:r>
              <a:rPr b="1" i="1" lang="en">
                <a:solidFill>
                  <a:srgbClr val="3C78D8"/>
                </a:solidFill>
                <a:highlight>
                  <a:schemeClr val="lt1"/>
                </a:highlight>
                <a:latin typeface="Droid Sans Mono"/>
                <a:ea typeface="Droid Sans Mono"/>
                <a:cs typeface="Droid Sans Mono"/>
                <a:sym typeface="Droid Sans Mono"/>
              </a:rPr>
              <a:t>/ Tell mom I passed!!</a:t>
            </a:r>
            <a:endParaRPr b="1" i="1" sz="15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else</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i="1" lang="en" sz="1500">
                <a:solidFill>
                  <a:srgbClr val="3C78D8"/>
                </a:solidFill>
                <a:highlight>
                  <a:schemeClr val="lt1"/>
                </a:highlight>
                <a:latin typeface="Droid Sans Mono"/>
                <a:ea typeface="Droid Sans Mono"/>
                <a:cs typeface="Droid Sans Mono"/>
                <a:sym typeface="Droid Sans Mono"/>
              </a:rPr>
              <a:t>	</a:t>
            </a:r>
            <a:r>
              <a:rPr b="1" i="1" lang="en">
                <a:solidFill>
                  <a:srgbClr val="3C78D8"/>
                </a:solidFill>
                <a:highlight>
                  <a:schemeClr val="lt1"/>
                </a:highlight>
                <a:latin typeface="Droid Sans Mono"/>
                <a:ea typeface="Droid Sans Mono"/>
                <a:cs typeface="Droid Sans Mono"/>
                <a:sym typeface="Droid Sans Mono"/>
              </a:rPr>
              <a:t>// The dog ate my </a:t>
            </a:r>
            <a:r>
              <a:rPr b="1" i="1" lang="en" sz="1500">
                <a:solidFill>
                  <a:srgbClr val="3C78D8"/>
                </a:solidFill>
                <a:highlight>
                  <a:schemeClr val="lt1"/>
                </a:highlight>
                <a:latin typeface="Droid Sans Mono"/>
                <a:ea typeface="Droid Sans Mono"/>
                <a:cs typeface="Droid Sans Mono"/>
                <a:sym typeface="Droid Sans Mono"/>
              </a:rPr>
              <a:t>work!!</a:t>
            </a:r>
            <a:endParaRPr b="1" i="1" sz="15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500">
                <a:solidFill>
                  <a:srgbClr val="4D4D4C"/>
                </a:solidFill>
                <a:highlight>
                  <a:schemeClr val="lt1"/>
                </a:highlight>
                <a:latin typeface="Droid Sans Mono"/>
                <a:ea typeface="Droid Sans Mono"/>
                <a:cs typeface="Droid Sans Mono"/>
                <a:sym typeface="Droid Sans Mono"/>
              </a:rPr>
              <a:t>}</a:t>
            </a:r>
            <a:endParaRPr sz="1600"/>
          </a:p>
        </p:txBody>
      </p:sp>
      <p:sp>
        <p:nvSpPr>
          <p:cNvPr id="2405" name="Google Shape;2405;p86"/>
          <p:cNvSpPr/>
          <p:nvPr/>
        </p:nvSpPr>
        <p:spPr>
          <a:xfrm flipH="1" rot="10800000">
            <a:off x="4817150" y="2811525"/>
            <a:ext cx="3443400" cy="104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6"/>
          <p:cNvSpPr/>
          <p:nvPr/>
        </p:nvSpPr>
        <p:spPr>
          <a:xfrm flipH="1" rot="10800000">
            <a:off x="878825" y="3022825"/>
            <a:ext cx="3447300" cy="95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6"/>
          <p:cNvSpPr/>
          <p:nvPr/>
        </p:nvSpPr>
        <p:spPr>
          <a:xfrm>
            <a:off x="217950" y="2098088"/>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6"/>
          <p:cNvSpPr/>
          <p:nvPr/>
        </p:nvSpPr>
        <p:spPr>
          <a:xfrm>
            <a:off x="217950" y="3133713"/>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6"/>
          <p:cNvSpPr/>
          <p:nvPr/>
        </p:nvSpPr>
        <p:spPr>
          <a:xfrm>
            <a:off x="3973850" y="2098088"/>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6"/>
          <p:cNvSpPr/>
          <p:nvPr/>
        </p:nvSpPr>
        <p:spPr>
          <a:xfrm>
            <a:off x="4021550" y="3926338"/>
            <a:ext cx="795600" cy="512100"/>
          </a:xfrm>
          <a:prstGeom prst="rightArrow">
            <a:avLst>
              <a:gd fmla="val 50000" name="adj1"/>
              <a:gd fmla="val 50000" name="adj2"/>
            </a:avLst>
          </a:prstGeom>
          <a:solidFill>
            <a:srgbClr val="FF0000"/>
          </a:solidFill>
          <a:ln cap="flat" cmpd="sng" w="28575">
            <a:solidFill>
              <a:srgbClr val="00FF00"/>
            </a:solidFill>
            <a:prstDash val="solid"/>
            <a:round/>
            <a:headEnd len="sm" w="sm" type="none"/>
            <a:tailEnd len="sm" w="sm" type="none"/>
          </a:ln>
          <a:effectLst>
            <a:outerShdw blurRad="200025" rotWithShape="0" algn="bl" dir="4200000" dist="76200">
              <a:srgbClr val="000000">
                <a:alpha val="5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6"/>
                                        </p:tgtEl>
                                        <p:attrNameLst>
                                          <p:attrName>style.visibility</p:attrName>
                                        </p:attrNameLst>
                                      </p:cBhvr>
                                      <p:to>
                                        <p:strVal val="visible"/>
                                      </p:to>
                                    </p:set>
                                    <p:animEffect filter="fade" transition="in">
                                      <p:cBhvr>
                                        <p:cTn dur="500"/>
                                        <p:tgtEl>
                                          <p:spTgt spid="2406"/>
                                        </p:tgtEl>
                                      </p:cBhvr>
                                    </p:animEffect>
                                  </p:childTnLst>
                                </p:cTn>
                              </p:par>
                              <p:par>
                                <p:cTn fill="hold" nodeType="withEffect" presetClass="entr" presetID="10" presetSubtype="0">
                                  <p:stCondLst>
                                    <p:cond delay="0"/>
                                  </p:stCondLst>
                                  <p:childTnLst>
                                    <p:set>
                                      <p:cBhvr>
                                        <p:cTn dur="1" fill="hold">
                                          <p:stCondLst>
                                            <p:cond delay="0"/>
                                          </p:stCondLst>
                                        </p:cTn>
                                        <p:tgtEl>
                                          <p:spTgt spid="2405"/>
                                        </p:tgtEl>
                                        <p:attrNameLst>
                                          <p:attrName>style.visibility</p:attrName>
                                        </p:attrNameLst>
                                      </p:cBhvr>
                                      <p:to>
                                        <p:strVal val="visible"/>
                                      </p:to>
                                    </p:set>
                                    <p:animEffect filter="fade" transition="in">
                                      <p:cBhvr>
                                        <p:cTn dur="500"/>
                                        <p:tgtEl>
                                          <p:spTgt spid="2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06"/>
                                        </p:tgtEl>
                                      </p:cBhvr>
                                    </p:animEffect>
                                    <p:set>
                                      <p:cBhvr>
                                        <p:cTn dur="1" fill="hold">
                                          <p:stCondLst>
                                            <p:cond delay="1000"/>
                                          </p:stCondLst>
                                        </p:cTn>
                                        <p:tgtEl>
                                          <p:spTgt spid="24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405"/>
                                        </p:tgtEl>
                                      </p:cBhvr>
                                    </p:animEffect>
                                    <p:set>
                                      <p:cBhvr>
                                        <p:cTn dur="1" fill="hold">
                                          <p:stCondLst>
                                            <p:cond delay="1000"/>
                                          </p:stCondLst>
                                        </p:cTn>
                                        <p:tgtEl>
                                          <p:spTgt spid="24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7"/>
                                        </p:tgtEl>
                                        <p:attrNameLst>
                                          <p:attrName>style.visibility</p:attrName>
                                        </p:attrNameLst>
                                      </p:cBhvr>
                                      <p:to>
                                        <p:strVal val="visible"/>
                                      </p:to>
                                    </p:set>
                                    <p:animEffect filter="fade" transition="in">
                                      <p:cBhvr>
                                        <p:cTn dur="500"/>
                                        <p:tgtEl>
                                          <p:spTgt spid="2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07"/>
                                        </p:tgtEl>
                                      </p:cBhvr>
                                    </p:animEffect>
                                    <p:set>
                                      <p:cBhvr>
                                        <p:cTn dur="1" fill="hold">
                                          <p:stCondLst>
                                            <p:cond delay="500"/>
                                          </p:stCondLst>
                                        </p:cTn>
                                        <p:tgtEl>
                                          <p:spTgt spid="2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08"/>
                                        </p:tgtEl>
                                        <p:attrNameLst>
                                          <p:attrName>style.visibility</p:attrName>
                                        </p:attrNameLst>
                                      </p:cBhvr>
                                      <p:to>
                                        <p:strVal val="visible"/>
                                      </p:to>
                                    </p:set>
                                    <p:animEffect filter="fade" transition="in">
                                      <p:cBhvr>
                                        <p:cTn dur="500"/>
                                        <p:tgtEl>
                                          <p:spTgt spid="2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08"/>
                                        </p:tgtEl>
                                      </p:cBhvr>
                                    </p:animEffect>
                                    <p:set>
                                      <p:cBhvr>
                                        <p:cTn dur="1" fill="hold">
                                          <p:stCondLst>
                                            <p:cond delay="500"/>
                                          </p:stCondLst>
                                        </p:cTn>
                                        <p:tgtEl>
                                          <p:spTgt spid="24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09"/>
                                        </p:tgtEl>
                                        <p:attrNameLst>
                                          <p:attrName>style.visibility</p:attrName>
                                        </p:attrNameLst>
                                      </p:cBhvr>
                                      <p:to>
                                        <p:strVal val="visible"/>
                                      </p:to>
                                    </p:set>
                                    <p:animEffect filter="fade" transition="in">
                                      <p:cBhvr>
                                        <p:cTn dur="500"/>
                                        <p:tgtEl>
                                          <p:spTgt spid="2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409"/>
                                        </p:tgtEl>
                                      </p:cBhvr>
                                    </p:animEffect>
                                    <p:set>
                                      <p:cBhvr>
                                        <p:cTn dur="1" fill="hold">
                                          <p:stCondLst>
                                            <p:cond delay="500"/>
                                          </p:stCondLst>
                                        </p:cTn>
                                        <p:tgtEl>
                                          <p:spTgt spid="24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10"/>
                                        </p:tgtEl>
                                        <p:attrNameLst>
                                          <p:attrName>style.visibility</p:attrName>
                                        </p:attrNameLst>
                                      </p:cBhvr>
                                      <p:to>
                                        <p:strVal val="visible"/>
                                      </p:to>
                                    </p:set>
                                    <p:animEffect filter="fade" transition="in">
                                      <p:cBhvr>
                                        <p:cTn dur="500"/>
                                        <p:tgtEl>
                                          <p:spTgt spid="2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583" name="Google Shape;583;p33"/>
          <p:cNvGrpSpPr/>
          <p:nvPr/>
        </p:nvGrpSpPr>
        <p:grpSpPr>
          <a:xfrm>
            <a:off x="299286" y="189025"/>
            <a:ext cx="133205" cy="119344"/>
            <a:chOff x="222150" y="185025"/>
            <a:chExt cx="170100" cy="152400"/>
          </a:xfrm>
        </p:grpSpPr>
        <p:cxnSp>
          <p:nvCxnSpPr>
            <p:cNvPr id="584" name="Google Shape;584;p3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85" name="Google Shape;585;p3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586" name="Google Shape;586;p3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587" name="Google Shape;587;p33"/>
          <p:cNvGrpSpPr/>
          <p:nvPr/>
        </p:nvGrpSpPr>
        <p:grpSpPr>
          <a:xfrm>
            <a:off x="286625" y="3999999"/>
            <a:ext cx="145867" cy="958251"/>
            <a:chOff x="286625" y="3923799"/>
            <a:chExt cx="145867" cy="958251"/>
          </a:xfrm>
        </p:grpSpPr>
        <p:sp>
          <p:nvSpPr>
            <p:cNvPr id="588" name="Google Shape;588;p3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33"/>
            <p:cNvGrpSpPr/>
            <p:nvPr/>
          </p:nvGrpSpPr>
          <p:grpSpPr>
            <a:xfrm>
              <a:off x="298112" y="4342643"/>
              <a:ext cx="110182" cy="126862"/>
              <a:chOff x="281100" y="2027800"/>
              <a:chExt cx="140700" cy="162000"/>
            </a:xfrm>
          </p:grpSpPr>
          <p:sp>
            <p:nvSpPr>
              <p:cNvPr id="590" name="Google Shape;590;p3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33"/>
              <p:cNvGrpSpPr/>
              <p:nvPr/>
            </p:nvGrpSpPr>
            <p:grpSpPr>
              <a:xfrm>
                <a:off x="308875" y="2088450"/>
                <a:ext cx="85200" cy="40700"/>
                <a:chOff x="308875" y="2087000"/>
                <a:chExt cx="85200" cy="40700"/>
              </a:xfrm>
            </p:grpSpPr>
            <p:cxnSp>
              <p:nvCxnSpPr>
                <p:cNvPr id="592" name="Google Shape;592;p3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3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594" name="Google Shape;594;p33"/>
            <p:cNvGrpSpPr/>
            <p:nvPr/>
          </p:nvGrpSpPr>
          <p:grpSpPr>
            <a:xfrm>
              <a:off x="286625" y="3923799"/>
              <a:ext cx="133200" cy="133200"/>
              <a:chOff x="286625" y="3648899"/>
              <a:chExt cx="133200" cy="133200"/>
            </a:xfrm>
          </p:grpSpPr>
          <p:sp>
            <p:nvSpPr>
              <p:cNvPr id="595" name="Google Shape;595;p3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7" name="Google Shape;597;p3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Why is C++ Important?</a:t>
            </a:r>
            <a:endParaRPr sz="4400"/>
          </a:p>
        </p:txBody>
      </p:sp>
      <p:sp>
        <p:nvSpPr>
          <p:cNvPr id="598" name="Google Shape;598;p3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3"/>
          <p:cNvGrpSpPr/>
          <p:nvPr/>
        </p:nvGrpSpPr>
        <p:grpSpPr>
          <a:xfrm>
            <a:off x="7819199" y="752550"/>
            <a:ext cx="604800" cy="147600"/>
            <a:chOff x="7688649" y="828750"/>
            <a:chExt cx="604800" cy="147600"/>
          </a:xfrm>
        </p:grpSpPr>
        <p:sp>
          <p:nvSpPr>
            <p:cNvPr id="603" name="Google Shape;603;p3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33"/>
          <p:cNvSpPr/>
          <p:nvPr/>
        </p:nvSpPr>
        <p:spPr>
          <a:xfrm>
            <a:off x="6395067" y="1101550"/>
            <a:ext cx="1788900" cy="809100"/>
          </a:xfrm>
          <a:prstGeom prst="rect">
            <a:avLst/>
          </a:prstGeom>
          <a:solidFill>
            <a:srgbClr val="435D7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latin typeface="Oswald"/>
                <a:ea typeface="Oswald"/>
                <a:cs typeface="Oswald"/>
                <a:sym typeface="Oswald"/>
              </a:rPr>
              <a:t>FOR YOU</a:t>
            </a:r>
            <a:endParaRPr b="1" sz="1700">
              <a:solidFill>
                <a:schemeClr val="lt1"/>
              </a:solidFill>
              <a:latin typeface="Oswald"/>
              <a:ea typeface="Oswald"/>
              <a:cs typeface="Oswald"/>
              <a:sym typeface="Oswald"/>
            </a:endParaRPr>
          </a:p>
        </p:txBody>
      </p:sp>
      <p:sp>
        <p:nvSpPr>
          <p:cNvPr id="607" name="Google Shape;607;p33"/>
          <p:cNvSpPr txBox="1"/>
          <p:nvPr/>
        </p:nvSpPr>
        <p:spPr>
          <a:xfrm>
            <a:off x="959110" y="1568238"/>
            <a:ext cx="7225800" cy="19971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2"/>
              </a:buClr>
              <a:buSzPts val="2500"/>
              <a:buFont typeface="Fira Code"/>
              <a:buChar char="❖"/>
            </a:pPr>
            <a:r>
              <a:rPr b="1" lang="en" sz="2500">
                <a:solidFill>
                  <a:schemeClr val="accent2"/>
                </a:solidFill>
                <a:latin typeface="Fira Code"/>
                <a:ea typeface="Fira Code"/>
                <a:cs typeface="Fira Code"/>
                <a:sym typeface="Fira Code"/>
              </a:rPr>
              <a:t>Competitive Programming</a:t>
            </a:r>
            <a:endParaRPr b="1" sz="2000">
              <a:solidFill>
                <a:schemeClr val="accent2"/>
              </a:solidFill>
              <a:latin typeface="Fira Code"/>
              <a:ea typeface="Fira Code"/>
              <a:cs typeface="Fira Code"/>
              <a:sym typeface="Fira Code"/>
            </a:endParaRPr>
          </a:p>
          <a:p>
            <a:pPr indent="-355600" lvl="1" marL="914400" rtl="0" algn="l">
              <a:lnSpc>
                <a:spcPct val="115000"/>
              </a:lnSpc>
              <a:spcBef>
                <a:spcPts val="0"/>
              </a:spcBef>
              <a:spcAft>
                <a:spcPts val="0"/>
              </a:spcAft>
              <a:buClr>
                <a:schemeClr val="dk2"/>
              </a:buClr>
              <a:buSzPts val="2000"/>
              <a:buFont typeface="Fira Code"/>
              <a:buChar char="➢"/>
            </a:pPr>
            <a:r>
              <a:rPr i="1" lang="en" sz="2000">
                <a:solidFill>
                  <a:schemeClr val="dk2"/>
                </a:solidFill>
                <a:latin typeface="Fira Code"/>
                <a:ea typeface="Fira Code"/>
                <a:cs typeface="Fira Code"/>
                <a:sym typeface="Fira Code"/>
              </a:rPr>
              <a:t>National/International Olympiad in Informatics (NOI/IOI)</a:t>
            </a:r>
            <a:endParaRPr i="1" sz="2000">
              <a:solidFill>
                <a:schemeClr val="dk2"/>
              </a:solidFill>
              <a:latin typeface="Fira Code"/>
              <a:ea typeface="Fira Code"/>
              <a:cs typeface="Fira Code"/>
              <a:sym typeface="Fira Code"/>
            </a:endParaRPr>
          </a:p>
          <a:p>
            <a:pPr indent="-355600" lvl="1" marL="914400" rtl="0" algn="l">
              <a:lnSpc>
                <a:spcPct val="115000"/>
              </a:lnSpc>
              <a:spcBef>
                <a:spcPts val="0"/>
              </a:spcBef>
              <a:spcAft>
                <a:spcPts val="0"/>
              </a:spcAft>
              <a:buClr>
                <a:schemeClr val="dk2"/>
              </a:buClr>
              <a:buSzPts val="2000"/>
              <a:buFont typeface="Fira Code"/>
              <a:buChar char="➢"/>
            </a:pPr>
            <a:r>
              <a:rPr i="1" lang="en" sz="2000">
                <a:solidFill>
                  <a:schemeClr val="dk2"/>
                </a:solidFill>
                <a:latin typeface="Fira Code"/>
                <a:ea typeface="Fira Code"/>
                <a:cs typeface="Fira Code"/>
                <a:sym typeface="Fira Code"/>
              </a:rPr>
              <a:t>Google Code Jam</a:t>
            </a:r>
            <a:endParaRPr i="1" sz="2000">
              <a:solidFill>
                <a:schemeClr val="dk2"/>
              </a:solidFill>
              <a:latin typeface="Fira Code"/>
              <a:ea typeface="Fira Code"/>
              <a:cs typeface="Fira Code"/>
              <a:sym typeface="Fira Code"/>
            </a:endParaRPr>
          </a:p>
          <a:p>
            <a:pPr indent="-355600" lvl="1" marL="914400" rtl="0" algn="l">
              <a:lnSpc>
                <a:spcPct val="115000"/>
              </a:lnSpc>
              <a:spcBef>
                <a:spcPts val="0"/>
              </a:spcBef>
              <a:spcAft>
                <a:spcPts val="0"/>
              </a:spcAft>
              <a:buClr>
                <a:schemeClr val="dk2"/>
              </a:buClr>
              <a:buSzPts val="2000"/>
              <a:buFont typeface="Fira Code"/>
              <a:buChar char="➢"/>
            </a:pPr>
            <a:r>
              <a:rPr i="1" lang="en" sz="2000">
                <a:solidFill>
                  <a:schemeClr val="dk2"/>
                </a:solidFill>
                <a:latin typeface="Fira Code"/>
                <a:ea typeface="Fira Code"/>
                <a:cs typeface="Fira Code"/>
                <a:sym typeface="Fira Code"/>
              </a:rPr>
              <a:t>Facebook Hacker Cup</a:t>
            </a:r>
            <a:endParaRPr i="1" sz="2500">
              <a:solidFill>
                <a:schemeClr val="dk2"/>
              </a:solidFill>
              <a:latin typeface="Fira Code"/>
              <a:ea typeface="Fira Code"/>
              <a:cs typeface="Fira Code"/>
              <a:sym typeface="Fira Code"/>
            </a:endParaRPr>
          </a:p>
        </p:txBody>
      </p:sp>
      <p:sp>
        <p:nvSpPr>
          <p:cNvPr id="608" name="Google Shape;608;p33"/>
          <p:cNvSpPr txBox="1"/>
          <p:nvPr/>
        </p:nvSpPr>
        <p:spPr>
          <a:xfrm>
            <a:off x="959110" y="3549152"/>
            <a:ext cx="72258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2"/>
              </a:buClr>
              <a:buSzPts val="2500"/>
              <a:buFont typeface="Fira Code"/>
              <a:buChar char="❖"/>
            </a:pPr>
            <a:r>
              <a:rPr b="1" lang="en" sz="2500">
                <a:solidFill>
                  <a:srgbClr val="FFE599"/>
                </a:solidFill>
                <a:latin typeface="Fira Code"/>
                <a:ea typeface="Fira Code"/>
                <a:cs typeface="Fira Code"/>
                <a:sym typeface="Fira Code"/>
              </a:rPr>
              <a:t>Jobs</a:t>
            </a:r>
            <a:r>
              <a:rPr b="1" lang="en" sz="2500">
                <a:solidFill>
                  <a:schemeClr val="dk2"/>
                </a:solidFill>
                <a:latin typeface="Fira Code"/>
                <a:ea typeface="Fira Code"/>
                <a:cs typeface="Fira Code"/>
                <a:sym typeface="Fira Code"/>
              </a:rPr>
              <a:t> </a:t>
            </a:r>
            <a:r>
              <a:rPr lang="en" sz="2500">
                <a:solidFill>
                  <a:schemeClr val="dk2"/>
                </a:solidFill>
                <a:latin typeface="Fira Code"/>
                <a:ea typeface="Fira Code"/>
                <a:cs typeface="Fira Code"/>
                <a:sym typeface="Fira Code"/>
              </a:rPr>
              <a:t>in the future</a:t>
            </a:r>
            <a:endParaRPr/>
          </a:p>
        </p:txBody>
      </p:sp>
      <p:sp>
        <p:nvSpPr>
          <p:cNvPr id="609" name="Google Shape;609;p33">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WHY</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606"/>
                                        </p:tgtEl>
                                        <p:attrNameLst>
                                          <p:attrName>style.visibility</p:attrName>
                                        </p:attrNameLst>
                                      </p:cBhvr>
                                      <p:to>
                                        <p:strVal val="visible"/>
                                      </p:to>
                                    </p:set>
                                    <p:anim calcmode="lin" valueType="num">
                                      <p:cBhvr additive="base">
                                        <p:cTn dur="500"/>
                                        <p:tgtEl>
                                          <p:spTgt spid="6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4" name="Shape 2414"/>
        <p:cNvGrpSpPr/>
        <p:nvPr/>
      </p:nvGrpSpPr>
      <p:grpSpPr>
        <a:xfrm>
          <a:off x="0" y="0"/>
          <a:ext cx="0" cy="0"/>
          <a:chOff x="0" y="0"/>
          <a:chExt cx="0" cy="0"/>
        </a:xfrm>
      </p:grpSpPr>
      <p:grpSp>
        <p:nvGrpSpPr>
          <p:cNvPr id="2415" name="Google Shape;2415;p87"/>
          <p:cNvGrpSpPr/>
          <p:nvPr/>
        </p:nvGrpSpPr>
        <p:grpSpPr>
          <a:xfrm>
            <a:off x="299286" y="189025"/>
            <a:ext cx="133205" cy="119344"/>
            <a:chOff x="222150" y="185025"/>
            <a:chExt cx="170100" cy="152400"/>
          </a:xfrm>
        </p:grpSpPr>
        <p:cxnSp>
          <p:nvCxnSpPr>
            <p:cNvPr id="2416" name="Google Shape;2416;p8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417" name="Google Shape;2417;p8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418" name="Google Shape;2418;p8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419" name="Google Shape;2419;p87"/>
          <p:cNvGrpSpPr/>
          <p:nvPr/>
        </p:nvGrpSpPr>
        <p:grpSpPr>
          <a:xfrm>
            <a:off x="286625" y="3999999"/>
            <a:ext cx="145867" cy="958251"/>
            <a:chOff x="286625" y="3923799"/>
            <a:chExt cx="145867" cy="958251"/>
          </a:xfrm>
        </p:grpSpPr>
        <p:sp>
          <p:nvSpPr>
            <p:cNvPr id="2420" name="Google Shape;2420;p8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1" name="Google Shape;2421;p87"/>
            <p:cNvGrpSpPr/>
            <p:nvPr/>
          </p:nvGrpSpPr>
          <p:grpSpPr>
            <a:xfrm>
              <a:off x="298112" y="4342643"/>
              <a:ext cx="110182" cy="126862"/>
              <a:chOff x="281100" y="2027800"/>
              <a:chExt cx="140700" cy="162000"/>
            </a:xfrm>
          </p:grpSpPr>
          <p:sp>
            <p:nvSpPr>
              <p:cNvPr id="2422" name="Google Shape;2422;p8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3" name="Google Shape;2423;p87"/>
              <p:cNvGrpSpPr/>
              <p:nvPr/>
            </p:nvGrpSpPr>
            <p:grpSpPr>
              <a:xfrm>
                <a:off x="308875" y="2088450"/>
                <a:ext cx="85200" cy="40700"/>
                <a:chOff x="308875" y="2087000"/>
                <a:chExt cx="85200" cy="40700"/>
              </a:xfrm>
            </p:grpSpPr>
            <p:cxnSp>
              <p:nvCxnSpPr>
                <p:cNvPr id="2424" name="Google Shape;2424;p8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425" name="Google Shape;2425;p8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26" name="Google Shape;2426;p87"/>
            <p:cNvGrpSpPr/>
            <p:nvPr/>
          </p:nvGrpSpPr>
          <p:grpSpPr>
            <a:xfrm>
              <a:off x="286625" y="3923799"/>
              <a:ext cx="133200" cy="133200"/>
              <a:chOff x="286625" y="3648899"/>
              <a:chExt cx="133200" cy="133200"/>
            </a:xfrm>
          </p:grpSpPr>
          <p:sp>
            <p:nvSpPr>
              <p:cNvPr id="2427" name="Google Shape;2427;p8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9" name="Google Shape;2429;p8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3" name="Google Shape;2433;p87"/>
          <p:cNvGrpSpPr/>
          <p:nvPr/>
        </p:nvGrpSpPr>
        <p:grpSpPr>
          <a:xfrm>
            <a:off x="7819199" y="752550"/>
            <a:ext cx="604800" cy="147600"/>
            <a:chOff x="7688649" y="828750"/>
            <a:chExt cx="604800" cy="147600"/>
          </a:xfrm>
        </p:grpSpPr>
        <p:sp>
          <p:nvSpPr>
            <p:cNvPr id="2434" name="Google Shape;2434;p8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7" name="Google Shape;2437;p8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438" name="Google Shape;2438;p8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439" name="Google Shape;2439;p87"/>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COMPARISON</a:t>
            </a:r>
            <a:endParaRPr>
              <a:solidFill>
                <a:schemeClr val="dk2"/>
              </a:solidFill>
            </a:endParaRPr>
          </a:p>
        </p:txBody>
      </p:sp>
      <p:sp>
        <p:nvSpPr>
          <p:cNvPr id="2440" name="Google Shape;2440;p87"/>
          <p:cNvSpPr txBox="1"/>
          <p:nvPr>
            <p:ph type="title"/>
          </p:nvPr>
        </p:nvSpPr>
        <p:spPr>
          <a:xfrm>
            <a:off x="846725" y="1540657"/>
            <a:ext cx="7539300" cy="2907000"/>
          </a:xfrm>
          <a:prstGeom prst="rect">
            <a:avLst/>
          </a:prstGeom>
        </p:spPr>
        <p:txBody>
          <a:bodyPr anchorCtr="0" anchor="t" bIns="91425" lIns="91425" spcFirstLastPara="1" rIns="91425" wrap="square" tIns="91425">
            <a:noAutofit/>
          </a:bodyPr>
          <a:lstStyle/>
          <a:p>
            <a:pPr indent="-387350" lvl="0" marL="457200" rtl="0" algn="l">
              <a:lnSpc>
                <a:spcPct val="200000"/>
              </a:lnSpc>
              <a:spcBef>
                <a:spcPts val="0"/>
              </a:spcBef>
              <a:spcAft>
                <a:spcPts val="0"/>
              </a:spcAft>
              <a:buClr>
                <a:srgbClr val="E2E2E2"/>
              </a:buClr>
              <a:buSzPts val="2500"/>
              <a:buFont typeface="Fira Code"/>
              <a:buChar char="❖"/>
            </a:pPr>
            <a:r>
              <a:rPr lang="en" sz="2500">
                <a:solidFill>
                  <a:srgbClr val="E2E2E2"/>
                </a:solidFill>
                <a:latin typeface="Fira Code"/>
                <a:ea typeface="Fira Code"/>
                <a:cs typeface="Fira Code"/>
                <a:sym typeface="Fira Code"/>
              </a:rPr>
              <a:t>Less </a:t>
            </a:r>
            <a:r>
              <a:rPr lang="en" sz="2500">
                <a:solidFill>
                  <a:srgbClr val="EA9999"/>
                </a:solidFill>
                <a:latin typeface="Fira Code"/>
                <a:ea typeface="Fira Code"/>
                <a:cs typeface="Fira Code"/>
                <a:sym typeface="Fira Code"/>
              </a:rPr>
              <a:t>redundant </a:t>
            </a:r>
            <a:r>
              <a:rPr lang="en" sz="2500">
                <a:solidFill>
                  <a:srgbClr val="E2E2E2"/>
                </a:solidFill>
                <a:latin typeface="Fira Code"/>
                <a:ea typeface="Fira Code"/>
                <a:cs typeface="Fira Code"/>
                <a:sym typeface="Fira Code"/>
              </a:rPr>
              <a:t>code</a:t>
            </a:r>
            <a:endParaRPr sz="2500">
              <a:solidFill>
                <a:srgbClr val="E2E2E2"/>
              </a:solidFill>
              <a:latin typeface="Fira Code"/>
              <a:ea typeface="Fira Code"/>
              <a:cs typeface="Fira Code"/>
              <a:sym typeface="Fira Code"/>
            </a:endParaRPr>
          </a:p>
          <a:p>
            <a:pPr indent="-387350" lvl="0" marL="457200" rtl="0" algn="l">
              <a:lnSpc>
                <a:spcPct val="200000"/>
              </a:lnSpc>
              <a:spcBef>
                <a:spcPts val="0"/>
              </a:spcBef>
              <a:spcAft>
                <a:spcPts val="0"/>
              </a:spcAft>
              <a:buClr>
                <a:srgbClr val="E2E2E2"/>
              </a:buClr>
              <a:buSzPts val="2500"/>
              <a:buFont typeface="Fira Code"/>
              <a:buChar char="❖"/>
            </a:pPr>
            <a:r>
              <a:rPr lang="en" sz="2500">
                <a:solidFill>
                  <a:srgbClr val="E2E2E2"/>
                </a:solidFill>
                <a:latin typeface="Fira Code"/>
                <a:ea typeface="Fira Code"/>
                <a:cs typeface="Fira Code"/>
                <a:sym typeface="Fira Code"/>
              </a:rPr>
              <a:t>Reduce </a:t>
            </a:r>
            <a:r>
              <a:rPr lang="en" sz="2500">
                <a:solidFill>
                  <a:srgbClr val="EAB700"/>
                </a:solidFill>
                <a:latin typeface="Fira Code"/>
                <a:ea typeface="Fira Code"/>
                <a:cs typeface="Fira Code"/>
                <a:sym typeface="Fira Code"/>
              </a:rPr>
              <a:t>unnecessary </a:t>
            </a:r>
            <a:r>
              <a:rPr lang="en" sz="2500">
                <a:solidFill>
                  <a:srgbClr val="E2E2E2"/>
                </a:solidFill>
                <a:latin typeface="Fira Code"/>
                <a:ea typeface="Fira Code"/>
                <a:cs typeface="Fira Code"/>
                <a:sym typeface="Fira Code"/>
              </a:rPr>
              <a:t>processing</a:t>
            </a:r>
            <a:endParaRPr sz="25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lang="en" sz="2500">
                <a:solidFill>
                  <a:srgbClr val="E2E2E2"/>
                </a:solidFill>
                <a:latin typeface="Fira Code"/>
                <a:ea typeface="Fira Code"/>
                <a:cs typeface="Fira Code"/>
                <a:sym typeface="Fira Code"/>
              </a:rPr>
              <a:t>Looks </a:t>
            </a:r>
            <a:r>
              <a:rPr lang="en" sz="2500">
                <a:solidFill>
                  <a:srgbClr val="93C47D"/>
                </a:solidFill>
                <a:latin typeface="Fira Code"/>
                <a:ea typeface="Fira Code"/>
                <a:cs typeface="Fira Code"/>
                <a:sym typeface="Fira Code"/>
              </a:rPr>
              <a:t>neater</a:t>
            </a:r>
            <a:endParaRPr sz="2500">
              <a:solidFill>
                <a:srgbClr val="E2E2E2"/>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0">
                                            <p:txEl>
                                              <p:pRg end="0" st="0"/>
                                            </p:txEl>
                                          </p:spTgt>
                                        </p:tgtEl>
                                        <p:attrNameLst>
                                          <p:attrName>style.visibility</p:attrName>
                                        </p:attrNameLst>
                                      </p:cBhvr>
                                      <p:to>
                                        <p:strVal val="visible"/>
                                      </p:to>
                                    </p:set>
                                    <p:animEffect filter="fade" transition="in">
                                      <p:cBhvr>
                                        <p:cTn dur="500"/>
                                        <p:tgtEl>
                                          <p:spTgt spid="24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0">
                                            <p:txEl>
                                              <p:pRg end="1" st="1"/>
                                            </p:txEl>
                                          </p:spTgt>
                                        </p:tgtEl>
                                        <p:attrNameLst>
                                          <p:attrName>style.visibility</p:attrName>
                                        </p:attrNameLst>
                                      </p:cBhvr>
                                      <p:to>
                                        <p:strVal val="visible"/>
                                      </p:to>
                                    </p:set>
                                    <p:animEffect filter="fade" transition="in">
                                      <p:cBhvr>
                                        <p:cTn dur="500"/>
                                        <p:tgtEl>
                                          <p:spTgt spid="24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0">
                                            <p:txEl>
                                              <p:pRg end="2" st="2"/>
                                            </p:txEl>
                                          </p:spTgt>
                                        </p:tgtEl>
                                        <p:attrNameLst>
                                          <p:attrName>style.visibility</p:attrName>
                                        </p:attrNameLst>
                                      </p:cBhvr>
                                      <p:to>
                                        <p:strVal val="visible"/>
                                      </p:to>
                                    </p:set>
                                    <p:animEffect filter="fade" transition="in">
                                      <p:cBhvr>
                                        <p:cTn dur="500"/>
                                        <p:tgtEl>
                                          <p:spTgt spid="24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4" name="Shape 2444"/>
        <p:cNvGrpSpPr/>
        <p:nvPr/>
      </p:nvGrpSpPr>
      <p:grpSpPr>
        <a:xfrm>
          <a:off x="0" y="0"/>
          <a:ext cx="0" cy="0"/>
          <a:chOff x="0" y="0"/>
          <a:chExt cx="0" cy="0"/>
        </a:xfrm>
      </p:grpSpPr>
      <p:grpSp>
        <p:nvGrpSpPr>
          <p:cNvPr id="2445" name="Google Shape;2445;p88"/>
          <p:cNvGrpSpPr/>
          <p:nvPr/>
        </p:nvGrpSpPr>
        <p:grpSpPr>
          <a:xfrm>
            <a:off x="299286" y="189025"/>
            <a:ext cx="133205" cy="119344"/>
            <a:chOff x="222150" y="185025"/>
            <a:chExt cx="170100" cy="152400"/>
          </a:xfrm>
        </p:grpSpPr>
        <p:cxnSp>
          <p:nvCxnSpPr>
            <p:cNvPr id="2446" name="Google Shape;2446;p8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447" name="Google Shape;2447;p8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448" name="Google Shape;2448;p8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449" name="Google Shape;2449;p88"/>
          <p:cNvGrpSpPr/>
          <p:nvPr/>
        </p:nvGrpSpPr>
        <p:grpSpPr>
          <a:xfrm>
            <a:off x="286625" y="3999999"/>
            <a:ext cx="145867" cy="958251"/>
            <a:chOff x="286625" y="3923799"/>
            <a:chExt cx="145867" cy="958251"/>
          </a:xfrm>
        </p:grpSpPr>
        <p:sp>
          <p:nvSpPr>
            <p:cNvPr id="2450" name="Google Shape;2450;p8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1" name="Google Shape;2451;p88"/>
            <p:cNvGrpSpPr/>
            <p:nvPr/>
          </p:nvGrpSpPr>
          <p:grpSpPr>
            <a:xfrm>
              <a:off x="298112" y="4342643"/>
              <a:ext cx="110182" cy="126862"/>
              <a:chOff x="281100" y="2027800"/>
              <a:chExt cx="140700" cy="162000"/>
            </a:xfrm>
          </p:grpSpPr>
          <p:sp>
            <p:nvSpPr>
              <p:cNvPr id="2452" name="Google Shape;2452;p8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3" name="Google Shape;2453;p88"/>
              <p:cNvGrpSpPr/>
              <p:nvPr/>
            </p:nvGrpSpPr>
            <p:grpSpPr>
              <a:xfrm>
                <a:off x="308875" y="2088450"/>
                <a:ext cx="85200" cy="40700"/>
                <a:chOff x="308875" y="2087000"/>
                <a:chExt cx="85200" cy="40700"/>
              </a:xfrm>
            </p:grpSpPr>
            <p:cxnSp>
              <p:nvCxnSpPr>
                <p:cNvPr id="2454" name="Google Shape;2454;p8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455" name="Google Shape;2455;p8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56" name="Google Shape;2456;p88"/>
            <p:cNvGrpSpPr/>
            <p:nvPr/>
          </p:nvGrpSpPr>
          <p:grpSpPr>
            <a:xfrm>
              <a:off x="286625" y="3923799"/>
              <a:ext cx="133200" cy="133200"/>
              <a:chOff x="286625" y="3648899"/>
              <a:chExt cx="133200" cy="133200"/>
            </a:xfrm>
          </p:grpSpPr>
          <p:sp>
            <p:nvSpPr>
              <p:cNvPr id="2457" name="Google Shape;2457;p8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59" name="Google Shape;2459;p8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3" name="Google Shape;2463;p88"/>
          <p:cNvGrpSpPr/>
          <p:nvPr/>
        </p:nvGrpSpPr>
        <p:grpSpPr>
          <a:xfrm>
            <a:off x="7819199" y="752550"/>
            <a:ext cx="604800" cy="147600"/>
            <a:chOff x="7688649" y="828750"/>
            <a:chExt cx="604800" cy="147600"/>
          </a:xfrm>
        </p:grpSpPr>
        <p:sp>
          <p:nvSpPr>
            <p:cNvPr id="2464" name="Google Shape;2464;p8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7" name="Google Shape;2467;p8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468" name="Google Shape;2468;p8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2469" name="Google Shape;2469;p88"/>
          <p:cNvSpPr txBox="1"/>
          <p:nvPr>
            <p:ph type="title"/>
          </p:nvPr>
        </p:nvSpPr>
        <p:spPr>
          <a:xfrm>
            <a:off x="846725" y="1198345"/>
            <a:ext cx="7539300" cy="14658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Take in an integer, </a:t>
            </a:r>
            <a:r>
              <a:rPr b="0" i="1" lang="en" sz="2500">
                <a:solidFill>
                  <a:srgbClr val="E2E2E2"/>
                </a:solidFill>
                <a:latin typeface="Fira Code"/>
                <a:ea typeface="Fira Code"/>
                <a:cs typeface="Fira Code"/>
                <a:sym typeface="Fira Code"/>
              </a:rPr>
              <a:t>x</a:t>
            </a:r>
            <a:endParaRPr b="0" i="1" sz="25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If </a:t>
            </a:r>
            <a:r>
              <a:rPr b="0" i="1" lang="en" sz="2500">
                <a:solidFill>
                  <a:srgbClr val="E2E2E2"/>
                </a:solidFill>
                <a:latin typeface="Fira Code"/>
                <a:ea typeface="Fira Code"/>
                <a:cs typeface="Fira Code"/>
                <a:sym typeface="Fira Code"/>
              </a:rPr>
              <a:t>x </a:t>
            </a:r>
            <a:r>
              <a:rPr b="0" lang="en" sz="2500">
                <a:solidFill>
                  <a:srgbClr val="E2E2E2"/>
                </a:solidFill>
                <a:latin typeface="Fira Code"/>
                <a:ea typeface="Fira Code"/>
                <a:cs typeface="Fira Code"/>
                <a:sym typeface="Fira Code"/>
              </a:rPr>
              <a:t>is </a:t>
            </a:r>
            <a:r>
              <a:rPr lang="en" sz="2500">
                <a:solidFill>
                  <a:srgbClr val="E2E2E2"/>
                </a:solidFill>
                <a:latin typeface="Fira Code"/>
                <a:ea typeface="Fira Code"/>
                <a:cs typeface="Fira Code"/>
                <a:sym typeface="Fira Code"/>
              </a:rPr>
              <a:t>even</a:t>
            </a:r>
            <a:r>
              <a:rPr b="0" lang="en" sz="2500">
                <a:solidFill>
                  <a:srgbClr val="E2E2E2"/>
                </a:solidFill>
                <a:latin typeface="Fira Code"/>
                <a:ea typeface="Fira Code"/>
                <a:cs typeface="Fira Code"/>
                <a:sym typeface="Fira Code"/>
              </a:rPr>
              <a:t>, output </a:t>
            </a:r>
            <a:r>
              <a:rPr lang="en" sz="2500">
                <a:solidFill>
                  <a:srgbClr val="E2E2E2"/>
                </a:solidFill>
                <a:latin typeface="Fira Code"/>
                <a:ea typeface="Fira Code"/>
                <a:cs typeface="Fira Code"/>
                <a:sym typeface="Fira Code"/>
              </a:rPr>
              <a:t>true</a:t>
            </a:r>
            <a:endParaRPr sz="25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If x is </a:t>
            </a:r>
            <a:r>
              <a:rPr lang="en" sz="2500">
                <a:solidFill>
                  <a:srgbClr val="E2E2E2"/>
                </a:solidFill>
                <a:latin typeface="Fira Code"/>
                <a:ea typeface="Fira Code"/>
                <a:cs typeface="Fira Code"/>
                <a:sym typeface="Fira Code"/>
              </a:rPr>
              <a:t>odd</a:t>
            </a:r>
            <a:r>
              <a:rPr b="0" lang="en" sz="2500">
                <a:solidFill>
                  <a:srgbClr val="E2E2E2"/>
                </a:solidFill>
                <a:latin typeface="Fira Code"/>
                <a:ea typeface="Fira Code"/>
                <a:cs typeface="Fira Code"/>
                <a:sym typeface="Fira Code"/>
              </a:rPr>
              <a:t>, output </a:t>
            </a:r>
            <a:r>
              <a:rPr lang="en" sz="2500">
                <a:solidFill>
                  <a:srgbClr val="E2E2E2"/>
                </a:solidFill>
                <a:latin typeface="Fira Code"/>
                <a:ea typeface="Fira Code"/>
                <a:cs typeface="Fira Code"/>
                <a:sym typeface="Fira Code"/>
              </a:rPr>
              <a:t>false</a:t>
            </a:r>
            <a:endParaRPr sz="2500">
              <a:solidFill>
                <a:srgbClr val="E2E2E2"/>
              </a:solidFill>
              <a:latin typeface="Fira Code"/>
              <a:ea typeface="Fira Code"/>
              <a:cs typeface="Fira Code"/>
              <a:sym typeface="Fira Code"/>
            </a:endParaRPr>
          </a:p>
        </p:txBody>
      </p:sp>
      <p:sp>
        <p:nvSpPr>
          <p:cNvPr id="2470" name="Google Shape;2470;p88"/>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2471" name="Google Shape;2471;p88"/>
          <p:cNvSpPr txBox="1"/>
          <p:nvPr>
            <p:ph type="title"/>
          </p:nvPr>
        </p:nvSpPr>
        <p:spPr>
          <a:xfrm>
            <a:off x="846725" y="2844655"/>
            <a:ext cx="7450200" cy="173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i="1" lang="en" sz="1800">
                <a:solidFill>
                  <a:srgbClr val="E2E2E2"/>
                </a:solidFill>
                <a:latin typeface="Fira Code"/>
                <a:ea typeface="Fira Code"/>
                <a:cs typeface="Fira Code"/>
                <a:sym typeface="Fira Code"/>
              </a:rPr>
              <a:t>Hints!</a:t>
            </a:r>
            <a:endParaRPr b="0" i="1" sz="1800">
              <a:solidFill>
                <a:srgbClr val="E2E2E2"/>
              </a:solidFill>
              <a:latin typeface="Fira Code"/>
              <a:ea typeface="Fira Code"/>
              <a:cs typeface="Fira Code"/>
              <a:sym typeface="Fira Code"/>
            </a:endParaRPr>
          </a:p>
          <a:p>
            <a:pPr indent="-342900" lvl="0" marL="457200" rtl="0" algn="l">
              <a:lnSpc>
                <a:spcPct val="115000"/>
              </a:lnSpc>
              <a:spcBef>
                <a:spcPts val="0"/>
              </a:spcBef>
              <a:spcAft>
                <a:spcPts val="0"/>
              </a:spcAft>
              <a:buClr>
                <a:srgbClr val="E2E2E2"/>
              </a:buClr>
              <a:buSzPts val="1800"/>
              <a:buFont typeface="Fira Code"/>
              <a:buChar char="-"/>
            </a:pPr>
            <a:r>
              <a:rPr b="0" i="1" lang="en" sz="1800">
                <a:solidFill>
                  <a:srgbClr val="E2E2E2"/>
                </a:solidFill>
                <a:latin typeface="Fira Code"/>
                <a:ea typeface="Fira Code"/>
                <a:cs typeface="Fira Code"/>
                <a:sym typeface="Fira Code"/>
              </a:rPr>
              <a:t>Use </a:t>
            </a:r>
            <a:r>
              <a:rPr i="1" lang="en" sz="1800">
                <a:solidFill>
                  <a:srgbClr val="E2E2E2"/>
                </a:solidFill>
                <a:latin typeface="Fira Code"/>
                <a:ea typeface="Fira Code"/>
                <a:cs typeface="Fira Code"/>
                <a:sym typeface="Fira Code"/>
              </a:rPr>
              <a:t>cin</a:t>
            </a:r>
            <a:r>
              <a:rPr b="0" i="1" lang="en" sz="1800">
                <a:solidFill>
                  <a:srgbClr val="E2E2E2"/>
                </a:solidFill>
                <a:latin typeface="Fira Code"/>
                <a:ea typeface="Fira Code"/>
                <a:cs typeface="Fira Code"/>
                <a:sym typeface="Fira Code"/>
              </a:rPr>
              <a:t> to get input (RECAP)</a:t>
            </a:r>
            <a:endParaRPr b="0" i="1" sz="1800">
              <a:solidFill>
                <a:srgbClr val="E2E2E2"/>
              </a:solidFill>
              <a:latin typeface="Fira Code"/>
              <a:ea typeface="Fira Code"/>
              <a:cs typeface="Fira Code"/>
              <a:sym typeface="Fira Code"/>
            </a:endParaRPr>
          </a:p>
          <a:p>
            <a:pPr indent="-342900" lvl="0" marL="457200" rtl="0" algn="l">
              <a:lnSpc>
                <a:spcPct val="115000"/>
              </a:lnSpc>
              <a:spcBef>
                <a:spcPts val="0"/>
              </a:spcBef>
              <a:spcAft>
                <a:spcPts val="0"/>
              </a:spcAft>
              <a:buClr>
                <a:srgbClr val="E2E2E2"/>
              </a:buClr>
              <a:buSzPts val="1800"/>
              <a:buFont typeface="Fira Code"/>
              <a:buChar char="-"/>
            </a:pPr>
            <a:r>
              <a:rPr b="0" i="1" lang="en" sz="1800">
                <a:solidFill>
                  <a:srgbClr val="E2E2E2"/>
                </a:solidFill>
                <a:latin typeface="Fira Code"/>
                <a:ea typeface="Fira Code"/>
                <a:cs typeface="Fira Code"/>
                <a:sym typeface="Fira Code"/>
              </a:rPr>
              <a:t>Use </a:t>
            </a:r>
            <a:r>
              <a:rPr i="1" lang="en" sz="1800">
                <a:solidFill>
                  <a:srgbClr val="E2E2E2"/>
                </a:solidFill>
                <a:latin typeface="Fira Code"/>
                <a:ea typeface="Fira Code"/>
                <a:cs typeface="Fira Code"/>
                <a:sym typeface="Fira Code"/>
              </a:rPr>
              <a:t>cout </a:t>
            </a:r>
            <a:r>
              <a:rPr b="0" i="1" lang="en" sz="1800">
                <a:solidFill>
                  <a:srgbClr val="E2E2E2"/>
                </a:solidFill>
                <a:latin typeface="Fira Code"/>
                <a:ea typeface="Fira Code"/>
                <a:cs typeface="Fira Code"/>
                <a:sym typeface="Fira Code"/>
              </a:rPr>
              <a:t>to output (RECAP)</a:t>
            </a:r>
            <a:endParaRPr b="0" i="1" sz="1800">
              <a:solidFill>
                <a:srgbClr val="E2E2E2"/>
              </a:solidFill>
              <a:latin typeface="Fira Code"/>
              <a:ea typeface="Fira Code"/>
              <a:cs typeface="Fira Code"/>
              <a:sym typeface="Fira Code"/>
            </a:endParaRPr>
          </a:p>
          <a:p>
            <a:pPr indent="-342900" lvl="0" marL="457200" rtl="0" algn="l">
              <a:lnSpc>
                <a:spcPct val="115000"/>
              </a:lnSpc>
              <a:spcBef>
                <a:spcPts val="0"/>
              </a:spcBef>
              <a:spcAft>
                <a:spcPts val="0"/>
              </a:spcAft>
              <a:buClr>
                <a:srgbClr val="E2E2E2"/>
              </a:buClr>
              <a:buSzPts val="1800"/>
              <a:buFont typeface="Fira Code"/>
              <a:buChar char="-"/>
            </a:pPr>
            <a:r>
              <a:rPr b="0" i="1" lang="en" sz="1800">
                <a:solidFill>
                  <a:srgbClr val="E2E2E2"/>
                </a:solidFill>
                <a:latin typeface="Fira Code"/>
                <a:ea typeface="Fira Code"/>
                <a:cs typeface="Fira Code"/>
                <a:sym typeface="Fira Code"/>
              </a:rPr>
              <a:t>Use: </a:t>
            </a:r>
            <a:r>
              <a:rPr i="1" lang="en" sz="1800">
                <a:solidFill>
                  <a:srgbClr val="E2E2E2"/>
                </a:solidFill>
                <a:latin typeface="Fira Code"/>
                <a:ea typeface="Fira Code"/>
                <a:cs typeface="Fira Code"/>
                <a:sym typeface="Fira Code"/>
              </a:rPr>
              <a:t>x % 2 </a:t>
            </a:r>
            <a:r>
              <a:rPr i="1" lang="en" sz="1800">
                <a:solidFill>
                  <a:srgbClr val="E2E2E2"/>
                </a:solidFill>
                <a:latin typeface="Droid Sans Mono"/>
                <a:ea typeface="Droid Sans Mono"/>
                <a:cs typeface="Droid Sans Mono"/>
                <a:sym typeface="Droid Sans Mono"/>
              </a:rPr>
              <a:t>== </a:t>
            </a:r>
            <a:r>
              <a:rPr i="1" lang="en" sz="1800">
                <a:solidFill>
                  <a:srgbClr val="E2E2E2"/>
                </a:solidFill>
                <a:latin typeface="Fira Code"/>
                <a:ea typeface="Fira Code"/>
                <a:cs typeface="Fira Code"/>
                <a:sym typeface="Fira Code"/>
              </a:rPr>
              <a:t>0</a:t>
            </a:r>
            <a:r>
              <a:rPr b="0" i="1" lang="en" sz="1800">
                <a:solidFill>
                  <a:srgbClr val="E2E2E2"/>
                </a:solidFill>
                <a:latin typeface="Fira Code"/>
                <a:ea typeface="Fira Code"/>
                <a:cs typeface="Fira Code"/>
                <a:sym typeface="Fira Code"/>
              </a:rPr>
              <a:t> to check if x is </a:t>
            </a:r>
            <a:r>
              <a:rPr i="1" lang="en" sz="1800">
                <a:solidFill>
                  <a:srgbClr val="E2E2E2"/>
                </a:solidFill>
                <a:latin typeface="Fira Code"/>
                <a:ea typeface="Fira Code"/>
                <a:cs typeface="Fira Code"/>
                <a:sym typeface="Fira Code"/>
              </a:rPr>
              <a:t>even</a:t>
            </a:r>
            <a:r>
              <a:rPr b="0" i="1" lang="en" sz="1800">
                <a:solidFill>
                  <a:srgbClr val="E2E2E2"/>
                </a:solidFill>
                <a:latin typeface="Fira Code"/>
                <a:ea typeface="Fira Code"/>
                <a:cs typeface="Fira Code"/>
                <a:sym typeface="Fira Code"/>
              </a:rPr>
              <a:t>. But </a:t>
            </a:r>
            <a:r>
              <a:rPr i="1" lang="en" sz="1800">
                <a:solidFill>
                  <a:srgbClr val="E2E2E2"/>
                </a:solidFill>
                <a:latin typeface="Fira Code"/>
                <a:ea typeface="Fira Code"/>
                <a:cs typeface="Fira Code"/>
                <a:sym typeface="Fira Code"/>
              </a:rPr>
              <a:t>why</a:t>
            </a:r>
            <a:r>
              <a:rPr b="0" i="1" lang="en" sz="1800">
                <a:solidFill>
                  <a:srgbClr val="E2E2E2"/>
                </a:solidFill>
                <a:latin typeface="Fira Code"/>
                <a:ea typeface="Fira Code"/>
                <a:cs typeface="Fira Code"/>
                <a:sym typeface="Fira Code"/>
              </a:rPr>
              <a:t>?</a:t>
            </a:r>
            <a:endParaRPr b="0" i="1" sz="1800">
              <a:solidFill>
                <a:srgbClr val="E2E2E2"/>
              </a:solidFill>
              <a:latin typeface="Fira Code"/>
              <a:ea typeface="Fira Code"/>
              <a:cs typeface="Fira Code"/>
              <a:sym typeface="Fira Code"/>
            </a:endParaRPr>
          </a:p>
          <a:p>
            <a:pPr indent="0" lvl="0" marL="457200" rtl="0" algn="l">
              <a:lnSpc>
                <a:spcPct val="115000"/>
              </a:lnSpc>
              <a:spcBef>
                <a:spcPts val="0"/>
              </a:spcBef>
              <a:spcAft>
                <a:spcPts val="0"/>
              </a:spcAft>
              <a:buNone/>
            </a:pPr>
            <a:r>
              <a:rPr b="0" i="1" lang="en" sz="1500">
                <a:solidFill>
                  <a:srgbClr val="E2E2E2"/>
                </a:solidFill>
                <a:latin typeface="Fira Code"/>
                <a:ea typeface="Fira Code"/>
                <a:cs typeface="Fira Code"/>
                <a:sym typeface="Fira Code"/>
              </a:rPr>
              <a:t>(RECAP: what does the operation % mean?)</a:t>
            </a:r>
            <a:endParaRPr b="0" i="1" sz="1500">
              <a:solidFill>
                <a:srgbClr val="E2E2E2"/>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69">
                                            <p:txEl>
                                              <p:pRg end="0" st="0"/>
                                            </p:txEl>
                                          </p:spTgt>
                                        </p:tgtEl>
                                        <p:attrNameLst>
                                          <p:attrName>style.visibility</p:attrName>
                                        </p:attrNameLst>
                                      </p:cBhvr>
                                      <p:to>
                                        <p:strVal val="visible"/>
                                      </p:to>
                                    </p:set>
                                    <p:animEffect filter="fade" transition="in">
                                      <p:cBhvr>
                                        <p:cTn dur="400"/>
                                        <p:tgtEl>
                                          <p:spTgt spid="2469">
                                            <p:txEl>
                                              <p:pRg end="0" st="0"/>
                                            </p:txEl>
                                          </p:spTgt>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2469">
                                            <p:txEl>
                                              <p:pRg end="1" st="1"/>
                                            </p:txEl>
                                          </p:spTgt>
                                        </p:tgtEl>
                                        <p:attrNameLst>
                                          <p:attrName>style.visibility</p:attrName>
                                        </p:attrNameLst>
                                      </p:cBhvr>
                                      <p:to>
                                        <p:strVal val="visible"/>
                                      </p:to>
                                    </p:set>
                                    <p:animEffect filter="fade" transition="in">
                                      <p:cBhvr>
                                        <p:cTn dur="400"/>
                                        <p:tgtEl>
                                          <p:spTgt spid="2469">
                                            <p:txEl>
                                              <p:pRg end="1" st="1"/>
                                            </p:txEl>
                                          </p:spTgt>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2469">
                                            <p:txEl>
                                              <p:pRg end="2" st="2"/>
                                            </p:txEl>
                                          </p:spTgt>
                                        </p:tgtEl>
                                        <p:attrNameLst>
                                          <p:attrName>style.visibility</p:attrName>
                                        </p:attrNameLst>
                                      </p:cBhvr>
                                      <p:to>
                                        <p:strVal val="visible"/>
                                      </p:to>
                                    </p:set>
                                    <p:animEffect filter="fade" transition="in">
                                      <p:cBhvr>
                                        <p:cTn dur="400"/>
                                        <p:tgtEl>
                                          <p:spTgt spid="24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1">
                                            <p:txEl>
                                              <p:pRg end="0" st="0"/>
                                            </p:txEl>
                                          </p:spTgt>
                                        </p:tgtEl>
                                        <p:attrNameLst>
                                          <p:attrName>style.visibility</p:attrName>
                                        </p:attrNameLst>
                                      </p:cBhvr>
                                      <p:to>
                                        <p:strVal val="visible"/>
                                      </p:to>
                                    </p:set>
                                    <p:animEffect filter="fade" transition="in">
                                      <p:cBhvr>
                                        <p:cTn dur="500"/>
                                        <p:tgtEl>
                                          <p:spTgt spid="24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1">
                                            <p:txEl>
                                              <p:pRg end="1" st="1"/>
                                            </p:txEl>
                                          </p:spTgt>
                                        </p:tgtEl>
                                        <p:attrNameLst>
                                          <p:attrName>style.visibility</p:attrName>
                                        </p:attrNameLst>
                                      </p:cBhvr>
                                      <p:to>
                                        <p:strVal val="visible"/>
                                      </p:to>
                                    </p:set>
                                    <p:animEffect filter="fade" transition="in">
                                      <p:cBhvr>
                                        <p:cTn dur="500"/>
                                        <p:tgtEl>
                                          <p:spTgt spid="24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1">
                                            <p:txEl>
                                              <p:pRg end="2" st="2"/>
                                            </p:txEl>
                                          </p:spTgt>
                                        </p:tgtEl>
                                        <p:attrNameLst>
                                          <p:attrName>style.visibility</p:attrName>
                                        </p:attrNameLst>
                                      </p:cBhvr>
                                      <p:to>
                                        <p:strVal val="visible"/>
                                      </p:to>
                                    </p:set>
                                    <p:animEffect filter="fade" transition="in">
                                      <p:cBhvr>
                                        <p:cTn dur="500"/>
                                        <p:tgtEl>
                                          <p:spTgt spid="24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1">
                                            <p:txEl>
                                              <p:pRg end="3" st="3"/>
                                            </p:txEl>
                                          </p:spTgt>
                                        </p:tgtEl>
                                        <p:attrNameLst>
                                          <p:attrName>style.visibility</p:attrName>
                                        </p:attrNameLst>
                                      </p:cBhvr>
                                      <p:to>
                                        <p:strVal val="visible"/>
                                      </p:to>
                                    </p:set>
                                    <p:animEffect filter="fade" transition="in">
                                      <p:cBhvr>
                                        <p:cTn dur="500"/>
                                        <p:tgtEl>
                                          <p:spTgt spid="24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1">
                                            <p:txEl>
                                              <p:pRg end="4" st="4"/>
                                            </p:txEl>
                                          </p:spTgt>
                                        </p:tgtEl>
                                        <p:attrNameLst>
                                          <p:attrName>style.visibility</p:attrName>
                                        </p:attrNameLst>
                                      </p:cBhvr>
                                      <p:to>
                                        <p:strVal val="visible"/>
                                      </p:to>
                                    </p:set>
                                    <p:animEffect filter="fade" transition="in">
                                      <p:cBhvr>
                                        <p:cTn dur="500"/>
                                        <p:tgtEl>
                                          <p:spTgt spid="24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sp>
        <p:nvSpPr>
          <p:cNvPr id="2476" name="Google Shape;2476;p8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477" name="Google Shape;2477;p89"/>
          <p:cNvGrpSpPr/>
          <p:nvPr/>
        </p:nvGrpSpPr>
        <p:grpSpPr>
          <a:xfrm>
            <a:off x="299286" y="189025"/>
            <a:ext cx="133205" cy="119344"/>
            <a:chOff x="222150" y="185025"/>
            <a:chExt cx="170100" cy="152400"/>
          </a:xfrm>
        </p:grpSpPr>
        <p:cxnSp>
          <p:nvCxnSpPr>
            <p:cNvPr id="2478" name="Google Shape;2478;p8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479" name="Google Shape;2479;p8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480" name="Google Shape;2480;p8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481" name="Google Shape;2481;p89"/>
          <p:cNvGrpSpPr/>
          <p:nvPr/>
        </p:nvGrpSpPr>
        <p:grpSpPr>
          <a:xfrm>
            <a:off x="286625" y="3999999"/>
            <a:ext cx="145867" cy="958251"/>
            <a:chOff x="286625" y="3923799"/>
            <a:chExt cx="145867" cy="958251"/>
          </a:xfrm>
        </p:grpSpPr>
        <p:sp>
          <p:nvSpPr>
            <p:cNvPr id="2482" name="Google Shape;2482;p8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3" name="Google Shape;2483;p89"/>
            <p:cNvGrpSpPr/>
            <p:nvPr/>
          </p:nvGrpSpPr>
          <p:grpSpPr>
            <a:xfrm>
              <a:off x="298112" y="4342643"/>
              <a:ext cx="110182" cy="126862"/>
              <a:chOff x="281100" y="2027800"/>
              <a:chExt cx="140700" cy="162000"/>
            </a:xfrm>
          </p:grpSpPr>
          <p:sp>
            <p:nvSpPr>
              <p:cNvPr id="2484" name="Google Shape;2484;p8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5" name="Google Shape;2485;p89"/>
              <p:cNvGrpSpPr/>
              <p:nvPr/>
            </p:nvGrpSpPr>
            <p:grpSpPr>
              <a:xfrm>
                <a:off x="308875" y="2088450"/>
                <a:ext cx="85200" cy="40700"/>
                <a:chOff x="308875" y="2087000"/>
                <a:chExt cx="85200" cy="40700"/>
              </a:xfrm>
            </p:grpSpPr>
            <p:cxnSp>
              <p:nvCxnSpPr>
                <p:cNvPr id="2486" name="Google Shape;2486;p8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487" name="Google Shape;2487;p8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488" name="Google Shape;2488;p89"/>
            <p:cNvGrpSpPr/>
            <p:nvPr/>
          </p:nvGrpSpPr>
          <p:grpSpPr>
            <a:xfrm>
              <a:off x="286625" y="3923799"/>
              <a:ext cx="133200" cy="133200"/>
              <a:chOff x="286625" y="3648899"/>
              <a:chExt cx="133200" cy="133200"/>
            </a:xfrm>
          </p:grpSpPr>
          <p:sp>
            <p:nvSpPr>
              <p:cNvPr id="2489" name="Google Shape;2489;p8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91" name="Google Shape;2491;p89">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492" name="Google Shape;2492;p8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9"/>
          <p:cNvSpPr txBox="1"/>
          <p:nvPr>
            <p:ph idx="4294967295" type="title"/>
          </p:nvPr>
        </p:nvSpPr>
        <p:spPr>
          <a:xfrm>
            <a:off x="720000" y="18063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WHAT IF :</a:t>
            </a:r>
            <a:endParaRPr sz="3900"/>
          </a:p>
        </p:txBody>
      </p:sp>
      <p:sp>
        <p:nvSpPr>
          <p:cNvPr id="2497" name="Google Shape;2497;p89"/>
          <p:cNvSpPr txBox="1"/>
          <p:nvPr>
            <p:ph type="title"/>
          </p:nvPr>
        </p:nvSpPr>
        <p:spPr>
          <a:xfrm>
            <a:off x="796200" y="2378995"/>
            <a:ext cx="7539300" cy="9582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E2E2E2"/>
              </a:buClr>
              <a:buSzPts val="2500"/>
              <a:buFont typeface="Fira Code"/>
              <a:buChar char="❖"/>
            </a:pPr>
            <a:r>
              <a:rPr b="0" lang="en" sz="2500">
                <a:latin typeface="Fira Code"/>
                <a:ea typeface="Fira Code"/>
                <a:cs typeface="Fira Code"/>
                <a:sym typeface="Fira Code"/>
              </a:rPr>
              <a:t>Multiple </a:t>
            </a:r>
            <a:r>
              <a:rPr lang="en" sz="2500">
                <a:solidFill>
                  <a:srgbClr val="93C47D"/>
                </a:solidFill>
                <a:latin typeface="Fira Code"/>
                <a:ea typeface="Fira Code"/>
                <a:cs typeface="Fira Code"/>
                <a:sym typeface="Fira Code"/>
              </a:rPr>
              <a:t>continuous </a:t>
            </a:r>
            <a:r>
              <a:rPr b="0" lang="en" sz="2500">
                <a:solidFill>
                  <a:srgbClr val="E2E2E2"/>
                </a:solidFill>
                <a:latin typeface="Fira Code"/>
                <a:ea typeface="Fira Code"/>
                <a:cs typeface="Fira Code"/>
                <a:sym typeface="Fira Code"/>
              </a:rPr>
              <a:t>conditions</a:t>
            </a:r>
            <a:endParaRPr b="0" sz="2500">
              <a:solidFill>
                <a:srgbClr val="E2E2E2"/>
              </a:solidFill>
              <a:latin typeface="Fira Code"/>
              <a:ea typeface="Fira Code"/>
              <a:cs typeface="Fira Code"/>
              <a:sym typeface="Fira Code"/>
            </a:endParaRPr>
          </a:p>
          <a:p>
            <a:pPr indent="-361950" lvl="1" marL="914400" rtl="0" algn="l">
              <a:lnSpc>
                <a:spcPct val="115000"/>
              </a:lnSpc>
              <a:spcBef>
                <a:spcPts val="0"/>
              </a:spcBef>
              <a:spcAft>
                <a:spcPts val="0"/>
              </a:spcAft>
              <a:buClr>
                <a:srgbClr val="E2E2E2"/>
              </a:buClr>
              <a:buSzPts val="2100"/>
              <a:buFont typeface="Fira Code"/>
              <a:buChar char="➢"/>
            </a:pPr>
            <a:r>
              <a:rPr b="0" i="1" lang="en" sz="2100">
                <a:solidFill>
                  <a:srgbClr val="E2E2E2"/>
                </a:solidFill>
                <a:latin typeface="Fira Code"/>
                <a:ea typeface="Fira Code"/>
                <a:cs typeface="Fira Code"/>
                <a:sym typeface="Fira Code"/>
              </a:rPr>
              <a:t>Not only </a:t>
            </a:r>
            <a:r>
              <a:rPr i="1" lang="en" sz="2100">
                <a:solidFill>
                  <a:srgbClr val="F5871F"/>
                </a:solidFill>
                <a:latin typeface="Fira Code"/>
                <a:ea typeface="Fira Code"/>
                <a:cs typeface="Fira Code"/>
                <a:sym typeface="Fira Code"/>
              </a:rPr>
              <a:t>True </a:t>
            </a:r>
            <a:r>
              <a:rPr i="1" lang="en" sz="2100">
                <a:solidFill>
                  <a:srgbClr val="E2E2E2"/>
                </a:solidFill>
                <a:latin typeface="Fira Code"/>
                <a:ea typeface="Fira Code"/>
                <a:cs typeface="Fira Code"/>
                <a:sym typeface="Fira Code"/>
              </a:rPr>
              <a:t>/ </a:t>
            </a:r>
            <a:r>
              <a:rPr i="1" lang="en" sz="2100">
                <a:solidFill>
                  <a:srgbClr val="F5871F"/>
                </a:solidFill>
                <a:latin typeface="Fira Code"/>
                <a:ea typeface="Fira Code"/>
                <a:cs typeface="Fira Code"/>
                <a:sym typeface="Fira Code"/>
              </a:rPr>
              <a:t>False </a:t>
            </a:r>
            <a:r>
              <a:rPr b="0" i="1" lang="en" sz="2100">
                <a:latin typeface="Fira Code"/>
                <a:ea typeface="Fira Code"/>
                <a:cs typeface="Fira Code"/>
                <a:sym typeface="Fira Code"/>
              </a:rPr>
              <a:t>or </a:t>
            </a:r>
            <a:r>
              <a:rPr i="1" lang="en" sz="2100">
                <a:solidFill>
                  <a:srgbClr val="F5871F"/>
                </a:solidFill>
                <a:latin typeface="Fira Code"/>
                <a:ea typeface="Fira Code"/>
                <a:cs typeface="Fira Code"/>
                <a:sym typeface="Fira Code"/>
              </a:rPr>
              <a:t>Yes </a:t>
            </a:r>
            <a:r>
              <a:rPr b="0" i="1" lang="en" sz="2100">
                <a:latin typeface="Fira Code"/>
                <a:ea typeface="Fira Code"/>
                <a:cs typeface="Fira Code"/>
                <a:sym typeface="Fira Code"/>
              </a:rPr>
              <a:t>/ </a:t>
            </a:r>
            <a:r>
              <a:rPr i="1" lang="en" sz="2100">
                <a:solidFill>
                  <a:srgbClr val="F5871F"/>
                </a:solidFill>
                <a:latin typeface="Fira Code"/>
                <a:ea typeface="Fira Code"/>
                <a:cs typeface="Fira Code"/>
                <a:sym typeface="Fira Code"/>
              </a:rPr>
              <a:t>No</a:t>
            </a:r>
            <a:endParaRPr i="1" sz="2100">
              <a:solidFill>
                <a:srgbClr val="F5871F"/>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0" i="1" sz="2100">
              <a:solidFill>
                <a:schemeClr val="lt1"/>
              </a:solidFill>
              <a:latin typeface="Fira Code"/>
              <a:ea typeface="Fira Code"/>
              <a:cs typeface="Fira Code"/>
              <a:sym typeface="Fira Cod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1" name="Shape 2501"/>
        <p:cNvGrpSpPr/>
        <p:nvPr/>
      </p:nvGrpSpPr>
      <p:grpSpPr>
        <a:xfrm>
          <a:off x="0" y="0"/>
          <a:ext cx="0" cy="0"/>
          <a:chOff x="0" y="0"/>
          <a:chExt cx="0" cy="0"/>
        </a:xfrm>
      </p:grpSpPr>
      <p:sp>
        <p:nvSpPr>
          <p:cNvPr id="2502" name="Google Shape;2502;p9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503" name="Google Shape;2503;p90"/>
          <p:cNvGrpSpPr/>
          <p:nvPr/>
        </p:nvGrpSpPr>
        <p:grpSpPr>
          <a:xfrm>
            <a:off x="299286" y="189025"/>
            <a:ext cx="133205" cy="119344"/>
            <a:chOff x="222150" y="185025"/>
            <a:chExt cx="170100" cy="152400"/>
          </a:xfrm>
        </p:grpSpPr>
        <p:cxnSp>
          <p:nvCxnSpPr>
            <p:cNvPr id="2504" name="Google Shape;2504;p9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505" name="Google Shape;2505;p9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506" name="Google Shape;2506;p9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507" name="Google Shape;2507;p90"/>
          <p:cNvGrpSpPr/>
          <p:nvPr/>
        </p:nvGrpSpPr>
        <p:grpSpPr>
          <a:xfrm>
            <a:off x="286625" y="3999999"/>
            <a:ext cx="145867" cy="958251"/>
            <a:chOff x="286625" y="3923799"/>
            <a:chExt cx="145867" cy="958251"/>
          </a:xfrm>
        </p:grpSpPr>
        <p:sp>
          <p:nvSpPr>
            <p:cNvPr id="2508" name="Google Shape;2508;p9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9" name="Google Shape;2509;p90"/>
            <p:cNvGrpSpPr/>
            <p:nvPr/>
          </p:nvGrpSpPr>
          <p:grpSpPr>
            <a:xfrm>
              <a:off x="298112" y="4342643"/>
              <a:ext cx="110182" cy="126862"/>
              <a:chOff x="281100" y="2027800"/>
              <a:chExt cx="140700" cy="162000"/>
            </a:xfrm>
          </p:grpSpPr>
          <p:sp>
            <p:nvSpPr>
              <p:cNvPr id="2510" name="Google Shape;2510;p9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1" name="Google Shape;2511;p90"/>
              <p:cNvGrpSpPr/>
              <p:nvPr/>
            </p:nvGrpSpPr>
            <p:grpSpPr>
              <a:xfrm>
                <a:off x="308875" y="2088450"/>
                <a:ext cx="85200" cy="40700"/>
                <a:chOff x="308875" y="2087000"/>
                <a:chExt cx="85200" cy="40700"/>
              </a:xfrm>
            </p:grpSpPr>
            <p:cxnSp>
              <p:nvCxnSpPr>
                <p:cNvPr id="2512" name="Google Shape;2512;p9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9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514" name="Google Shape;2514;p90"/>
            <p:cNvGrpSpPr/>
            <p:nvPr/>
          </p:nvGrpSpPr>
          <p:grpSpPr>
            <a:xfrm>
              <a:off x="286625" y="3923799"/>
              <a:ext cx="133200" cy="133200"/>
              <a:chOff x="286625" y="3648899"/>
              <a:chExt cx="133200" cy="133200"/>
            </a:xfrm>
          </p:grpSpPr>
          <p:sp>
            <p:nvSpPr>
              <p:cNvPr id="2515" name="Google Shape;2515;p9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9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17" name="Google Shape;2517;p90">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518" name="Google Shape;2518;p90">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90">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9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9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90"/>
          <p:cNvSpPr/>
          <p:nvPr/>
        </p:nvSpPr>
        <p:spPr>
          <a:xfrm>
            <a:off x="3035825" y="737925"/>
            <a:ext cx="2604600" cy="12423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Fira Code"/>
                <a:ea typeface="Fira Code"/>
                <a:cs typeface="Fira Code"/>
                <a:sym typeface="Fira Code"/>
              </a:rPr>
              <a:t>Is it raining?</a:t>
            </a:r>
            <a:endParaRPr sz="1600">
              <a:latin typeface="Fira Code"/>
              <a:ea typeface="Fira Code"/>
              <a:cs typeface="Fira Code"/>
              <a:sym typeface="Fira Code"/>
            </a:endParaRPr>
          </a:p>
        </p:txBody>
      </p:sp>
      <p:sp>
        <p:nvSpPr>
          <p:cNvPr id="2523" name="Google Shape;2523;p90"/>
          <p:cNvSpPr/>
          <p:nvPr/>
        </p:nvSpPr>
        <p:spPr>
          <a:xfrm>
            <a:off x="921600" y="1822275"/>
            <a:ext cx="2234100" cy="4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Fira Code"/>
                <a:ea typeface="Fira Code"/>
                <a:cs typeface="Fira Code"/>
                <a:sym typeface="Fira Code"/>
              </a:rPr>
              <a:t>Cycle to school</a:t>
            </a:r>
            <a:endParaRPr sz="1500">
              <a:latin typeface="Fira Code"/>
              <a:ea typeface="Fira Code"/>
              <a:cs typeface="Fira Code"/>
              <a:sym typeface="Fira Code"/>
            </a:endParaRPr>
          </a:p>
        </p:txBody>
      </p:sp>
      <p:sp>
        <p:nvSpPr>
          <p:cNvPr id="2524" name="Google Shape;2524;p90"/>
          <p:cNvSpPr/>
          <p:nvPr/>
        </p:nvSpPr>
        <p:spPr>
          <a:xfrm>
            <a:off x="4676075" y="2116500"/>
            <a:ext cx="2723700" cy="10101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Do I have enough money?</a:t>
            </a:r>
            <a:endParaRPr sz="1100">
              <a:latin typeface="Fira Code"/>
              <a:ea typeface="Fira Code"/>
              <a:cs typeface="Fira Code"/>
              <a:sym typeface="Fira Code"/>
            </a:endParaRPr>
          </a:p>
        </p:txBody>
      </p:sp>
      <p:cxnSp>
        <p:nvCxnSpPr>
          <p:cNvPr id="2525" name="Google Shape;2525;p90"/>
          <p:cNvCxnSpPr>
            <a:stCxn id="2522" idx="3"/>
            <a:endCxn id="2524" idx="0"/>
          </p:cNvCxnSpPr>
          <p:nvPr/>
        </p:nvCxnSpPr>
        <p:spPr>
          <a:xfrm>
            <a:off x="5640425" y="1359075"/>
            <a:ext cx="397500" cy="757500"/>
          </a:xfrm>
          <a:prstGeom prst="bentConnector2">
            <a:avLst/>
          </a:prstGeom>
          <a:noFill/>
          <a:ln cap="flat" cmpd="sng" w="9525">
            <a:solidFill>
              <a:schemeClr val="dk2"/>
            </a:solidFill>
            <a:prstDash val="solid"/>
            <a:round/>
            <a:headEnd len="med" w="med" type="none"/>
            <a:tailEnd len="med" w="med" type="none"/>
          </a:ln>
        </p:spPr>
      </p:cxnSp>
      <p:cxnSp>
        <p:nvCxnSpPr>
          <p:cNvPr id="2526" name="Google Shape;2526;p90"/>
          <p:cNvCxnSpPr>
            <a:stCxn id="2522" idx="1"/>
            <a:endCxn id="2523" idx="0"/>
          </p:cNvCxnSpPr>
          <p:nvPr/>
        </p:nvCxnSpPr>
        <p:spPr>
          <a:xfrm flipH="1">
            <a:off x="2038625" y="1359075"/>
            <a:ext cx="997200" cy="463200"/>
          </a:xfrm>
          <a:prstGeom prst="bentConnector2">
            <a:avLst/>
          </a:prstGeom>
          <a:noFill/>
          <a:ln cap="flat" cmpd="sng" w="9525">
            <a:solidFill>
              <a:schemeClr val="dk2"/>
            </a:solidFill>
            <a:prstDash val="solid"/>
            <a:round/>
            <a:headEnd len="med" w="med" type="none"/>
            <a:tailEnd len="med" w="med" type="none"/>
          </a:ln>
        </p:spPr>
      </p:cxnSp>
      <p:sp>
        <p:nvSpPr>
          <p:cNvPr id="2527" name="Google Shape;2527;p90"/>
          <p:cNvSpPr/>
          <p:nvPr/>
        </p:nvSpPr>
        <p:spPr>
          <a:xfrm>
            <a:off x="1978625" y="3195175"/>
            <a:ext cx="2495100" cy="7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Fira Code"/>
                <a:ea typeface="Fira Code"/>
                <a:cs typeface="Fira Code"/>
                <a:sym typeface="Fira Code"/>
              </a:rPr>
              <a:t>Take public transport to school</a:t>
            </a:r>
            <a:endParaRPr sz="1500">
              <a:latin typeface="Fira Code"/>
              <a:ea typeface="Fira Code"/>
              <a:cs typeface="Fira Code"/>
              <a:sym typeface="Fira Code"/>
            </a:endParaRPr>
          </a:p>
        </p:txBody>
      </p:sp>
      <p:sp>
        <p:nvSpPr>
          <p:cNvPr id="2528" name="Google Shape;2528;p90"/>
          <p:cNvSpPr/>
          <p:nvPr/>
        </p:nvSpPr>
        <p:spPr>
          <a:xfrm>
            <a:off x="5759975" y="3824850"/>
            <a:ext cx="2495100" cy="4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Fira Code"/>
                <a:ea typeface="Fira Code"/>
                <a:cs typeface="Fira Code"/>
                <a:sym typeface="Fira Code"/>
              </a:rPr>
              <a:t>Take taxi to school</a:t>
            </a:r>
            <a:endParaRPr sz="1500">
              <a:latin typeface="Fira Code"/>
              <a:ea typeface="Fira Code"/>
              <a:cs typeface="Fira Code"/>
              <a:sym typeface="Fira Code"/>
            </a:endParaRPr>
          </a:p>
        </p:txBody>
      </p:sp>
      <p:cxnSp>
        <p:nvCxnSpPr>
          <p:cNvPr id="2529" name="Google Shape;2529;p90"/>
          <p:cNvCxnSpPr>
            <a:stCxn id="2524" idx="1"/>
            <a:endCxn id="2527" idx="0"/>
          </p:cNvCxnSpPr>
          <p:nvPr/>
        </p:nvCxnSpPr>
        <p:spPr>
          <a:xfrm flipH="1">
            <a:off x="3226175" y="2621550"/>
            <a:ext cx="1449900" cy="573600"/>
          </a:xfrm>
          <a:prstGeom prst="bentConnector2">
            <a:avLst/>
          </a:prstGeom>
          <a:noFill/>
          <a:ln cap="flat" cmpd="sng" w="9525">
            <a:solidFill>
              <a:schemeClr val="dk2"/>
            </a:solidFill>
            <a:prstDash val="solid"/>
            <a:round/>
            <a:headEnd len="med" w="med" type="none"/>
            <a:tailEnd len="med" w="med" type="none"/>
          </a:ln>
        </p:spPr>
      </p:cxnSp>
      <p:cxnSp>
        <p:nvCxnSpPr>
          <p:cNvPr id="2530" name="Google Shape;2530;p90"/>
          <p:cNvCxnSpPr>
            <a:stCxn id="2524" idx="3"/>
          </p:cNvCxnSpPr>
          <p:nvPr/>
        </p:nvCxnSpPr>
        <p:spPr>
          <a:xfrm>
            <a:off x="7399775" y="2621550"/>
            <a:ext cx="326400" cy="1203300"/>
          </a:xfrm>
          <a:prstGeom prst="bentConnector2">
            <a:avLst/>
          </a:prstGeom>
          <a:noFill/>
          <a:ln cap="flat" cmpd="sng" w="9525">
            <a:solidFill>
              <a:schemeClr val="dk2"/>
            </a:solidFill>
            <a:prstDash val="solid"/>
            <a:round/>
            <a:headEnd len="med" w="med" type="none"/>
            <a:tailEnd len="med" w="med" type="none"/>
          </a:ln>
        </p:spPr>
      </p:cxnSp>
      <p:sp>
        <p:nvSpPr>
          <p:cNvPr id="2531" name="Google Shape;2531;p90"/>
          <p:cNvSpPr txBox="1"/>
          <p:nvPr/>
        </p:nvSpPr>
        <p:spPr>
          <a:xfrm>
            <a:off x="1618625" y="973750"/>
            <a:ext cx="4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No</a:t>
            </a:r>
            <a:endParaRPr b="1" sz="1800">
              <a:solidFill>
                <a:schemeClr val="dk2"/>
              </a:solidFill>
              <a:latin typeface="Fira Code"/>
              <a:ea typeface="Fira Code"/>
              <a:cs typeface="Fira Code"/>
              <a:sym typeface="Fira Code"/>
            </a:endParaRPr>
          </a:p>
        </p:txBody>
      </p:sp>
      <p:sp>
        <p:nvSpPr>
          <p:cNvPr id="2532" name="Google Shape;2532;p90"/>
          <p:cNvSpPr txBox="1"/>
          <p:nvPr/>
        </p:nvSpPr>
        <p:spPr>
          <a:xfrm>
            <a:off x="6027100" y="1052025"/>
            <a:ext cx="6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Yes</a:t>
            </a:r>
            <a:endParaRPr b="1" sz="1800">
              <a:solidFill>
                <a:schemeClr val="dk2"/>
              </a:solidFill>
              <a:latin typeface="Fira Code"/>
              <a:ea typeface="Fira Code"/>
              <a:cs typeface="Fira Code"/>
              <a:sym typeface="Fira Code"/>
            </a:endParaRPr>
          </a:p>
        </p:txBody>
      </p:sp>
      <p:sp>
        <p:nvSpPr>
          <p:cNvPr id="2533" name="Google Shape;2533;p90"/>
          <p:cNvSpPr txBox="1"/>
          <p:nvPr/>
        </p:nvSpPr>
        <p:spPr>
          <a:xfrm>
            <a:off x="2697900" y="2677500"/>
            <a:ext cx="4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No</a:t>
            </a:r>
            <a:endParaRPr b="1" sz="1800">
              <a:solidFill>
                <a:schemeClr val="dk2"/>
              </a:solidFill>
              <a:latin typeface="Fira Code"/>
              <a:ea typeface="Fira Code"/>
              <a:cs typeface="Fira Code"/>
              <a:sym typeface="Fira Code"/>
            </a:endParaRPr>
          </a:p>
        </p:txBody>
      </p:sp>
      <p:sp>
        <p:nvSpPr>
          <p:cNvPr id="2534" name="Google Shape;2534;p90"/>
          <p:cNvSpPr txBox="1"/>
          <p:nvPr/>
        </p:nvSpPr>
        <p:spPr>
          <a:xfrm>
            <a:off x="7791350" y="2948750"/>
            <a:ext cx="6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Yes</a:t>
            </a:r>
            <a:endParaRPr b="1" sz="1800">
              <a:solidFill>
                <a:schemeClr val="dk2"/>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1"/>
                                        </p:tgtEl>
                                        <p:attrNameLst>
                                          <p:attrName>style.visibility</p:attrName>
                                        </p:attrNameLst>
                                      </p:cBhvr>
                                      <p:to>
                                        <p:strVal val="visible"/>
                                      </p:to>
                                    </p:set>
                                    <p:animEffect filter="fade" transition="in">
                                      <p:cBhvr>
                                        <p:cTn dur="500"/>
                                        <p:tgtEl>
                                          <p:spTgt spid="253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26"/>
                                        </p:tgtEl>
                                        <p:attrNameLst>
                                          <p:attrName>style.visibility</p:attrName>
                                        </p:attrNameLst>
                                      </p:cBhvr>
                                      <p:to>
                                        <p:strVal val="visible"/>
                                      </p:to>
                                    </p:set>
                                    <p:animEffect filter="fade" transition="in">
                                      <p:cBhvr>
                                        <p:cTn dur="500"/>
                                        <p:tgtEl>
                                          <p:spTgt spid="2526"/>
                                        </p:tgtEl>
                                      </p:cBhvr>
                                    </p:animEffect>
                                  </p:childTnLst>
                                </p:cTn>
                              </p:par>
                              <p:par>
                                <p:cTn fill="hold" nodeType="withEffect" presetClass="entr" presetID="10" presetSubtype="0">
                                  <p:stCondLst>
                                    <p:cond delay="0"/>
                                  </p:stCondLst>
                                  <p:childTnLst>
                                    <p:set>
                                      <p:cBhvr>
                                        <p:cTn dur="1" fill="hold">
                                          <p:stCondLst>
                                            <p:cond delay="0"/>
                                          </p:stCondLst>
                                        </p:cTn>
                                        <p:tgtEl>
                                          <p:spTgt spid="2523"/>
                                        </p:tgtEl>
                                        <p:attrNameLst>
                                          <p:attrName>style.visibility</p:attrName>
                                        </p:attrNameLst>
                                      </p:cBhvr>
                                      <p:to>
                                        <p:strVal val="visible"/>
                                      </p:to>
                                    </p:set>
                                    <p:animEffect filter="fade" transition="in">
                                      <p:cBhvr>
                                        <p:cTn dur="500"/>
                                        <p:tgtEl>
                                          <p:spTgt spid="2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2"/>
                                        </p:tgtEl>
                                        <p:attrNameLst>
                                          <p:attrName>style.visibility</p:attrName>
                                        </p:attrNameLst>
                                      </p:cBhvr>
                                      <p:to>
                                        <p:strVal val="visible"/>
                                      </p:to>
                                    </p:set>
                                    <p:animEffect filter="fade" transition="in">
                                      <p:cBhvr>
                                        <p:cTn dur="1000"/>
                                        <p:tgtEl>
                                          <p:spTgt spid="25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25"/>
                                        </p:tgtEl>
                                        <p:attrNameLst>
                                          <p:attrName>style.visibility</p:attrName>
                                        </p:attrNameLst>
                                      </p:cBhvr>
                                      <p:to>
                                        <p:strVal val="visible"/>
                                      </p:to>
                                    </p:set>
                                    <p:animEffect filter="fade" transition="in">
                                      <p:cBhvr>
                                        <p:cTn dur="500"/>
                                        <p:tgtEl>
                                          <p:spTgt spid="2525"/>
                                        </p:tgtEl>
                                      </p:cBhvr>
                                    </p:animEffect>
                                  </p:childTnLst>
                                </p:cTn>
                              </p:par>
                              <p:par>
                                <p:cTn fill="hold" nodeType="withEffect" presetClass="entr" presetID="10" presetSubtype="0">
                                  <p:stCondLst>
                                    <p:cond delay="0"/>
                                  </p:stCondLst>
                                  <p:childTnLst>
                                    <p:set>
                                      <p:cBhvr>
                                        <p:cTn dur="1" fill="hold">
                                          <p:stCondLst>
                                            <p:cond delay="0"/>
                                          </p:stCondLst>
                                        </p:cTn>
                                        <p:tgtEl>
                                          <p:spTgt spid="2524"/>
                                        </p:tgtEl>
                                        <p:attrNameLst>
                                          <p:attrName>style.visibility</p:attrName>
                                        </p:attrNameLst>
                                      </p:cBhvr>
                                      <p:to>
                                        <p:strVal val="visible"/>
                                      </p:to>
                                    </p:set>
                                    <p:animEffect filter="fade" transition="in">
                                      <p:cBhvr>
                                        <p:cTn dur="500"/>
                                        <p:tgtEl>
                                          <p:spTgt spid="2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3"/>
                                        </p:tgtEl>
                                        <p:attrNameLst>
                                          <p:attrName>style.visibility</p:attrName>
                                        </p:attrNameLst>
                                      </p:cBhvr>
                                      <p:to>
                                        <p:strVal val="visible"/>
                                      </p:to>
                                    </p:set>
                                    <p:animEffect filter="fade" transition="in">
                                      <p:cBhvr>
                                        <p:cTn dur="500"/>
                                        <p:tgtEl>
                                          <p:spTgt spid="25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29"/>
                                        </p:tgtEl>
                                        <p:attrNameLst>
                                          <p:attrName>style.visibility</p:attrName>
                                        </p:attrNameLst>
                                      </p:cBhvr>
                                      <p:to>
                                        <p:strVal val="visible"/>
                                      </p:to>
                                    </p:set>
                                    <p:animEffect filter="fade" transition="in">
                                      <p:cBhvr>
                                        <p:cTn dur="500"/>
                                        <p:tgtEl>
                                          <p:spTgt spid="2529"/>
                                        </p:tgtEl>
                                      </p:cBhvr>
                                    </p:animEffect>
                                  </p:childTnLst>
                                </p:cTn>
                              </p:par>
                              <p:par>
                                <p:cTn fill="hold" nodeType="withEffect" presetClass="entr" presetID="10" presetSubtype="0">
                                  <p:stCondLst>
                                    <p:cond delay="0"/>
                                  </p:stCondLst>
                                  <p:childTnLst>
                                    <p:set>
                                      <p:cBhvr>
                                        <p:cTn dur="1" fill="hold">
                                          <p:stCondLst>
                                            <p:cond delay="0"/>
                                          </p:stCondLst>
                                        </p:cTn>
                                        <p:tgtEl>
                                          <p:spTgt spid="2527"/>
                                        </p:tgtEl>
                                        <p:attrNameLst>
                                          <p:attrName>style.visibility</p:attrName>
                                        </p:attrNameLst>
                                      </p:cBhvr>
                                      <p:to>
                                        <p:strVal val="visible"/>
                                      </p:to>
                                    </p:set>
                                    <p:animEffect filter="fade" transition="in">
                                      <p:cBhvr>
                                        <p:cTn dur="500"/>
                                        <p:tgtEl>
                                          <p:spTgt spid="2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4"/>
                                        </p:tgtEl>
                                        <p:attrNameLst>
                                          <p:attrName>style.visibility</p:attrName>
                                        </p:attrNameLst>
                                      </p:cBhvr>
                                      <p:to>
                                        <p:strVal val="visible"/>
                                      </p:to>
                                    </p:set>
                                    <p:animEffect filter="fade" transition="in">
                                      <p:cBhvr>
                                        <p:cTn dur="500"/>
                                        <p:tgtEl>
                                          <p:spTgt spid="25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30"/>
                                        </p:tgtEl>
                                        <p:attrNameLst>
                                          <p:attrName>style.visibility</p:attrName>
                                        </p:attrNameLst>
                                      </p:cBhvr>
                                      <p:to>
                                        <p:strVal val="visible"/>
                                      </p:to>
                                    </p:set>
                                    <p:animEffect filter="fade" transition="in">
                                      <p:cBhvr>
                                        <p:cTn dur="500"/>
                                        <p:tgtEl>
                                          <p:spTgt spid="2530"/>
                                        </p:tgtEl>
                                      </p:cBhvr>
                                    </p:animEffect>
                                  </p:childTnLst>
                                </p:cTn>
                              </p:par>
                              <p:par>
                                <p:cTn fill="hold" nodeType="withEffect" presetClass="entr" presetID="10" presetSubtype="0">
                                  <p:stCondLst>
                                    <p:cond delay="0"/>
                                  </p:stCondLst>
                                  <p:childTnLst>
                                    <p:set>
                                      <p:cBhvr>
                                        <p:cTn dur="1" fill="hold">
                                          <p:stCondLst>
                                            <p:cond delay="0"/>
                                          </p:stCondLst>
                                        </p:cTn>
                                        <p:tgtEl>
                                          <p:spTgt spid="2528"/>
                                        </p:tgtEl>
                                        <p:attrNameLst>
                                          <p:attrName>style.visibility</p:attrName>
                                        </p:attrNameLst>
                                      </p:cBhvr>
                                      <p:to>
                                        <p:strVal val="visible"/>
                                      </p:to>
                                    </p:set>
                                    <p:animEffect filter="fade" transition="in">
                                      <p:cBhvr>
                                        <p:cTn dur="500"/>
                                        <p:tgtEl>
                                          <p:spTgt spid="2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8" name="Shape 2538"/>
        <p:cNvGrpSpPr/>
        <p:nvPr/>
      </p:nvGrpSpPr>
      <p:grpSpPr>
        <a:xfrm>
          <a:off x="0" y="0"/>
          <a:ext cx="0" cy="0"/>
          <a:chOff x="0" y="0"/>
          <a:chExt cx="0" cy="0"/>
        </a:xfrm>
      </p:grpSpPr>
      <p:sp>
        <p:nvSpPr>
          <p:cNvPr id="2539" name="Google Shape;2539;p9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540" name="Google Shape;2540;p91"/>
          <p:cNvGrpSpPr/>
          <p:nvPr/>
        </p:nvGrpSpPr>
        <p:grpSpPr>
          <a:xfrm>
            <a:off x="299286" y="189025"/>
            <a:ext cx="133205" cy="119344"/>
            <a:chOff x="222150" y="185025"/>
            <a:chExt cx="170100" cy="152400"/>
          </a:xfrm>
        </p:grpSpPr>
        <p:cxnSp>
          <p:nvCxnSpPr>
            <p:cNvPr id="2541" name="Google Shape;2541;p9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542" name="Google Shape;2542;p9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543" name="Google Shape;2543;p9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544" name="Google Shape;2544;p91"/>
          <p:cNvGrpSpPr/>
          <p:nvPr/>
        </p:nvGrpSpPr>
        <p:grpSpPr>
          <a:xfrm>
            <a:off x="286625" y="3999999"/>
            <a:ext cx="145867" cy="958251"/>
            <a:chOff x="286625" y="3923799"/>
            <a:chExt cx="145867" cy="958251"/>
          </a:xfrm>
        </p:grpSpPr>
        <p:sp>
          <p:nvSpPr>
            <p:cNvPr id="2545" name="Google Shape;2545;p9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6" name="Google Shape;2546;p91"/>
            <p:cNvGrpSpPr/>
            <p:nvPr/>
          </p:nvGrpSpPr>
          <p:grpSpPr>
            <a:xfrm>
              <a:off x="298112" y="4342643"/>
              <a:ext cx="110182" cy="126862"/>
              <a:chOff x="281100" y="2027800"/>
              <a:chExt cx="140700" cy="162000"/>
            </a:xfrm>
          </p:grpSpPr>
          <p:sp>
            <p:nvSpPr>
              <p:cNvPr id="2547" name="Google Shape;2547;p9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8" name="Google Shape;2548;p91"/>
              <p:cNvGrpSpPr/>
              <p:nvPr/>
            </p:nvGrpSpPr>
            <p:grpSpPr>
              <a:xfrm>
                <a:off x="308875" y="2088450"/>
                <a:ext cx="85200" cy="40700"/>
                <a:chOff x="308875" y="2087000"/>
                <a:chExt cx="85200" cy="40700"/>
              </a:xfrm>
            </p:grpSpPr>
            <p:cxnSp>
              <p:nvCxnSpPr>
                <p:cNvPr id="2549" name="Google Shape;2549;p9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550" name="Google Shape;2550;p9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551" name="Google Shape;2551;p91"/>
            <p:cNvGrpSpPr/>
            <p:nvPr/>
          </p:nvGrpSpPr>
          <p:grpSpPr>
            <a:xfrm>
              <a:off x="286625" y="3923799"/>
              <a:ext cx="133200" cy="133200"/>
              <a:chOff x="286625" y="3648899"/>
              <a:chExt cx="133200" cy="133200"/>
            </a:xfrm>
          </p:grpSpPr>
          <p:sp>
            <p:nvSpPr>
              <p:cNvPr id="2552" name="Google Shape;2552;p9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9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54" name="Google Shape;2554;p91">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555" name="Google Shape;2555;p91">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91">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9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9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91"/>
          <p:cNvSpPr/>
          <p:nvPr/>
        </p:nvSpPr>
        <p:spPr>
          <a:xfrm>
            <a:off x="3035825" y="737925"/>
            <a:ext cx="2604600" cy="12423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Fira Code"/>
                <a:ea typeface="Fira Code"/>
                <a:cs typeface="Fira Code"/>
                <a:sym typeface="Fira Code"/>
              </a:rPr>
              <a:t>Is it raining?</a:t>
            </a:r>
            <a:endParaRPr sz="1600">
              <a:latin typeface="Fira Code"/>
              <a:ea typeface="Fira Code"/>
              <a:cs typeface="Fira Code"/>
              <a:sym typeface="Fira Code"/>
            </a:endParaRPr>
          </a:p>
        </p:txBody>
      </p:sp>
      <p:sp>
        <p:nvSpPr>
          <p:cNvPr id="2560" name="Google Shape;2560;p91"/>
          <p:cNvSpPr/>
          <p:nvPr/>
        </p:nvSpPr>
        <p:spPr>
          <a:xfrm>
            <a:off x="921600" y="1822275"/>
            <a:ext cx="2234100" cy="4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Fira Code"/>
                <a:ea typeface="Fira Code"/>
                <a:cs typeface="Fira Code"/>
                <a:sym typeface="Fira Code"/>
              </a:rPr>
              <a:t>Cycle to school</a:t>
            </a:r>
            <a:endParaRPr sz="1500">
              <a:latin typeface="Fira Code"/>
              <a:ea typeface="Fira Code"/>
              <a:cs typeface="Fira Code"/>
              <a:sym typeface="Fira Code"/>
            </a:endParaRPr>
          </a:p>
        </p:txBody>
      </p:sp>
      <p:sp>
        <p:nvSpPr>
          <p:cNvPr id="2561" name="Google Shape;2561;p91"/>
          <p:cNvSpPr/>
          <p:nvPr/>
        </p:nvSpPr>
        <p:spPr>
          <a:xfrm>
            <a:off x="4676075" y="2116500"/>
            <a:ext cx="2723700" cy="10101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Do I have enough money?</a:t>
            </a:r>
            <a:endParaRPr sz="1100">
              <a:latin typeface="Fira Code"/>
              <a:ea typeface="Fira Code"/>
              <a:cs typeface="Fira Code"/>
              <a:sym typeface="Fira Code"/>
            </a:endParaRPr>
          </a:p>
        </p:txBody>
      </p:sp>
      <p:cxnSp>
        <p:nvCxnSpPr>
          <p:cNvPr id="2562" name="Google Shape;2562;p91"/>
          <p:cNvCxnSpPr>
            <a:stCxn id="2559" idx="3"/>
            <a:endCxn id="2561" idx="0"/>
          </p:cNvCxnSpPr>
          <p:nvPr/>
        </p:nvCxnSpPr>
        <p:spPr>
          <a:xfrm>
            <a:off x="5640425" y="1359075"/>
            <a:ext cx="397500" cy="757500"/>
          </a:xfrm>
          <a:prstGeom prst="bentConnector2">
            <a:avLst/>
          </a:prstGeom>
          <a:noFill/>
          <a:ln cap="flat" cmpd="sng" w="9525">
            <a:solidFill>
              <a:schemeClr val="dk2"/>
            </a:solidFill>
            <a:prstDash val="solid"/>
            <a:round/>
            <a:headEnd len="med" w="med" type="none"/>
            <a:tailEnd len="med" w="med" type="none"/>
          </a:ln>
        </p:spPr>
      </p:cxnSp>
      <p:cxnSp>
        <p:nvCxnSpPr>
          <p:cNvPr id="2563" name="Google Shape;2563;p91"/>
          <p:cNvCxnSpPr>
            <a:stCxn id="2559" idx="1"/>
            <a:endCxn id="2560" idx="0"/>
          </p:cNvCxnSpPr>
          <p:nvPr/>
        </p:nvCxnSpPr>
        <p:spPr>
          <a:xfrm flipH="1">
            <a:off x="2038625" y="1359075"/>
            <a:ext cx="997200" cy="463200"/>
          </a:xfrm>
          <a:prstGeom prst="bentConnector2">
            <a:avLst/>
          </a:prstGeom>
          <a:noFill/>
          <a:ln cap="flat" cmpd="sng" w="9525">
            <a:solidFill>
              <a:schemeClr val="dk2"/>
            </a:solidFill>
            <a:prstDash val="solid"/>
            <a:round/>
            <a:headEnd len="med" w="med" type="none"/>
            <a:tailEnd len="med" w="med" type="none"/>
          </a:ln>
        </p:spPr>
      </p:cxnSp>
      <p:sp>
        <p:nvSpPr>
          <p:cNvPr id="2564" name="Google Shape;2564;p91"/>
          <p:cNvSpPr/>
          <p:nvPr/>
        </p:nvSpPr>
        <p:spPr>
          <a:xfrm>
            <a:off x="1978625" y="3195175"/>
            <a:ext cx="2495100" cy="7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Fira Code"/>
                <a:ea typeface="Fira Code"/>
                <a:cs typeface="Fira Code"/>
                <a:sym typeface="Fira Code"/>
              </a:rPr>
              <a:t>Take public transport to school</a:t>
            </a:r>
            <a:endParaRPr sz="1500">
              <a:latin typeface="Fira Code"/>
              <a:ea typeface="Fira Code"/>
              <a:cs typeface="Fira Code"/>
              <a:sym typeface="Fira Code"/>
            </a:endParaRPr>
          </a:p>
        </p:txBody>
      </p:sp>
      <p:sp>
        <p:nvSpPr>
          <p:cNvPr id="2565" name="Google Shape;2565;p91"/>
          <p:cNvSpPr/>
          <p:nvPr/>
        </p:nvSpPr>
        <p:spPr>
          <a:xfrm>
            <a:off x="5759975" y="3824850"/>
            <a:ext cx="2495100" cy="42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Fira Code"/>
                <a:ea typeface="Fira Code"/>
                <a:cs typeface="Fira Code"/>
                <a:sym typeface="Fira Code"/>
              </a:rPr>
              <a:t>Take taxi to school</a:t>
            </a:r>
            <a:endParaRPr sz="1500">
              <a:latin typeface="Fira Code"/>
              <a:ea typeface="Fira Code"/>
              <a:cs typeface="Fira Code"/>
              <a:sym typeface="Fira Code"/>
            </a:endParaRPr>
          </a:p>
        </p:txBody>
      </p:sp>
      <p:cxnSp>
        <p:nvCxnSpPr>
          <p:cNvPr id="2566" name="Google Shape;2566;p91"/>
          <p:cNvCxnSpPr>
            <a:stCxn id="2561" idx="1"/>
            <a:endCxn id="2564" idx="0"/>
          </p:cNvCxnSpPr>
          <p:nvPr/>
        </p:nvCxnSpPr>
        <p:spPr>
          <a:xfrm flipH="1">
            <a:off x="3226175" y="2621550"/>
            <a:ext cx="1449900" cy="573600"/>
          </a:xfrm>
          <a:prstGeom prst="bentConnector2">
            <a:avLst/>
          </a:prstGeom>
          <a:noFill/>
          <a:ln cap="flat" cmpd="sng" w="9525">
            <a:solidFill>
              <a:schemeClr val="dk2"/>
            </a:solidFill>
            <a:prstDash val="solid"/>
            <a:round/>
            <a:headEnd len="med" w="med" type="none"/>
            <a:tailEnd len="med" w="med" type="none"/>
          </a:ln>
        </p:spPr>
      </p:cxnSp>
      <p:cxnSp>
        <p:nvCxnSpPr>
          <p:cNvPr id="2567" name="Google Shape;2567;p91"/>
          <p:cNvCxnSpPr>
            <a:stCxn id="2561" idx="3"/>
          </p:cNvCxnSpPr>
          <p:nvPr/>
        </p:nvCxnSpPr>
        <p:spPr>
          <a:xfrm>
            <a:off x="7399775" y="2621550"/>
            <a:ext cx="326400" cy="1203300"/>
          </a:xfrm>
          <a:prstGeom prst="bentConnector2">
            <a:avLst/>
          </a:prstGeom>
          <a:noFill/>
          <a:ln cap="flat" cmpd="sng" w="9525">
            <a:solidFill>
              <a:schemeClr val="dk2"/>
            </a:solidFill>
            <a:prstDash val="solid"/>
            <a:round/>
            <a:headEnd len="med" w="med" type="none"/>
            <a:tailEnd len="med" w="med" type="none"/>
          </a:ln>
        </p:spPr>
      </p:cxnSp>
      <p:sp>
        <p:nvSpPr>
          <p:cNvPr id="2568" name="Google Shape;2568;p91"/>
          <p:cNvSpPr txBox="1"/>
          <p:nvPr/>
        </p:nvSpPr>
        <p:spPr>
          <a:xfrm>
            <a:off x="1618625" y="973750"/>
            <a:ext cx="4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No</a:t>
            </a:r>
            <a:endParaRPr b="1" sz="1800">
              <a:solidFill>
                <a:schemeClr val="dk2"/>
              </a:solidFill>
              <a:latin typeface="Fira Code"/>
              <a:ea typeface="Fira Code"/>
              <a:cs typeface="Fira Code"/>
              <a:sym typeface="Fira Code"/>
            </a:endParaRPr>
          </a:p>
        </p:txBody>
      </p:sp>
      <p:sp>
        <p:nvSpPr>
          <p:cNvPr id="2569" name="Google Shape;2569;p91"/>
          <p:cNvSpPr txBox="1"/>
          <p:nvPr/>
        </p:nvSpPr>
        <p:spPr>
          <a:xfrm>
            <a:off x="6027100" y="1052025"/>
            <a:ext cx="6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Yes</a:t>
            </a:r>
            <a:endParaRPr b="1" sz="1800">
              <a:solidFill>
                <a:schemeClr val="dk2"/>
              </a:solidFill>
              <a:latin typeface="Fira Code"/>
              <a:ea typeface="Fira Code"/>
              <a:cs typeface="Fira Code"/>
              <a:sym typeface="Fira Code"/>
            </a:endParaRPr>
          </a:p>
        </p:txBody>
      </p:sp>
      <p:sp>
        <p:nvSpPr>
          <p:cNvPr id="2570" name="Google Shape;2570;p91"/>
          <p:cNvSpPr txBox="1"/>
          <p:nvPr/>
        </p:nvSpPr>
        <p:spPr>
          <a:xfrm>
            <a:off x="2697900" y="2677500"/>
            <a:ext cx="4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No</a:t>
            </a:r>
            <a:endParaRPr b="1" sz="1800">
              <a:solidFill>
                <a:schemeClr val="dk2"/>
              </a:solidFill>
              <a:latin typeface="Fira Code"/>
              <a:ea typeface="Fira Code"/>
              <a:cs typeface="Fira Code"/>
              <a:sym typeface="Fira Code"/>
            </a:endParaRPr>
          </a:p>
        </p:txBody>
      </p:sp>
      <p:sp>
        <p:nvSpPr>
          <p:cNvPr id="2571" name="Google Shape;2571;p91"/>
          <p:cNvSpPr txBox="1"/>
          <p:nvPr/>
        </p:nvSpPr>
        <p:spPr>
          <a:xfrm>
            <a:off x="7791350" y="2948750"/>
            <a:ext cx="6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Fira Code"/>
                <a:ea typeface="Fira Code"/>
                <a:cs typeface="Fira Code"/>
                <a:sym typeface="Fira Code"/>
              </a:rPr>
              <a:t>Yes</a:t>
            </a:r>
            <a:endParaRPr b="1" sz="1800">
              <a:solidFill>
                <a:schemeClr val="dk2"/>
              </a:solidFill>
              <a:latin typeface="Fira Code"/>
              <a:ea typeface="Fira Code"/>
              <a:cs typeface="Fira Code"/>
              <a:sym typeface="Fira Code"/>
            </a:endParaRPr>
          </a:p>
        </p:txBody>
      </p:sp>
      <p:cxnSp>
        <p:nvCxnSpPr>
          <p:cNvPr id="2572" name="Google Shape;2572;p91"/>
          <p:cNvCxnSpPr/>
          <p:nvPr/>
        </p:nvCxnSpPr>
        <p:spPr>
          <a:xfrm>
            <a:off x="5640425" y="1359075"/>
            <a:ext cx="397500" cy="757500"/>
          </a:xfrm>
          <a:prstGeom prst="bentConnector2">
            <a:avLst/>
          </a:prstGeom>
          <a:noFill/>
          <a:ln cap="flat" cmpd="sng" w="38100">
            <a:solidFill>
              <a:srgbClr val="00FF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72"/>
                                        </p:tgtEl>
                                        <p:attrNameLst>
                                          <p:attrName>style.visibility</p:attrName>
                                        </p:attrNameLst>
                                      </p:cBhvr>
                                      <p:to>
                                        <p:strVal val="visible"/>
                                      </p:to>
                                    </p:set>
                                    <p:animEffect filter="fade" transition="in">
                                      <p:cBhvr>
                                        <p:cTn dur="500"/>
                                        <p:tgtEl>
                                          <p:spTgt spid="2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6" name="Shape 2576"/>
        <p:cNvGrpSpPr/>
        <p:nvPr/>
      </p:nvGrpSpPr>
      <p:grpSpPr>
        <a:xfrm>
          <a:off x="0" y="0"/>
          <a:ext cx="0" cy="0"/>
          <a:chOff x="0" y="0"/>
          <a:chExt cx="0" cy="0"/>
        </a:xfrm>
      </p:grpSpPr>
      <p:grpSp>
        <p:nvGrpSpPr>
          <p:cNvPr id="2577" name="Google Shape;2577;p92"/>
          <p:cNvGrpSpPr/>
          <p:nvPr/>
        </p:nvGrpSpPr>
        <p:grpSpPr>
          <a:xfrm>
            <a:off x="299286" y="189025"/>
            <a:ext cx="133205" cy="119344"/>
            <a:chOff x="222150" y="185025"/>
            <a:chExt cx="170100" cy="152400"/>
          </a:xfrm>
        </p:grpSpPr>
        <p:cxnSp>
          <p:nvCxnSpPr>
            <p:cNvPr id="2578" name="Google Shape;2578;p9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579" name="Google Shape;2579;p9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580" name="Google Shape;2580;p9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581" name="Google Shape;2581;p92"/>
          <p:cNvGrpSpPr/>
          <p:nvPr/>
        </p:nvGrpSpPr>
        <p:grpSpPr>
          <a:xfrm>
            <a:off x="286625" y="3999999"/>
            <a:ext cx="145867" cy="958251"/>
            <a:chOff x="286625" y="3923799"/>
            <a:chExt cx="145867" cy="958251"/>
          </a:xfrm>
        </p:grpSpPr>
        <p:sp>
          <p:nvSpPr>
            <p:cNvPr id="2582" name="Google Shape;2582;p9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3" name="Google Shape;2583;p92"/>
            <p:cNvGrpSpPr/>
            <p:nvPr/>
          </p:nvGrpSpPr>
          <p:grpSpPr>
            <a:xfrm>
              <a:off x="298112" y="4342643"/>
              <a:ext cx="110182" cy="126862"/>
              <a:chOff x="281100" y="2027800"/>
              <a:chExt cx="140700" cy="162000"/>
            </a:xfrm>
          </p:grpSpPr>
          <p:sp>
            <p:nvSpPr>
              <p:cNvPr id="2584" name="Google Shape;2584;p9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5" name="Google Shape;2585;p92"/>
              <p:cNvGrpSpPr/>
              <p:nvPr/>
            </p:nvGrpSpPr>
            <p:grpSpPr>
              <a:xfrm>
                <a:off x="308875" y="2088450"/>
                <a:ext cx="85200" cy="40700"/>
                <a:chOff x="308875" y="2087000"/>
                <a:chExt cx="85200" cy="40700"/>
              </a:xfrm>
            </p:grpSpPr>
            <p:cxnSp>
              <p:nvCxnSpPr>
                <p:cNvPr id="2586" name="Google Shape;2586;p9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587" name="Google Shape;2587;p9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588" name="Google Shape;2588;p92"/>
            <p:cNvGrpSpPr/>
            <p:nvPr/>
          </p:nvGrpSpPr>
          <p:grpSpPr>
            <a:xfrm>
              <a:off x="286625" y="3923799"/>
              <a:ext cx="133200" cy="133200"/>
              <a:chOff x="286625" y="3648899"/>
              <a:chExt cx="133200" cy="133200"/>
            </a:xfrm>
          </p:grpSpPr>
          <p:sp>
            <p:nvSpPr>
              <p:cNvPr id="2589" name="Google Shape;2589;p9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9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91" name="Google Shape;2591;p92">
            <a:hlinkClick action="ppaction://hlinksldjump" r:id="rId3"/>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b="0" lang="en" sz="1000"/>
              <a:t>CONDITIONALS.HTML</a:t>
            </a:r>
            <a:endParaRPr b="0" sz="1000"/>
          </a:p>
        </p:txBody>
      </p:sp>
      <p:sp>
        <p:nvSpPr>
          <p:cNvPr id="2592" name="Google Shape;2592;p92"/>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2593" name="Google Shape;2593;p9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ELSE IF statements</a:t>
            </a:r>
            <a:endParaRPr/>
          </a:p>
        </p:txBody>
      </p:sp>
      <p:sp>
        <p:nvSpPr>
          <p:cNvPr id="2594" name="Google Shape;2594;p92">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92">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9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9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8" name="Google Shape;2598;p92"/>
          <p:cNvGrpSpPr/>
          <p:nvPr/>
        </p:nvGrpSpPr>
        <p:grpSpPr>
          <a:xfrm>
            <a:off x="7819199" y="752550"/>
            <a:ext cx="604800" cy="147600"/>
            <a:chOff x="7688649" y="828750"/>
            <a:chExt cx="604800" cy="147600"/>
          </a:xfrm>
        </p:grpSpPr>
        <p:sp>
          <p:nvSpPr>
            <p:cNvPr id="2599" name="Google Shape;2599;p9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9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9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2" name="Google Shape;2602;p92"/>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2603" name="Google Shape;2603;p92"/>
          <p:cNvSpPr/>
          <p:nvPr/>
        </p:nvSpPr>
        <p:spPr>
          <a:xfrm>
            <a:off x="831125" y="1317100"/>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604" name="Google Shape;2604;p92"/>
          <p:cNvSpPr txBox="1"/>
          <p:nvPr/>
        </p:nvSpPr>
        <p:spPr>
          <a:xfrm>
            <a:off x="981268" y="1540989"/>
            <a:ext cx="3334200" cy="12807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if</a:t>
            </a:r>
            <a:r>
              <a:rPr b="1" lang="en" sz="1600">
                <a:solidFill>
                  <a:srgbClr val="4D4D4C"/>
                </a:solidFill>
                <a:highlight>
                  <a:schemeClr val="lt1"/>
                </a:highlight>
                <a:latin typeface="Droid Sans Mono"/>
                <a:ea typeface="Droid Sans Mono"/>
                <a:cs typeface="Droid Sans Mono"/>
                <a:sym typeface="Droid Sans Mono"/>
              </a:rPr>
              <a:t> (</a:t>
            </a:r>
            <a:r>
              <a:rPr b="1" lang="en" sz="1600">
                <a:solidFill>
                  <a:srgbClr val="FF9900"/>
                </a:solidFill>
                <a:highlight>
                  <a:schemeClr val="lt1"/>
                </a:highlight>
                <a:latin typeface="Droid Sans Mono"/>
                <a:ea typeface="Droid Sans Mono"/>
                <a:cs typeface="Droid Sans Mono"/>
                <a:sym typeface="Droid Sans Mono"/>
              </a:rPr>
              <a:t>condition1</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3C78D8"/>
                </a:solidFill>
                <a:highlight>
                  <a:schemeClr val="lt1"/>
                </a:highlight>
                <a:latin typeface="Droid Sans Mono"/>
                <a:ea typeface="Droid Sans Mono"/>
                <a:cs typeface="Droid Sans Mono"/>
                <a:sym typeface="Droid Sans Mono"/>
              </a:rPr>
              <a:t>   // do this</a:t>
            </a:r>
            <a:endParaRPr b="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8959A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600">
              <a:solidFill>
                <a:srgbClr val="4D4D4C"/>
              </a:solidFill>
              <a:highlight>
                <a:schemeClr val="lt1"/>
              </a:highlight>
              <a:latin typeface="Droid Sans Mono"/>
              <a:ea typeface="Droid Sans Mono"/>
              <a:cs typeface="Droid Sans Mono"/>
              <a:sym typeface="Droid Sans Mono"/>
            </a:endParaRPr>
          </a:p>
        </p:txBody>
      </p:sp>
      <p:sp>
        <p:nvSpPr>
          <p:cNvPr id="2605" name="Google Shape;2605;p92"/>
          <p:cNvSpPr/>
          <p:nvPr/>
        </p:nvSpPr>
        <p:spPr>
          <a:xfrm>
            <a:off x="4769447" y="1331563"/>
            <a:ext cx="3538800" cy="3119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606" name="Google Shape;2606;p92"/>
          <p:cNvSpPr/>
          <p:nvPr/>
        </p:nvSpPr>
        <p:spPr>
          <a:xfrm flipH="1" rot="10800000">
            <a:off x="1514850" y="1559575"/>
            <a:ext cx="1519200" cy="39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92"/>
          <p:cNvSpPr txBox="1"/>
          <p:nvPr/>
        </p:nvSpPr>
        <p:spPr>
          <a:xfrm>
            <a:off x="1452850" y="2050249"/>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FF0000"/>
                </a:solidFill>
                <a:latin typeface="Fira Code"/>
                <a:ea typeface="Fira Code"/>
                <a:cs typeface="Fira Code"/>
                <a:sym typeface="Fira Code"/>
              </a:rPr>
              <a:t>MUST BE BOOLEAN</a:t>
            </a:r>
            <a:endParaRPr b="1" sz="2000">
              <a:solidFill>
                <a:srgbClr val="FF0000"/>
              </a:solidFill>
              <a:latin typeface="Fira Code"/>
              <a:ea typeface="Fira Code"/>
              <a:cs typeface="Fira Code"/>
              <a:sym typeface="Fira Code"/>
            </a:endParaRPr>
          </a:p>
        </p:txBody>
      </p:sp>
      <p:sp>
        <p:nvSpPr>
          <p:cNvPr id="2608" name="Google Shape;2608;p92"/>
          <p:cNvSpPr txBox="1"/>
          <p:nvPr/>
        </p:nvSpPr>
        <p:spPr>
          <a:xfrm>
            <a:off x="967773" y="2398828"/>
            <a:ext cx="4522500" cy="24135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else if </a:t>
            </a:r>
            <a:r>
              <a:rPr b="1" lang="en" sz="1600">
                <a:solidFill>
                  <a:srgbClr val="4D4D4C"/>
                </a:solidFill>
                <a:highlight>
                  <a:schemeClr val="lt1"/>
                </a:highlight>
                <a:latin typeface="Droid Sans Mono"/>
                <a:ea typeface="Droid Sans Mono"/>
                <a:cs typeface="Droid Sans Mono"/>
                <a:sym typeface="Droid Sans Mono"/>
              </a:rPr>
              <a:t>(</a:t>
            </a:r>
            <a:r>
              <a:rPr b="1" lang="en" sz="1600">
                <a:solidFill>
                  <a:srgbClr val="FF9900"/>
                </a:solidFill>
                <a:highlight>
                  <a:schemeClr val="lt1"/>
                </a:highlight>
                <a:latin typeface="Droid Sans Mono"/>
                <a:ea typeface="Droid Sans Mono"/>
                <a:cs typeface="Droid Sans Mono"/>
                <a:sym typeface="Droid Sans Mono"/>
              </a:rPr>
              <a:t>condition2</a:t>
            </a:r>
            <a:r>
              <a:rPr b="1" lang="en" sz="1600">
                <a:solidFill>
                  <a:srgbClr val="4D4D4C"/>
                </a:solidFill>
                <a:highlight>
                  <a:schemeClr val="lt1"/>
                </a:highlight>
                <a:latin typeface="Droid Sans Mono"/>
                <a:ea typeface="Droid Sans Mono"/>
                <a:cs typeface="Droid Sans Mono"/>
                <a:sym typeface="Droid Sans Mono"/>
              </a:rPr>
              <a:t>) {</a:t>
            </a:r>
            <a:endParaRPr b="1" sz="16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3C78D8"/>
                </a:solidFill>
                <a:highlight>
                  <a:schemeClr val="lt1"/>
                </a:highlight>
                <a:latin typeface="Droid Sans Mono"/>
                <a:ea typeface="Droid Sans Mono"/>
                <a:cs typeface="Droid Sans Mono"/>
                <a:sym typeface="Droid Sans Mono"/>
              </a:rPr>
              <a:t>   // do this</a:t>
            </a:r>
            <a:endParaRPr b="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8959A8"/>
                </a:solidFill>
                <a:highlight>
                  <a:schemeClr val="lt1"/>
                </a:highlight>
                <a:latin typeface="Droid Sans Mono"/>
                <a:ea typeface="Droid Sans Mono"/>
                <a:cs typeface="Droid Sans Mono"/>
                <a:sym typeface="Droid Sans Mono"/>
              </a:rPr>
              <a:t>else </a:t>
            </a:r>
            <a:r>
              <a:rPr b="1" lang="en" sz="1600">
                <a:solidFill>
                  <a:srgbClr val="4D4D4C"/>
                </a:solidFill>
                <a:highlight>
                  <a:schemeClr val="lt1"/>
                </a:highlight>
                <a:latin typeface="Droid Sans Mono"/>
                <a:ea typeface="Droid Sans Mono"/>
                <a:cs typeface="Droid Sans Mono"/>
                <a:sym typeface="Droid Sans Mono"/>
              </a:rPr>
              <a:t>{</a:t>
            </a:r>
            <a:endParaRPr b="1" sz="16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3C78D8"/>
                </a:solidFill>
                <a:highlight>
                  <a:schemeClr val="lt1"/>
                </a:highlight>
                <a:latin typeface="Droid Sans Mono"/>
                <a:ea typeface="Droid Sans Mono"/>
                <a:cs typeface="Droid Sans Mono"/>
                <a:sym typeface="Droid Sans Mono"/>
              </a:rPr>
              <a:t>   // do this</a:t>
            </a:r>
            <a:endParaRPr b="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a:t>
            </a:r>
            <a:endParaRPr sz="1600"/>
          </a:p>
          <a:p>
            <a:pPr indent="0" lvl="0" marL="76200" marR="76200" rtl="0" algn="l">
              <a:lnSpc>
                <a:spcPct val="115000"/>
              </a:lnSpc>
              <a:spcBef>
                <a:spcPts val="0"/>
              </a:spcBef>
              <a:spcAft>
                <a:spcPts val="0"/>
              </a:spcAft>
              <a:buNone/>
            </a:pPr>
            <a:r>
              <a:t/>
            </a:r>
            <a:endParaRPr b="1" sz="1600">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sz="1600">
              <a:solidFill>
                <a:srgbClr val="4D4D4C"/>
              </a:solidFill>
              <a:highlight>
                <a:schemeClr val="lt1"/>
              </a:highlight>
              <a:latin typeface="Droid Sans Mono"/>
              <a:ea typeface="Droid Sans Mono"/>
              <a:cs typeface="Droid Sans Mono"/>
              <a:sym typeface="Droid Sans Mono"/>
            </a:endParaRPr>
          </a:p>
        </p:txBody>
      </p:sp>
      <p:sp>
        <p:nvSpPr>
          <p:cNvPr id="2609" name="Google Shape;2609;p92"/>
          <p:cNvSpPr txBox="1"/>
          <p:nvPr/>
        </p:nvSpPr>
        <p:spPr>
          <a:xfrm>
            <a:off x="4830900" y="1638750"/>
            <a:ext cx="3593100" cy="25266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if</a:t>
            </a:r>
            <a:r>
              <a:rPr b="1" lang="en">
                <a:solidFill>
                  <a:srgbClr val="4D4D4C"/>
                </a:solidFill>
                <a:highlight>
                  <a:schemeClr val="lt1"/>
                </a:highlight>
                <a:latin typeface="Droid Sans Mono"/>
                <a:ea typeface="Droid Sans Mono"/>
                <a:cs typeface="Droid Sans Mono"/>
                <a:sym typeface="Droid Sans Mono"/>
              </a:rPr>
              <a:t> (is_raining</a:t>
            </a:r>
            <a:r>
              <a:rPr b="1" lang="en">
                <a:solidFill>
                  <a:srgbClr val="FF9900"/>
                </a:solidFill>
                <a:highlight>
                  <a:schemeClr val="lt1"/>
                </a:highlight>
                <a:latin typeface="Droid Sans Mono"/>
                <a:ea typeface="Droid Sans Mono"/>
                <a:cs typeface="Droid Sans Mono"/>
                <a:sym typeface="Droid Sans Mono"/>
              </a:rPr>
              <a:t> </a:t>
            </a:r>
            <a:r>
              <a:rPr b="1" lang="en">
                <a:solidFill>
                  <a:srgbClr val="F5871F"/>
                </a:solidFill>
                <a:highlight>
                  <a:schemeClr val="lt1"/>
                </a:highlight>
                <a:latin typeface="Droid Sans Mono"/>
                <a:ea typeface="Droid Sans Mono"/>
                <a:cs typeface="Droid Sans Mono"/>
                <a:sym typeface="Droid Sans Mono"/>
              </a:rPr>
              <a:t>== </a:t>
            </a:r>
            <a:r>
              <a:rPr b="1" lang="en">
                <a:solidFill>
                  <a:srgbClr val="E06666"/>
                </a:solidFill>
                <a:highlight>
                  <a:schemeClr val="lt1"/>
                </a:highlight>
                <a:latin typeface="Droid Sans Mono"/>
                <a:ea typeface="Droid Sans Mono"/>
                <a:cs typeface="Droid Sans Mono"/>
                <a:sym typeface="Droid Sans Mono"/>
              </a:rPr>
              <a:t>false</a:t>
            </a:r>
            <a:r>
              <a:rPr b="1" lang="en">
                <a:solidFill>
                  <a:srgbClr val="4D4D4C"/>
                </a:solidFill>
                <a:highlight>
                  <a:schemeClr val="lt1"/>
                </a:highlight>
                <a:latin typeface="Droid Sans Mono"/>
                <a:ea typeface="Droid Sans Mono"/>
                <a:cs typeface="Droid Sans Mono"/>
                <a:sym typeface="Droid Sans Mono"/>
              </a:rPr>
              <a:t>) {</a:t>
            </a:r>
            <a:endParaRPr b="1">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300">
                <a:solidFill>
                  <a:srgbClr val="3C78D8"/>
                </a:solidFill>
                <a:highlight>
                  <a:schemeClr val="lt1"/>
                </a:highlight>
                <a:latin typeface="Droid Sans Mono"/>
                <a:ea typeface="Droid Sans Mono"/>
                <a:cs typeface="Droid Sans Mono"/>
                <a:sym typeface="Droid Sans Mono"/>
              </a:rPr>
              <a:t>// cycle to school</a:t>
            </a:r>
            <a:r>
              <a:rPr b="1" lang="en" sz="1300">
                <a:solidFill>
                  <a:srgbClr val="3C78D8"/>
                </a:solidFill>
                <a:highlight>
                  <a:schemeClr val="lt1"/>
                </a:highlight>
                <a:latin typeface="Droid Sans Mono"/>
                <a:ea typeface="Droid Sans Mono"/>
                <a:cs typeface="Droid Sans Mono"/>
                <a:sym typeface="Droid Sans Mono"/>
              </a:rPr>
              <a:t>  </a:t>
            </a:r>
            <a:endParaRPr b="1" sz="13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a:t>
            </a:r>
            <a:endParaRPr b="1">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e</a:t>
            </a:r>
            <a:r>
              <a:rPr b="1" lang="en">
                <a:solidFill>
                  <a:srgbClr val="8959A8"/>
                </a:solidFill>
                <a:highlight>
                  <a:schemeClr val="lt1"/>
                </a:highlight>
                <a:latin typeface="Droid Sans Mono"/>
                <a:ea typeface="Droid Sans Mono"/>
                <a:cs typeface="Droid Sans Mono"/>
                <a:sym typeface="Droid Sans Mono"/>
              </a:rPr>
              <a:t>lse if</a:t>
            </a:r>
            <a:r>
              <a:rPr b="1" lang="en">
                <a:solidFill>
                  <a:srgbClr val="4D4D4C"/>
                </a:solidFill>
                <a:highlight>
                  <a:schemeClr val="lt1"/>
                </a:highlight>
                <a:latin typeface="Droid Sans Mono"/>
                <a:ea typeface="Droid Sans Mono"/>
                <a:cs typeface="Droid Sans Mono"/>
                <a:sym typeface="Droid Sans Mono"/>
              </a:rPr>
              <a:t> (have_money </a:t>
            </a:r>
            <a:r>
              <a:rPr b="1" lang="en">
                <a:solidFill>
                  <a:srgbClr val="F5871F"/>
                </a:solidFill>
                <a:highlight>
                  <a:schemeClr val="lt1"/>
                </a:highlight>
                <a:latin typeface="Droid Sans Mono"/>
                <a:ea typeface="Droid Sans Mono"/>
                <a:cs typeface="Droid Sans Mono"/>
                <a:sym typeface="Droid Sans Mono"/>
              </a:rPr>
              <a:t>== </a:t>
            </a:r>
            <a:r>
              <a:rPr b="1" lang="en">
                <a:solidFill>
                  <a:srgbClr val="6AA84F"/>
                </a:solidFill>
                <a:highlight>
                  <a:schemeClr val="lt1"/>
                </a:highlight>
                <a:latin typeface="Droid Sans Mono"/>
                <a:ea typeface="Droid Sans Mono"/>
                <a:cs typeface="Droid Sans Mono"/>
                <a:sym typeface="Droid Sans Mono"/>
              </a:rPr>
              <a:t>true</a:t>
            </a:r>
            <a:r>
              <a:rPr b="1" lang="en">
                <a:solidFill>
                  <a:srgbClr val="4D4D4C"/>
                </a:solidFill>
                <a:highlight>
                  <a:schemeClr val="lt1"/>
                </a:highlight>
                <a:latin typeface="Droid Sans Mono"/>
                <a:ea typeface="Droid Sans Mono"/>
                <a:cs typeface="Droid Sans Mono"/>
                <a:sym typeface="Droid Sans Mono"/>
              </a:rPr>
              <a:t>) {</a:t>
            </a:r>
            <a:endParaRPr b="1">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i="1" lang="en">
                <a:solidFill>
                  <a:srgbClr val="3C78D8"/>
                </a:solidFill>
                <a:highlight>
                  <a:schemeClr val="lt1"/>
                </a:highlight>
                <a:latin typeface="Droid Sans Mono"/>
                <a:ea typeface="Droid Sans Mono"/>
                <a:cs typeface="Droid Sans Mono"/>
                <a:sym typeface="Droid Sans Mono"/>
              </a:rPr>
              <a:t>	// take taxi to school</a:t>
            </a:r>
            <a:endParaRPr b="1" i="1" sz="13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300">
                <a:solidFill>
                  <a:srgbClr val="4D4D4C"/>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300">
                <a:solidFill>
                  <a:srgbClr val="8959A8"/>
                </a:solidFill>
                <a:highlight>
                  <a:schemeClr val="lt1"/>
                </a:highlight>
                <a:latin typeface="Droid Sans Mono"/>
                <a:ea typeface="Droid Sans Mono"/>
                <a:cs typeface="Droid Sans Mono"/>
                <a:sym typeface="Droid Sans Mono"/>
              </a:rPr>
              <a:t>e</a:t>
            </a:r>
            <a:r>
              <a:rPr b="1" lang="en" sz="1300">
                <a:solidFill>
                  <a:srgbClr val="8959A8"/>
                </a:solidFill>
                <a:highlight>
                  <a:schemeClr val="lt1"/>
                </a:highlight>
                <a:latin typeface="Droid Sans Mono"/>
                <a:ea typeface="Droid Sans Mono"/>
                <a:cs typeface="Droid Sans Mono"/>
                <a:sym typeface="Droid Sans Mono"/>
              </a:rPr>
              <a:t>lse </a:t>
            </a:r>
            <a:r>
              <a:rPr b="1" lang="en" sz="1300">
                <a:solidFill>
                  <a:srgbClr val="4D4D4C"/>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i="1" lang="en" sz="1300">
                <a:solidFill>
                  <a:srgbClr val="3C78D8"/>
                </a:solidFill>
                <a:highlight>
                  <a:schemeClr val="lt1"/>
                </a:highlight>
                <a:latin typeface="Droid Sans Mono"/>
                <a:ea typeface="Droid Sans Mono"/>
                <a:cs typeface="Droid Sans Mono"/>
                <a:sym typeface="Droid Sans Mono"/>
              </a:rPr>
              <a:t>	// take bus to school</a:t>
            </a:r>
            <a:endParaRPr b="1" i="1" sz="13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300">
                <a:solidFill>
                  <a:srgbClr val="4D4D4C"/>
                </a:solidFill>
                <a:highlight>
                  <a:schemeClr val="lt1"/>
                </a:highlight>
                <a:latin typeface="Droid Sans Mono"/>
                <a:ea typeface="Droid Sans Mono"/>
                <a:cs typeface="Droid Sans Mono"/>
                <a:sym typeface="Droid Sans Mono"/>
              </a:rPr>
              <a:t>}</a:t>
            </a:r>
            <a:endParaRPr b="1" sz="13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300">
              <a:solidFill>
                <a:srgbClr val="4D4D4C"/>
              </a:solidFill>
              <a:highlight>
                <a:schemeClr val="lt1"/>
              </a:highlight>
              <a:latin typeface="Droid Sans Mono"/>
              <a:ea typeface="Droid Sans Mono"/>
              <a:cs typeface="Droid Sans Mono"/>
              <a:sym typeface="Droid Sans Mono"/>
            </a:endParaRPr>
          </a:p>
        </p:txBody>
      </p:sp>
      <p:sp>
        <p:nvSpPr>
          <p:cNvPr id="2610" name="Google Shape;2610;p92"/>
          <p:cNvSpPr/>
          <p:nvPr/>
        </p:nvSpPr>
        <p:spPr>
          <a:xfrm flipH="1" rot="10800000">
            <a:off x="2102200" y="2479250"/>
            <a:ext cx="1508100" cy="312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8"/>
                                        </p:tgtEl>
                                        <p:attrNameLst>
                                          <p:attrName>style.visibility</p:attrName>
                                        </p:attrNameLst>
                                      </p:cBhvr>
                                      <p:to>
                                        <p:strVal val="visible"/>
                                      </p:to>
                                    </p:set>
                                    <p:animEffect filter="fade" transition="in">
                                      <p:cBhvr>
                                        <p:cTn dur="500"/>
                                        <p:tgtEl>
                                          <p:spTgt spid="2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6"/>
                                        </p:tgtEl>
                                        <p:attrNameLst>
                                          <p:attrName>style.visibility</p:attrName>
                                        </p:attrNameLst>
                                      </p:cBhvr>
                                      <p:to>
                                        <p:strVal val="visible"/>
                                      </p:to>
                                    </p:set>
                                    <p:animEffect filter="fade" transition="in">
                                      <p:cBhvr>
                                        <p:cTn dur="500"/>
                                        <p:tgtEl>
                                          <p:spTgt spid="2606"/>
                                        </p:tgtEl>
                                      </p:cBhvr>
                                    </p:animEffect>
                                  </p:childTnLst>
                                </p:cTn>
                              </p:par>
                              <p:par>
                                <p:cTn fill="hold" nodeType="withEffect" presetClass="entr" presetID="10" presetSubtype="0">
                                  <p:stCondLst>
                                    <p:cond delay="0"/>
                                  </p:stCondLst>
                                  <p:childTnLst>
                                    <p:set>
                                      <p:cBhvr>
                                        <p:cTn dur="1" fill="hold">
                                          <p:stCondLst>
                                            <p:cond delay="0"/>
                                          </p:stCondLst>
                                        </p:cTn>
                                        <p:tgtEl>
                                          <p:spTgt spid="2610"/>
                                        </p:tgtEl>
                                        <p:attrNameLst>
                                          <p:attrName>style.visibility</p:attrName>
                                        </p:attrNameLst>
                                      </p:cBhvr>
                                      <p:to>
                                        <p:strVal val="visible"/>
                                      </p:to>
                                    </p:set>
                                    <p:animEffect filter="fade" transition="in">
                                      <p:cBhvr>
                                        <p:cTn dur="500"/>
                                        <p:tgtEl>
                                          <p:spTgt spid="2610"/>
                                        </p:tgtEl>
                                      </p:cBhvr>
                                    </p:animEffect>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2607"/>
                                        </p:tgtEl>
                                        <p:attrNameLst>
                                          <p:attrName>style.visibility</p:attrName>
                                        </p:attrNameLst>
                                      </p:cBhvr>
                                      <p:to>
                                        <p:strVal val="visible"/>
                                      </p:to>
                                    </p:set>
                                    <p:anim calcmode="lin" valueType="num">
                                      <p:cBhvr additive="base">
                                        <p:cTn dur="500"/>
                                        <p:tgtEl>
                                          <p:spTgt spid="26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9"/>
                                        </p:tgtEl>
                                        <p:attrNameLst>
                                          <p:attrName>style.visibility</p:attrName>
                                        </p:attrNameLst>
                                      </p:cBhvr>
                                      <p:to>
                                        <p:strVal val="visible"/>
                                      </p:to>
                                    </p:set>
                                    <p:animEffect filter="fade" transition="in">
                                      <p:cBhvr>
                                        <p:cTn dur="600"/>
                                        <p:tgtEl>
                                          <p:spTgt spid="2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9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616" name="Google Shape;2616;p93"/>
          <p:cNvGrpSpPr/>
          <p:nvPr/>
        </p:nvGrpSpPr>
        <p:grpSpPr>
          <a:xfrm>
            <a:off x="299286" y="189025"/>
            <a:ext cx="133205" cy="119344"/>
            <a:chOff x="222150" y="185025"/>
            <a:chExt cx="170100" cy="152400"/>
          </a:xfrm>
        </p:grpSpPr>
        <p:cxnSp>
          <p:nvCxnSpPr>
            <p:cNvPr id="2617" name="Google Shape;2617;p9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618" name="Google Shape;2618;p9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619" name="Google Shape;2619;p9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620" name="Google Shape;2620;p93"/>
          <p:cNvGrpSpPr/>
          <p:nvPr/>
        </p:nvGrpSpPr>
        <p:grpSpPr>
          <a:xfrm>
            <a:off x="286625" y="3999999"/>
            <a:ext cx="145867" cy="958251"/>
            <a:chOff x="286625" y="3923799"/>
            <a:chExt cx="145867" cy="958251"/>
          </a:xfrm>
        </p:grpSpPr>
        <p:sp>
          <p:nvSpPr>
            <p:cNvPr id="2621" name="Google Shape;2621;p9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2" name="Google Shape;2622;p93"/>
            <p:cNvGrpSpPr/>
            <p:nvPr/>
          </p:nvGrpSpPr>
          <p:grpSpPr>
            <a:xfrm>
              <a:off x="298112" y="4342643"/>
              <a:ext cx="110182" cy="126862"/>
              <a:chOff x="281100" y="2027800"/>
              <a:chExt cx="140700" cy="162000"/>
            </a:xfrm>
          </p:grpSpPr>
          <p:sp>
            <p:nvSpPr>
              <p:cNvPr id="2623" name="Google Shape;2623;p9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4" name="Google Shape;2624;p93"/>
              <p:cNvGrpSpPr/>
              <p:nvPr/>
            </p:nvGrpSpPr>
            <p:grpSpPr>
              <a:xfrm>
                <a:off x="308875" y="2088450"/>
                <a:ext cx="85200" cy="40700"/>
                <a:chOff x="308875" y="2087000"/>
                <a:chExt cx="85200" cy="40700"/>
              </a:xfrm>
            </p:grpSpPr>
            <p:cxnSp>
              <p:nvCxnSpPr>
                <p:cNvPr id="2625" name="Google Shape;2625;p9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626" name="Google Shape;2626;p9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627" name="Google Shape;2627;p93"/>
            <p:cNvGrpSpPr/>
            <p:nvPr/>
          </p:nvGrpSpPr>
          <p:grpSpPr>
            <a:xfrm>
              <a:off x="286625" y="3923799"/>
              <a:ext cx="133200" cy="133200"/>
              <a:chOff x="286625" y="3648899"/>
              <a:chExt cx="133200" cy="133200"/>
            </a:xfrm>
          </p:grpSpPr>
          <p:sp>
            <p:nvSpPr>
              <p:cNvPr id="2628" name="Google Shape;2628;p9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9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30" name="Google Shape;2630;p93">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631" name="Google Shape;2631;p93">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93">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9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9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93"/>
          <p:cNvSpPr/>
          <p:nvPr/>
        </p:nvSpPr>
        <p:spPr>
          <a:xfrm>
            <a:off x="2586325" y="737925"/>
            <a:ext cx="2050800" cy="8538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Code"/>
                <a:ea typeface="Fira Code"/>
                <a:cs typeface="Fira Code"/>
                <a:sym typeface="Fira Code"/>
              </a:rPr>
              <a:t>Is it raining?</a:t>
            </a:r>
            <a:endParaRPr sz="1300">
              <a:latin typeface="Fira Code"/>
              <a:ea typeface="Fira Code"/>
              <a:cs typeface="Fira Code"/>
              <a:sym typeface="Fira Code"/>
            </a:endParaRPr>
          </a:p>
        </p:txBody>
      </p:sp>
      <p:sp>
        <p:nvSpPr>
          <p:cNvPr id="2636" name="Google Shape;2636;p93"/>
          <p:cNvSpPr/>
          <p:nvPr/>
        </p:nvSpPr>
        <p:spPr>
          <a:xfrm>
            <a:off x="921600" y="1591724"/>
            <a:ext cx="17592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Code"/>
                <a:ea typeface="Fira Code"/>
                <a:cs typeface="Fira Code"/>
                <a:sym typeface="Fira Code"/>
              </a:rPr>
              <a:t>Cycle to school</a:t>
            </a:r>
            <a:endParaRPr sz="1300">
              <a:latin typeface="Fira Code"/>
              <a:ea typeface="Fira Code"/>
              <a:cs typeface="Fira Code"/>
              <a:sym typeface="Fira Code"/>
            </a:endParaRPr>
          </a:p>
        </p:txBody>
      </p:sp>
      <p:sp>
        <p:nvSpPr>
          <p:cNvPr id="2637" name="Google Shape;2637;p93"/>
          <p:cNvSpPr/>
          <p:nvPr/>
        </p:nvSpPr>
        <p:spPr>
          <a:xfrm>
            <a:off x="3735624" y="1518275"/>
            <a:ext cx="2286900" cy="7953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Am I late for school?</a:t>
            </a:r>
            <a:endParaRPr sz="1100">
              <a:latin typeface="Fira Code"/>
              <a:ea typeface="Fira Code"/>
              <a:cs typeface="Fira Code"/>
              <a:sym typeface="Fira Code"/>
            </a:endParaRPr>
          </a:p>
        </p:txBody>
      </p:sp>
      <p:cxnSp>
        <p:nvCxnSpPr>
          <p:cNvPr id="2638" name="Google Shape;2638;p93"/>
          <p:cNvCxnSpPr>
            <a:stCxn id="2635" idx="3"/>
            <a:endCxn id="2637" idx="0"/>
          </p:cNvCxnSpPr>
          <p:nvPr/>
        </p:nvCxnSpPr>
        <p:spPr>
          <a:xfrm>
            <a:off x="4637125" y="1164825"/>
            <a:ext cx="241800" cy="353400"/>
          </a:xfrm>
          <a:prstGeom prst="bentConnector2">
            <a:avLst/>
          </a:prstGeom>
          <a:noFill/>
          <a:ln cap="flat" cmpd="sng" w="9525">
            <a:solidFill>
              <a:schemeClr val="dk2"/>
            </a:solidFill>
            <a:prstDash val="solid"/>
            <a:round/>
            <a:headEnd len="med" w="med" type="none"/>
            <a:tailEnd len="med" w="med" type="none"/>
          </a:ln>
        </p:spPr>
      </p:cxnSp>
      <p:cxnSp>
        <p:nvCxnSpPr>
          <p:cNvPr id="2639" name="Google Shape;2639;p93"/>
          <p:cNvCxnSpPr>
            <a:stCxn id="2635" idx="1"/>
            <a:endCxn id="2636" idx="0"/>
          </p:cNvCxnSpPr>
          <p:nvPr/>
        </p:nvCxnSpPr>
        <p:spPr>
          <a:xfrm flipH="1">
            <a:off x="1801225" y="1164825"/>
            <a:ext cx="785100" cy="426900"/>
          </a:xfrm>
          <a:prstGeom prst="bentConnector2">
            <a:avLst/>
          </a:prstGeom>
          <a:noFill/>
          <a:ln cap="flat" cmpd="sng" w="9525">
            <a:solidFill>
              <a:schemeClr val="dk2"/>
            </a:solidFill>
            <a:prstDash val="solid"/>
            <a:round/>
            <a:headEnd len="med" w="med" type="none"/>
            <a:tailEnd len="med" w="med" type="none"/>
          </a:ln>
        </p:spPr>
      </p:cxnSp>
      <p:sp>
        <p:nvSpPr>
          <p:cNvPr id="2640" name="Google Shape;2640;p93"/>
          <p:cNvSpPr/>
          <p:nvPr/>
        </p:nvSpPr>
        <p:spPr>
          <a:xfrm>
            <a:off x="2277525" y="2313575"/>
            <a:ext cx="1977600" cy="4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Take public transport to school</a:t>
            </a:r>
            <a:endParaRPr sz="1100">
              <a:latin typeface="Fira Code"/>
              <a:ea typeface="Fira Code"/>
              <a:cs typeface="Fira Code"/>
              <a:sym typeface="Fira Code"/>
            </a:endParaRPr>
          </a:p>
        </p:txBody>
      </p:sp>
      <p:cxnSp>
        <p:nvCxnSpPr>
          <p:cNvPr id="2641" name="Google Shape;2641;p93"/>
          <p:cNvCxnSpPr>
            <a:stCxn id="2637" idx="1"/>
            <a:endCxn id="2640" idx="0"/>
          </p:cNvCxnSpPr>
          <p:nvPr/>
        </p:nvCxnSpPr>
        <p:spPr>
          <a:xfrm flipH="1">
            <a:off x="3266424" y="1915925"/>
            <a:ext cx="469200" cy="397800"/>
          </a:xfrm>
          <a:prstGeom prst="bentConnector2">
            <a:avLst/>
          </a:prstGeom>
          <a:noFill/>
          <a:ln cap="flat" cmpd="sng" w="9525">
            <a:solidFill>
              <a:schemeClr val="dk2"/>
            </a:solidFill>
            <a:prstDash val="solid"/>
            <a:round/>
            <a:headEnd len="med" w="med" type="none"/>
            <a:tailEnd len="med" w="med" type="none"/>
          </a:ln>
        </p:spPr>
      </p:cxnSp>
      <p:cxnSp>
        <p:nvCxnSpPr>
          <p:cNvPr id="2642" name="Google Shape;2642;p93"/>
          <p:cNvCxnSpPr>
            <a:stCxn id="2637" idx="3"/>
            <a:endCxn id="2643" idx="0"/>
          </p:cNvCxnSpPr>
          <p:nvPr/>
        </p:nvCxnSpPr>
        <p:spPr>
          <a:xfrm>
            <a:off x="6022524" y="1915925"/>
            <a:ext cx="330600" cy="492600"/>
          </a:xfrm>
          <a:prstGeom prst="bentConnector2">
            <a:avLst/>
          </a:prstGeom>
          <a:noFill/>
          <a:ln cap="flat" cmpd="sng" w="9525">
            <a:solidFill>
              <a:schemeClr val="dk2"/>
            </a:solidFill>
            <a:prstDash val="solid"/>
            <a:round/>
            <a:headEnd len="med" w="med" type="none"/>
            <a:tailEnd len="med" w="med" type="none"/>
          </a:ln>
        </p:spPr>
      </p:cxnSp>
      <p:sp>
        <p:nvSpPr>
          <p:cNvPr id="2644" name="Google Shape;2644;p93"/>
          <p:cNvSpPr txBox="1"/>
          <p:nvPr/>
        </p:nvSpPr>
        <p:spPr>
          <a:xfrm>
            <a:off x="1470430" y="923610"/>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
        <p:nvSpPr>
          <p:cNvPr id="2645" name="Google Shape;2645;p93"/>
          <p:cNvSpPr txBox="1"/>
          <p:nvPr/>
        </p:nvSpPr>
        <p:spPr>
          <a:xfrm>
            <a:off x="4878914" y="987817"/>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sp>
        <p:nvSpPr>
          <p:cNvPr id="2646" name="Google Shape;2646;p93"/>
          <p:cNvSpPr txBox="1"/>
          <p:nvPr/>
        </p:nvSpPr>
        <p:spPr>
          <a:xfrm>
            <a:off x="2948142" y="1738936"/>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
        <p:nvSpPr>
          <p:cNvPr id="2647" name="Google Shape;2647;p93"/>
          <p:cNvSpPr txBox="1"/>
          <p:nvPr/>
        </p:nvSpPr>
        <p:spPr>
          <a:xfrm>
            <a:off x="6330764" y="1823393"/>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sp>
        <p:nvSpPr>
          <p:cNvPr id="2643" name="Google Shape;2643;p93"/>
          <p:cNvSpPr/>
          <p:nvPr/>
        </p:nvSpPr>
        <p:spPr>
          <a:xfrm>
            <a:off x="5067225" y="2408425"/>
            <a:ext cx="2571600" cy="7953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Do I have enough money?</a:t>
            </a:r>
            <a:endParaRPr sz="1100">
              <a:latin typeface="Fira Code"/>
              <a:ea typeface="Fira Code"/>
              <a:cs typeface="Fira Code"/>
              <a:sym typeface="Fira Code"/>
            </a:endParaRPr>
          </a:p>
        </p:txBody>
      </p:sp>
      <p:sp>
        <p:nvSpPr>
          <p:cNvPr id="2648" name="Google Shape;2648;p93"/>
          <p:cNvSpPr/>
          <p:nvPr/>
        </p:nvSpPr>
        <p:spPr>
          <a:xfrm>
            <a:off x="7137600" y="3327925"/>
            <a:ext cx="1198800" cy="5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Take taxi to school</a:t>
            </a:r>
            <a:endParaRPr sz="1100">
              <a:latin typeface="Fira Code"/>
              <a:ea typeface="Fira Code"/>
              <a:cs typeface="Fira Code"/>
              <a:sym typeface="Fira Code"/>
            </a:endParaRPr>
          </a:p>
        </p:txBody>
      </p:sp>
      <p:sp>
        <p:nvSpPr>
          <p:cNvPr id="2649" name="Google Shape;2649;p93"/>
          <p:cNvSpPr/>
          <p:nvPr/>
        </p:nvSpPr>
        <p:spPr>
          <a:xfrm>
            <a:off x="3499525" y="3247225"/>
            <a:ext cx="2286900" cy="6975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Are parents busy?</a:t>
            </a:r>
            <a:endParaRPr sz="1100">
              <a:latin typeface="Fira Code"/>
              <a:ea typeface="Fira Code"/>
              <a:cs typeface="Fira Code"/>
              <a:sym typeface="Fira Code"/>
            </a:endParaRPr>
          </a:p>
        </p:txBody>
      </p:sp>
      <p:sp>
        <p:nvSpPr>
          <p:cNvPr id="2650" name="Google Shape;2650;p93"/>
          <p:cNvSpPr txBox="1"/>
          <p:nvPr/>
        </p:nvSpPr>
        <p:spPr>
          <a:xfrm>
            <a:off x="7736914" y="2673218"/>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cxnSp>
        <p:nvCxnSpPr>
          <p:cNvPr id="2651" name="Google Shape;2651;p93"/>
          <p:cNvCxnSpPr>
            <a:stCxn id="2643" idx="3"/>
            <a:endCxn id="2648" idx="0"/>
          </p:cNvCxnSpPr>
          <p:nvPr/>
        </p:nvCxnSpPr>
        <p:spPr>
          <a:xfrm>
            <a:off x="7638825" y="2806075"/>
            <a:ext cx="98100" cy="522000"/>
          </a:xfrm>
          <a:prstGeom prst="bentConnector2">
            <a:avLst/>
          </a:prstGeom>
          <a:noFill/>
          <a:ln cap="flat" cmpd="sng" w="9525">
            <a:solidFill>
              <a:schemeClr val="dk2"/>
            </a:solidFill>
            <a:prstDash val="solid"/>
            <a:round/>
            <a:headEnd len="med" w="med" type="none"/>
            <a:tailEnd len="med" w="med" type="none"/>
          </a:ln>
        </p:spPr>
      </p:cxnSp>
      <p:cxnSp>
        <p:nvCxnSpPr>
          <p:cNvPr id="2652" name="Google Shape;2652;p93"/>
          <p:cNvCxnSpPr>
            <a:stCxn id="2643" idx="1"/>
            <a:endCxn id="2649" idx="0"/>
          </p:cNvCxnSpPr>
          <p:nvPr/>
        </p:nvCxnSpPr>
        <p:spPr>
          <a:xfrm flipH="1">
            <a:off x="4643025" y="2806075"/>
            <a:ext cx="424200" cy="441300"/>
          </a:xfrm>
          <a:prstGeom prst="bentConnector2">
            <a:avLst/>
          </a:prstGeom>
          <a:noFill/>
          <a:ln cap="flat" cmpd="sng" w="9525">
            <a:solidFill>
              <a:schemeClr val="dk2"/>
            </a:solidFill>
            <a:prstDash val="solid"/>
            <a:round/>
            <a:headEnd len="med" w="med" type="none"/>
            <a:tailEnd len="med" w="med" type="none"/>
          </a:ln>
        </p:spPr>
      </p:cxnSp>
      <p:sp>
        <p:nvSpPr>
          <p:cNvPr id="2653" name="Google Shape;2653;p93"/>
          <p:cNvSpPr txBox="1"/>
          <p:nvPr/>
        </p:nvSpPr>
        <p:spPr>
          <a:xfrm>
            <a:off x="4266459" y="2747861"/>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
        <p:nvSpPr>
          <p:cNvPr id="2654" name="Google Shape;2654;p93"/>
          <p:cNvSpPr/>
          <p:nvPr/>
        </p:nvSpPr>
        <p:spPr>
          <a:xfrm>
            <a:off x="2473400" y="3944725"/>
            <a:ext cx="1198800" cy="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Ask them to send you</a:t>
            </a:r>
            <a:endParaRPr sz="1100">
              <a:latin typeface="Fira Code"/>
              <a:ea typeface="Fira Code"/>
              <a:cs typeface="Fira Code"/>
              <a:sym typeface="Fira Code"/>
            </a:endParaRPr>
          </a:p>
        </p:txBody>
      </p:sp>
      <p:sp>
        <p:nvSpPr>
          <p:cNvPr id="2655" name="Google Shape;2655;p93"/>
          <p:cNvSpPr/>
          <p:nvPr/>
        </p:nvSpPr>
        <p:spPr>
          <a:xfrm>
            <a:off x="853200" y="3397075"/>
            <a:ext cx="1896000" cy="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Cry and take public transport</a:t>
            </a:r>
            <a:endParaRPr sz="1100">
              <a:latin typeface="Fira Code"/>
              <a:ea typeface="Fira Code"/>
              <a:cs typeface="Fira Code"/>
              <a:sym typeface="Fira Code"/>
            </a:endParaRPr>
          </a:p>
        </p:txBody>
      </p:sp>
      <p:cxnSp>
        <p:nvCxnSpPr>
          <p:cNvPr id="2656" name="Google Shape;2656;p93"/>
          <p:cNvCxnSpPr>
            <a:stCxn id="2649" idx="2"/>
            <a:endCxn id="2654" idx="3"/>
          </p:cNvCxnSpPr>
          <p:nvPr/>
        </p:nvCxnSpPr>
        <p:spPr>
          <a:xfrm rot="5400000">
            <a:off x="4058125" y="3558775"/>
            <a:ext cx="198900" cy="970800"/>
          </a:xfrm>
          <a:prstGeom prst="bentConnector2">
            <a:avLst/>
          </a:prstGeom>
          <a:noFill/>
          <a:ln cap="flat" cmpd="sng" w="9525">
            <a:solidFill>
              <a:schemeClr val="dk2"/>
            </a:solidFill>
            <a:prstDash val="solid"/>
            <a:round/>
            <a:headEnd len="med" w="med" type="none"/>
            <a:tailEnd len="med" w="med" type="none"/>
          </a:ln>
        </p:spPr>
      </p:cxnSp>
      <p:cxnSp>
        <p:nvCxnSpPr>
          <p:cNvPr id="2657" name="Google Shape;2657;p93"/>
          <p:cNvCxnSpPr>
            <a:stCxn id="2649" idx="1"/>
            <a:endCxn id="2655" idx="3"/>
          </p:cNvCxnSpPr>
          <p:nvPr/>
        </p:nvCxnSpPr>
        <p:spPr>
          <a:xfrm rot="10800000">
            <a:off x="2749225" y="3595975"/>
            <a:ext cx="750300" cy="0"/>
          </a:xfrm>
          <a:prstGeom prst="straightConnector1">
            <a:avLst/>
          </a:prstGeom>
          <a:noFill/>
          <a:ln cap="flat" cmpd="sng" w="9525">
            <a:solidFill>
              <a:schemeClr val="dk2"/>
            </a:solidFill>
            <a:prstDash val="solid"/>
            <a:round/>
            <a:headEnd len="med" w="med" type="none"/>
            <a:tailEnd len="med" w="med" type="none"/>
          </a:ln>
        </p:spPr>
      </p:cxnSp>
      <p:sp>
        <p:nvSpPr>
          <p:cNvPr id="2658" name="Google Shape;2658;p93"/>
          <p:cNvSpPr txBox="1"/>
          <p:nvPr/>
        </p:nvSpPr>
        <p:spPr>
          <a:xfrm>
            <a:off x="2898728" y="3318168"/>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sp>
        <p:nvSpPr>
          <p:cNvPr id="2659" name="Google Shape;2659;p93"/>
          <p:cNvSpPr txBox="1"/>
          <p:nvPr/>
        </p:nvSpPr>
        <p:spPr>
          <a:xfrm>
            <a:off x="4103092" y="4090111"/>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4"/>
                                        </p:tgtEl>
                                        <p:attrNameLst>
                                          <p:attrName>style.visibility</p:attrName>
                                        </p:attrNameLst>
                                      </p:cBhvr>
                                      <p:to>
                                        <p:strVal val="visible"/>
                                      </p:to>
                                    </p:set>
                                    <p:animEffect filter="fade" transition="in">
                                      <p:cBhvr>
                                        <p:cTn dur="500"/>
                                        <p:tgtEl>
                                          <p:spTgt spid="264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39"/>
                                        </p:tgtEl>
                                        <p:attrNameLst>
                                          <p:attrName>style.visibility</p:attrName>
                                        </p:attrNameLst>
                                      </p:cBhvr>
                                      <p:to>
                                        <p:strVal val="visible"/>
                                      </p:to>
                                    </p:set>
                                    <p:animEffect filter="fade" transition="in">
                                      <p:cBhvr>
                                        <p:cTn dur="500"/>
                                        <p:tgtEl>
                                          <p:spTgt spid="2639"/>
                                        </p:tgtEl>
                                      </p:cBhvr>
                                    </p:animEffect>
                                  </p:childTnLst>
                                </p:cTn>
                              </p:par>
                              <p:par>
                                <p:cTn fill="hold" nodeType="withEffect" presetClass="entr" presetID="10" presetSubtype="0">
                                  <p:stCondLst>
                                    <p:cond delay="0"/>
                                  </p:stCondLst>
                                  <p:childTnLst>
                                    <p:set>
                                      <p:cBhvr>
                                        <p:cTn dur="1" fill="hold">
                                          <p:stCondLst>
                                            <p:cond delay="0"/>
                                          </p:stCondLst>
                                        </p:cTn>
                                        <p:tgtEl>
                                          <p:spTgt spid="2636"/>
                                        </p:tgtEl>
                                        <p:attrNameLst>
                                          <p:attrName>style.visibility</p:attrName>
                                        </p:attrNameLst>
                                      </p:cBhvr>
                                      <p:to>
                                        <p:strVal val="visible"/>
                                      </p:to>
                                    </p:set>
                                    <p:animEffect filter="fade" transition="in">
                                      <p:cBhvr>
                                        <p:cTn dur="500"/>
                                        <p:tgtEl>
                                          <p:spTgt spid="2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5"/>
                                        </p:tgtEl>
                                        <p:attrNameLst>
                                          <p:attrName>style.visibility</p:attrName>
                                        </p:attrNameLst>
                                      </p:cBhvr>
                                      <p:to>
                                        <p:strVal val="visible"/>
                                      </p:to>
                                    </p:set>
                                    <p:animEffect filter="fade" transition="in">
                                      <p:cBhvr>
                                        <p:cTn dur="1000"/>
                                        <p:tgtEl>
                                          <p:spTgt spid="26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38"/>
                                        </p:tgtEl>
                                        <p:attrNameLst>
                                          <p:attrName>style.visibility</p:attrName>
                                        </p:attrNameLst>
                                      </p:cBhvr>
                                      <p:to>
                                        <p:strVal val="visible"/>
                                      </p:to>
                                    </p:set>
                                    <p:animEffect filter="fade" transition="in">
                                      <p:cBhvr>
                                        <p:cTn dur="500"/>
                                        <p:tgtEl>
                                          <p:spTgt spid="2638"/>
                                        </p:tgtEl>
                                      </p:cBhvr>
                                    </p:animEffect>
                                  </p:childTnLst>
                                </p:cTn>
                              </p:par>
                              <p:par>
                                <p:cTn fill="hold" nodeType="withEffect" presetClass="entr" presetID="10" presetSubtype="0">
                                  <p:stCondLst>
                                    <p:cond delay="0"/>
                                  </p:stCondLst>
                                  <p:childTnLst>
                                    <p:set>
                                      <p:cBhvr>
                                        <p:cTn dur="1" fill="hold">
                                          <p:stCondLst>
                                            <p:cond delay="0"/>
                                          </p:stCondLst>
                                        </p:cTn>
                                        <p:tgtEl>
                                          <p:spTgt spid="2637"/>
                                        </p:tgtEl>
                                        <p:attrNameLst>
                                          <p:attrName>style.visibility</p:attrName>
                                        </p:attrNameLst>
                                      </p:cBhvr>
                                      <p:to>
                                        <p:strVal val="visible"/>
                                      </p:to>
                                    </p:set>
                                    <p:animEffect filter="fade" transition="in">
                                      <p:cBhvr>
                                        <p:cTn dur="500"/>
                                        <p:tgtEl>
                                          <p:spTgt spid="26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6"/>
                                        </p:tgtEl>
                                        <p:attrNameLst>
                                          <p:attrName>style.visibility</p:attrName>
                                        </p:attrNameLst>
                                      </p:cBhvr>
                                      <p:to>
                                        <p:strVal val="visible"/>
                                      </p:to>
                                    </p:set>
                                    <p:animEffect filter="fade" transition="in">
                                      <p:cBhvr>
                                        <p:cTn dur="500"/>
                                        <p:tgtEl>
                                          <p:spTgt spid="26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41"/>
                                        </p:tgtEl>
                                        <p:attrNameLst>
                                          <p:attrName>style.visibility</p:attrName>
                                        </p:attrNameLst>
                                      </p:cBhvr>
                                      <p:to>
                                        <p:strVal val="visible"/>
                                      </p:to>
                                    </p:set>
                                    <p:animEffect filter="fade" transition="in">
                                      <p:cBhvr>
                                        <p:cTn dur="500"/>
                                        <p:tgtEl>
                                          <p:spTgt spid="2641"/>
                                        </p:tgtEl>
                                      </p:cBhvr>
                                    </p:animEffect>
                                  </p:childTnLst>
                                </p:cTn>
                              </p:par>
                              <p:par>
                                <p:cTn fill="hold" nodeType="withEffect" presetClass="entr" presetID="10" presetSubtype="0">
                                  <p:stCondLst>
                                    <p:cond delay="0"/>
                                  </p:stCondLst>
                                  <p:childTnLst>
                                    <p:set>
                                      <p:cBhvr>
                                        <p:cTn dur="1" fill="hold">
                                          <p:stCondLst>
                                            <p:cond delay="0"/>
                                          </p:stCondLst>
                                        </p:cTn>
                                        <p:tgtEl>
                                          <p:spTgt spid="2640"/>
                                        </p:tgtEl>
                                        <p:attrNameLst>
                                          <p:attrName>style.visibility</p:attrName>
                                        </p:attrNameLst>
                                      </p:cBhvr>
                                      <p:to>
                                        <p:strVal val="visible"/>
                                      </p:to>
                                    </p:set>
                                    <p:animEffect filter="fade" transition="in">
                                      <p:cBhvr>
                                        <p:cTn dur="500"/>
                                        <p:tgtEl>
                                          <p:spTgt spid="2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7"/>
                                        </p:tgtEl>
                                        <p:attrNameLst>
                                          <p:attrName>style.visibility</p:attrName>
                                        </p:attrNameLst>
                                      </p:cBhvr>
                                      <p:to>
                                        <p:strVal val="visible"/>
                                      </p:to>
                                    </p:set>
                                    <p:animEffect filter="fade" transition="in">
                                      <p:cBhvr>
                                        <p:cTn dur="500"/>
                                        <p:tgtEl>
                                          <p:spTgt spid="26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42"/>
                                        </p:tgtEl>
                                        <p:attrNameLst>
                                          <p:attrName>style.visibility</p:attrName>
                                        </p:attrNameLst>
                                      </p:cBhvr>
                                      <p:to>
                                        <p:strVal val="visible"/>
                                      </p:to>
                                    </p:set>
                                    <p:animEffect filter="fade" transition="in">
                                      <p:cBhvr>
                                        <p:cTn dur="500"/>
                                        <p:tgtEl>
                                          <p:spTgt spid="2642"/>
                                        </p:tgtEl>
                                      </p:cBhvr>
                                    </p:animEffect>
                                  </p:childTnLst>
                                </p:cTn>
                              </p:par>
                              <p:par>
                                <p:cTn fill="hold" nodeType="withEffect" presetClass="entr" presetID="10" presetSubtype="0">
                                  <p:stCondLst>
                                    <p:cond delay="0"/>
                                  </p:stCondLst>
                                  <p:childTnLst>
                                    <p:set>
                                      <p:cBhvr>
                                        <p:cTn dur="1" fill="hold">
                                          <p:stCondLst>
                                            <p:cond delay="0"/>
                                          </p:stCondLst>
                                        </p:cTn>
                                        <p:tgtEl>
                                          <p:spTgt spid="2643"/>
                                        </p:tgtEl>
                                        <p:attrNameLst>
                                          <p:attrName>style.visibility</p:attrName>
                                        </p:attrNameLst>
                                      </p:cBhvr>
                                      <p:to>
                                        <p:strVal val="visible"/>
                                      </p:to>
                                    </p:set>
                                    <p:animEffect filter="fade" transition="in">
                                      <p:cBhvr>
                                        <p:cTn dur="500"/>
                                        <p:tgtEl>
                                          <p:spTgt spid="2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0"/>
                                        </p:tgtEl>
                                        <p:attrNameLst>
                                          <p:attrName>style.visibility</p:attrName>
                                        </p:attrNameLst>
                                      </p:cBhvr>
                                      <p:to>
                                        <p:strVal val="visible"/>
                                      </p:to>
                                    </p:set>
                                    <p:animEffect filter="fade" transition="in">
                                      <p:cBhvr>
                                        <p:cTn dur="500"/>
                                        <p:tgtEl>
                                          <p:spTgt spid="26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48"/>
                                        </p:tgtEl>
                                        <p:attrNameLst>
                                          <p:attrName>style.visibility</p:attrName>
                                        </p:attrNameLst>
                                      </p:cBhvr>
                                      <p:to>
                                        <p:strVal val="visible"/>
                                      </p:to>
                                    </p:set>
                                    <p:animEffect filter="fade" transition="in">
                                      <p:cBhvr>
                                        <p:cTn dur="500"/>
                                        <p:tgtEl>
                                          <p:spTgt spid="2648"/>
                                        </p:tgtEl>
                                      </p:cBhvr>
                                    </p:animEffect>
                                  </p:childTnLst>
                                </p:cTn>
                              </p:par>
                              <p:par>
                                <p:cTn fill="hold" nodeType="with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500"/>
                                        <p:tgtEl>
                                          <p:spTgt spid="2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3"/>
                                        </p:tgtEl>
                                        <p:attrNameLst>
                                          <p:attrName>style.visibility</p:attrName>
                                        </p:attrNameLst>
                                      </p:cBhvr>
                                      <p:to>
                                        <p:strVal val="visible"/>
                                      </p:to>
                                    </p:set>
                                    <p:animEffect filter="fade" transition="in">
                                      <p:cBhvr>
                                        <p:cTn dur="500"/>
                                        <p:tgtEl>
                                          <p:spTgt spid="26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52"/>
                                        </p:tgtEl>
                                        <p:attrNameLst>
                                          <p:attrName>style.visibility</p:attrName>
                                        </p:attrNameLst>
                                      </p:cBhvr>
                                      <p:to>
                                        <p:strVal val="visible"/>
                                      </p:to>
                                    </p:set>
                                    <p:animEffect filter="fade" transition="in">
                                      <p:cBhvr>
                                        <p:cTn dur="500"/>
                                        <p:tgtEl>
                                          <p:spTgt spid="2652"/>
                                        </p:tgtEl>
                                      </p:cBhvr>
                                    </p:animEffect>
                                  </p:childTnLst>
                                </p:cTn>
                              </p:par>
                              <p:par>
                                <p:cTn fill="hold" nodeType="withEffect" presetClass="entr" presetID="10" presetSubtype="0">
                                  <p:stCondLst>
                                    <p:cond delay="0"/>
                                  </p:stCondLst>
                                  <p:childTnLst>
                                    <p:set>
                                      <p:cBhvr>
                                        <p:cTn dur="1" fill="hold">
                                          <p:stCondLst>
                                            <p:cond delay="0"/>
                                          </p:stCondLst>
                                        </p:cTn>
                                        <p:tgtEl>
                                          <p:spTgt spid="2649"/>
                                        </p:tgtEl>
                                        <p:attrNameLst>
                                          <p:attrName>style.visibility</p:attrName>
                                        </p:attrNameLst>
                                      </p:cBhvr>
                                      <p:to>
                                        <p:strVal val="visible"/>
                                      </p:to>
                                    </p:set>
                                    <p:animEffect filter="fade" transition="in">
                                      <p:cBhvr>
                                        <p:cTn dur="500"/>
                                        <p:tgtEl>
                                          <p:spTgt spid="2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9"/>
                                        </p:tgtEl>
                                        <p:attrNameLst>
                                          <p:attrName>style.visibility</p:attrName>
                                        </p:attrNameLst>
                                      </p:cBhvr>
                                      <p:to>
                                        <p:strVal val="visible"/>
                                      </p:to>
                                    </p:set>
                                    <p:animEffect filter="fade" transition="in">
                                      <p:cBhvr>
                                        <p:cTn dur="500"/>
                                        <p:tgtEl>
                                          <p:spTgt spid="26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54"/>
                                        </p:tgtEl>
                                        <p:attrNameLst>
                                          <p:attrName>style.visibility</p:attrName>
                                        </p:attrNameLst>
                                      </p:cBhvr>
                                      <p:to>
                                        <p:strVal val="visible"/>
                                      </p:to>
                                    </p:set>
                                    <p:animEffect filter="fade" transition="in">
                                      <p:cBhvr>
                                        <p:cTn dur="500"/>
                                        <p:tgtEl>
                                          <p:spTgt spid="2654"/>
                                        </p:tgtEl>
                                      </p:cBhvr>
                                    </p:animEffect>
                                  </p:childTnLst>
                                </p:cTn>
                              </p:par>
                              <p:par>
                                <p:cTn fill="hold" nodeType="withEffect" presetClass="entr" presetID="10" presetSubtype="0">
                                  <p:stCondLst>
                                    <p:cond delay="0"/>
                                  </p:stCondLst>
                                  <p:childTnLst>
                                    <p:set>
                                      <p:cBhvr>
                                        <p:cTn dur="1" fill="hold">
                                          <p:stCondLst>
                                            <p:cond delay="0"/>
                                          </p:stCondLst>
                                        </p:cTn>
                                        <p:tgtEl>
                                          <p:spTgt spid="2656"/>
                                        </p:tgtEl>
                                        <p:attrNameLst>
                                          <p:attrName>style.visibility</p:attrName>
                                        </p:attrNameLst>
                                      </p:cBhvr>
                                      <p:to>
                                        <p:strVal val="visible"/>
                                      </p:to>
                                    </p:set>
                                    <p:animEffect filter="fade" transition="in">
                                      <p:cBhvr>
                                        <p:cTn dur="500"/>
                                        <p:tgtEl>
                                          <p:spTgt spid="2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8"/>
                                        </p:tgtEl>
                                        <p:attrNameLst>
                                          <p:attrName>style.visibility</p:attrName>
                                        </p:attrNameLst>
                                      </p:cBhvr>
                                      <p:to>
                                        <p:strVal val="visible"/>
                                      </p:to>
                                    </p:set>
                                    <p:animEffect filter="fade" transition="in">
                                      <p:cBhvr>
                                        <p:cTn dur="500"/>
                                        <p:tgtEl>
                                          <p:spTgt spid="26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57"/>
                                        </p:tgtEl>
                                        <p:attrNameLst>
                                          <p:attrName>style.visibility</p:attrName>
                                        </p:attrNameLst>
                                      </p:cBhvr>
                                      <p:to>
                                        <p:strVal val="visible"/>
                                      </p:to>
                                    </p:set>
                                    <p:animEffect filter="fade" transition="in">
                                      <p:cBhvr>
                                        <p:cTn dur="500"/>
                                        <p:tgtEl>
                                          <p:spTgt spid="2657"/>
                                        </p:tgtEl>
                                      </p:cBhvr>
                                    </p:animEffect>
                                  </p:childTnLst>
                                </p:cTn>
                              </p:par>
                              <p:par>
                                <p:cTn fill="hold" nodeType="withEffect" presetClass="entr" presetID="10" presetSubtype="0">
                                  <p:stCondLst>
                                    <p:cond delay="0"/>
                                  </p:stCondLst>
                                  <p:childTnLst>
                                    <p:set>
                                      <p:cBhvr>
                                        <p:cTn dur="1" fill="hold">
                                          <p:stCondLst>
                                            <p:cond delay="0"/>
                                          </p:stCondLst>
                                        </p:cTn>
                                        <p:tgtEl>
                                          <p:spTgt spid="2655"/>
                                        </p:tgtEl>
                                        <p:attrNameLst>
                                          <p:attrName>style.visibility</p:attrName>
                                        </p:attrNameLst>
                                      </p:cBhvr>
                                      <p:to>
                                        <p:strVal val="visible"/>
                                      </p:to>
                                    </p:set>
                                    <p:animEffect filter="fade" transition="in">
                                      <p:cBhvr>
                                        <p:cTn dur="500"/>
                                        <p:tgtEl>
                                          <p:spTgt spid="2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3" name="Shape 2663"/>
        <p:cNvGrpSpPr/>
        <p:nvPr/>
      </p:nvGrpSpPr>
      <p:grpSpPr>
        <a:xfrm>
          <a:off x="0" y="0"/>
          <a:ext cx="0" cy="0"/>
          <a:chOff x="0" y="0"/>
          <a:chExt cx="0" cy="0"/>
        </a:xfrm>
      </p:grpSpPr>
      <p:sp>
        <p:nvSpPr>
          <p:cNvPr id="2664" name="Google Shape;2664;p9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2665" name="Google Shape;2665;p94"/>
          <p:cNvGrpSpPr/>
          <p:nvPr/>
        </p:nvGrpSpPr>
        <p:grpSpPr>
          <a:xfrm>
            <a:off x="299286" y="189025"/>
            <a:ext cx="133205" cy="119344"/>
            <a:chOff x="222150" y="185025"/>
            <a:chExt cx="170100" cy="152400"/>
          </a:xfrm>
        </p:grpSpPr>
        <p:cxnSp>
          <p:nvCxnSpPr>
            <p:cNvPr id="2666" name="Google Shape;2666;p9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667" name="Google Shape;2667;p9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668" name="Google Shape;2668;p9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669" name="Google Shape;2669;p94"/>
          <p:cNvGrpSpPr/>
          <p:nvPr/>
        </p:nvGrpSpPr>
        <p:grpSpPr>
          <a:xfrm>
            <a:off x="286625" y="3999999"/>
            <a:ext cx="145867" cy="958251"/>
            <a:chOff x="286625" y="3923799"/>
            <a:chExt cx="145867" cy="958251"/>
          </a:xfrm>
        </p:grpSpPr>
        <p:sp>
          <p:nvSpPr>
            <p:cNvPr id="2670" name="Google Shape;2670;p9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1" name="Google Shape;2671;p94"/>
            <p:cNvGrpSpPr/>
            <p:nvPr/>
          </p:nvGrpSpPr>
          <p:grpSpPr>
            <a:xfrm>
              <a:off x="298112" y="4342643"/>
              <a:ext cx="110182" cy="126862"/>
              <a:chOff x="281100" y="2027800"/>
              <a:chExt cx="140700" cy="162000"/>
            </a:xfrm>
          </p:grpSpPr>
          <p:sp>
            <p:nvSpPr>
              <p:cNvPr id="2672" name="Google Shape;2672;p9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3" name="Google Shape;2673;p94"/>
              <p:cNvGrpSpPr/>
              <p:nvPr/>
            </p:nvGrpSpPr>
            <p:grpSpPr>
              <a:xfrm>
                <a:off x="308875" y="2088450"/>
                <a:ext cx="85200" cy="40700"/>
                <a:chOff x="308875" y="2087000"/>
                <a:chExt cx="85200" cy="40700"/>
              </a:xfrm>
            </p:grpSpPr>
            <p:cxnSp>
              <p:nvCxnSpPr>
                <p:cNvPr id="2674" name="Google Shape;2674;p9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675" name="Google Shape;2675;p9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676" name="Google Shape;2676;p94"/>
            <p:cNvGrpSpPr/>
            <p:nvPr/>
          </p:nvGrpSpPr>
          <p:grpSpPr>
            <a:xfrm>
              <a:off x="286625" y="3923799"/>
              <a:ext cx="133200" cy="133200"/>
              <a:chOff x="286625" y="3648899"/>
              <a:chExt cx="133200" cy="133200"/>
            </a:xfrm>
          </p:grpSpPr>
          <p:sp>
            <p:nvSpPr>
              <p:cNvPr id="2677" name="Google Shape;2677;p9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9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79" name="Google Shape;2679;p94">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680" name="Google Shape;2680;p9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9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4"/>
          <p:cNvSpPr/>
          <p:nvPr/>
        </p:nvSpPr>
        <p:spPr>
          <a:xfrm>
            <a:off x="2586325" y="737925"/>
            <a:ext cx="2050800" cy="8538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Code"/>
                <a:ea typeface="Fira Code"/>
                <a:cs typeface="Fira Code"/>
                <a:sym typeface="Fira Code"/>
              </a:rPr>
              <a:t>Is it raining?</a:t>
            </a:r>
            <a:endParaRPr sz="1300">
              <a:latin typeface="Fira Code"/>
              <a:ea typeface="Fira Code"/>
              <a:cs typeface="Fira Code"/>
              <a:sym typeface="Fira Code"/>
            </a:endParaRPr>
          </a:p>
        </p:txBody>
      </p:sp>
      <p:sp>
        <p:nvSpPr>
          <p:cNvPr id="2685" name="Google Shape;2685;p94"/>
          <p:cNvSpPr/>
          <p:nvPr/>
        </p:nvSpPr>
        <p:spPr>
          <a:xfrm>
            <a:off x="921600" y="1591724"/>
            <a:ext cx="17592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Code"/>
                <a:ea typeface="Fira Code"/>
                <a:cs typeface="Fira Code"/>
                <a:sym typeface="Fira Code"/>
              </a:rPr>
              <a:t>Cycle to school</a:t>
            </a:r>
            <a:endParaRPr sz="1300">
              <a:latin typeface="Fira Code"/>
              <a:ea typeface="Fira Code"/>
              <a:cs typeface="Fira Code"/>
              <a:sym typeface="Fira Code"/>
            </a:endParaRPr>
          </a:p>
        </p:txBody>
      </p:sp>
      <p:sp>
        <p:nvSpPr>
          <p:cNvPr id="2686" name="Google Shape;2686;p94"/>
          <p:cNvSpPr/>
          <p:nvPr/>
        </p:nvSpPr>
        <p:spPr>
          <a:xfrm>
            <a:off x="3735624" y="1518275"/>
            <a:ext cx="2286900" cy="7953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Am I late for school?</a:t>
            </a:r>
            <a:endParaRPr sz="1100">
              <a:latin typeface="Fira Code"/>
              <a:ea typeface="Fira Code"/>
              <a:cs typeface="Fira Code"/>
              <a:sym typeface="Fira Code"/>
            </a:endParaRPr>
          </a:p>
        </p:txBody>
      </p:sp>
      <p:cxnSp>
        <p:nvCxnSpPr>
          <p:cNvPr id="2687" name="Google Shape;2687;p94"/>
          <p:cNvCxnSpPr>
            <a:stCxn id="2684" idx="3"/>
            <a:endCxn id="2686" idx="0"/>
          </p:cNvCxnSpPr>
          <p:nvPr/>
        </p:nvCxnSpPr>
        <p:spPr>
          <a:xfrm>
            <a:off x="4637125" y="1164825"/>
            <a:ext cx="241800" cy="353400"/>
          </a:xfrm>
          <a:prstGeom prst="bentConnector2">
            <a:avLst/>
          </a:prstGeom>
          <a:noFill/>
          <a:ln cap="flat" cmpd="sng" w="9525">
            <a:solidFill>
              <a:schemeClr val="dk2"/>
            </a:solidFill>
            <a:prstDash val="solid"/>
            <a:round/>
            <a:headEnd len="med" w="med" type="none"/>
            <a:tailEnd len="med" w="med" type="none"/>
          </a:ln>
        </p:spPr>
      </p:cxnSp>
      <p:cxnSp>
        <p:nvCxnSpPr>
          <p:cNvPr id="2688" name="Google Shape;2688;p94"/>
          <p:cNvCxnSpPr>
            <a:stCxn id="2684" idx="1"/>
            <a:endCxn id="2685" idx="0"/>
          </p:cNvCxnSpPr>
          <p:nvPr/>
        </p:nvCxnSpPr>
        <p:spPr>
          <a:xfrm flipH="1">
            <a:off x="1801225" y="1164825"/>
            <a:ext cx="785100" cy="426900"/>
          </a:xfrm>
          <a:prstGeom prst="bentConnector2">
            <a:avLst/>
          </a:prstGeom>
          <a:noFill/>
          <a:ln cap="flat" cmpd="sng" w="9525">
            <a:solidFill>
              <a:schemeClr val="dk2"/>
            </a:solidFill>
            <a:prstDash val="solid"/>
            <a:round/>
            <a:headEnd len="med" w="med" type="none"/>
            <a:tailEnd len="med" w="med" type="none"/>
          </a:ln>
        </p:spPr>
      </p:cxnSp>
      <p:sp>
        <p:nvSpPr>
          <p:cNvPr id="2689" name="Google Shape;2689;p94"/>
          <p:cNvSpPr/>
          <p:nvPr/>
        </p:nvSpPr>
        <p:spPr>
          <a:xfrm>
            <a:off x="2277525" y="2313575"/>
            <a:ext cx="1977600" cy="4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Take public transport to school</a:t>
            </a:r>
            <a:endParaRPr sz="1100">
              <a:latin typeface="Fira Code"/>
              <a:ea typeface="Fira Code"/>
              <a:cs typeface="Fira Code"/>
              <a:sym typeface="Fira Code"/>
            </a:endParaRPr>
          </a:p>
        </p:txBody>
      </p:sp>
      <p:cxnSp>
        <p:nvCxnSpPr>
          <p:cNvPr id="2690" name="Google Shape;2690;p94"/>
          <p:cNvCxnSpPr>
            <a:stCxn id="2686" idx="1"/>
            <a:endCxn id="2689" idx="0"/>
          </p:cNvCxnSpPr>
          <p:nvPr/>
        </p:nvCxnSpPr>
        <p:spPr>
          <a:xfrm flipH="1">
            <a:off x="3266424" y="1915925"/>
            <a:ext cx="469200" cy="397800"/>
          </a:xfrm>
          <a:prstGeom prst="bentConnector2">
            <a:avLst/>
          </a:prstGeom>
          <a:noFill/>
          <a:ln cap="flat" cmpd="sng" w="9525">
            <a:solidFill>
              <a:schemeClr val="dk2"/>
            </a:solidFill>
            <a:prstDash val="solid"/>
            <a:round/>
            <a:headEnd len="med" w="med" type="none"/>
            <a:tailEnd len="med" w="med" type="none"/>
          </a:ln>
        </p:spPr>
      </p:cxnSp>
      <p:cxnSp>
        <p:nvCxnSpPr>
          <p:cNvPr id="2691" name="Google Shape;2691;p94"/>
          <p:cNvCxnSpPr>
            <a:stCxn id="2686" idx="3"/>
            <a:endCxn id="2692" idx="0"/>
          </p:cNvCxnSpPr>
          <p:nvPr/>
        </p:nvCxnSpPr>
        <p:spPr>
          <a:xfrm>
            <a:off x="6022524" y="1915925"/>
            <a:ext cx="330600" cy="492600"/>
          </a:xfrm>
          <a:prstGeom prst="bentConnector2">
            <a:avLst/>
          </a:prstGeom>
          <a:noFill/>
          <a:ln cap="flat" cmpd="sng" w="9525">
            <a:solidFill>
              <a:schemeClr val="dk2"/>
            </a:solidFill>
            <a:prstDash val="solid"/>
            <a:round/>
            <a:headEnd len="med" w="med" type="none"/>
            <a:tailEnd len="med" w="med" type="none"/>
          </a:ln>
        </p:spPr>
      </p:cxnSp>
      <p:sp>
        <p:nvSpPr>
          <p:cNvPr id="2693" name="Google Shape;2693;p94"/>
          <p:cNvSpPr txBox="1"/>
          <p:nvPr/>
        </p:nvSpPr>
        <p:spPr>
          <a:xfrm>
            <a:off x="1470430" y="923610"/>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
        <p:nvSpPr>
          <p:cNvPr id="2694" name="Google Shape;2694;p94"/>
          <p:cNvSpPr txBox="1"/>
          <p:nvPr/>
        </p:nvSpPr>
        <p:spPr>
          <a:xfrm>
            <a:off x="4878914" y="987817"/>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sp>
        <p:nvSpPr>
          <p:cNvPr id="2695" name="Google Shape;2695;p94"/>
          <p:cNvSpPr txBox="1"/>
          <p:nvPr/>
        </p:nvSpPr>
        <p:spPr>
          <a:xfrm>
            <a:off x="2948142" y="1738936"/>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
        <p:nvSpPr>
          <p:cNvPr id="2696" name="Google Shape;2696;p94"/>
          <p:cNvSpPr txBox="1"/>
          <p:nvPr/>
        </p:nvSpPr>
        <p:spPr>
          <a:xfrm>
            <a:off x="6330764" y="1823393"/>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sp>
        <p:nvSpPr>
          <p:cNvPr id="2692" name="Google Shape;2692;p94"/>
          <p:cNvSpPr/>
          <p:nvPr/>
        </p:nvSpPr>
        <p:spPr>
          <a:xfrm>
            <a:off x="5067225" y="2408425"/>
            <a:ext cx="2571600" cy="7953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Do I have enough money?</a:t>
            </a:r>
            <a:endParaRPr sz="1100">
              <a:latin typeface="Fira Code"/>
              <a:ea typeface="Fira Code"/>
              <a:cs typeface="Fira Code"/>
              <a:sym typeface="Fira Code"/>
            </a:endParaRPr>
          </a:p>
        </p:txBody>
      </p:sp>
      <p:sp>
        <p:nvSpPr>
          <p:cNvPr id="2697" name="Google Shape;2697;p94"/>
          <p:cNvSpPr/>
          <p:nvPr/>
        </p:nvSpPr>
        <p:spPr>
          <a:xfrm>
            <a:off x="7137600" y="3327925"/>
            <a:ext cx="1198800" cy="5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Take taxi to school</a:t>
            </a:r>
            <a:endParaRPr sz="1100">
              <a:latin typeface="Fira Code"/>
              <a:ea typeface="Fira Code"/>
              <a:cs typeface="Fira Code"/>
              <a:sym typeface="Fira Code"/>
            </a:endParaRPr>
          </a:p>
        </p:txBody>
      </p:sp>
      <p:sp>
        <p:nvSpPr>
          <p:cNvPr id="2698" name="Google Shape;2698;p94"/>
          <p:cNvSpPr/>
          <p:nvPr/>
        </p:nvSpPr>
        <p:spPr>
          <a:xfrm>
            <a:off x="3499525" y="3247225"/>
            <a:ext cx="2286900" cy="697500"/>
          </a:xfrm>
          <a:prstGeom prst="diamond">
            <a:avLst/>
          </a:prstGeom>
          <a:solidFill>
            <a:srgbClr val="A4C2F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Are parents busy?</a:t>
            </a:r>
            <a:endParaRPr sz="1100">
              <a:latin typeface="Fira Code"/>
              <a:ea typeface="Fira Code"/>
              <a:cs typeface="Fira Code"/>
              <a:sym typeface="Fira Code"/>
            </a:endParaRPr>
          </a:p>
        </p:txBody>
      </p:sp>
      <p:sp>
        <p:nvSpPr>
          <p:cNvPr id="2699" name="Google Shape;2699;p94"/>
          <p:cNvSpPr txBox="1"/>
          <p:nvPr/>
        </p:nvSpPr>
        <p:spPr>
          <a:xfrm>
            <a:off x="7736914" y="2673218"/>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cxnSp>
        <p:nvCxnSpPr>
          <p:cNvPr id="2700" name="Google Shape;2700;p94"/>
          <p:cNvCxnSpPr>
            <a:stCxn id="2692" idx="3"/>
            <a:endCxn id="2697" idx="0"/>
          </p:cNvCxnSpPr>
          <p:nvPr/>
        </p:nvCxnSpPr>
        <p:spPr>
          <a:xfrm>
            <a:off x="7638825" y="2806075"/>
            <a:ext cx="98100" cy="522000"/>
          </a:xfrm>
          <a:prstGeom prst="bentConnector2">
            <a:avLst/>
          </a:prstGeom>
          <a:noFill/>
          <a:ln cap="flat" cmpd="sng" w="9525">
            <a:solidFill>
              <a:schemeClr val="dk2"/>
            </a:solidFill>
            <a:prstDash val="solid"/>
            <a:round/>
            <a:headEnd len="med" w="med" type="none"/>
            <a:tailEnd len="med" w="med" type="none"/>
          </a:ln>
        </p:spPr>
      </p:cxnSp>
      <p:cxnSp>
        <p:nvCxnSpPr>
          <p:cNvPr id="2701" name="Google Shape;2701;p94"/>
          <p:cNvCxnSpPr>
            <a:stCxn id="2692" idx="1"/>
            <a:endCxn id="2698" idx="0"/>
          </p:cNvCxnSpPr>
          <p:nvPr/>
        </p:nvCxnSpPr>
        <p:spPr>
          <a:xfrm flipH="1">
            <a:off x="4643025" y="2806075"/>
            <a:ext cx="424200" cy="441300"/>
          </a:xfrm>
          <a:prstGeom prst="bentConnector2">
            <a:avLst/>
          </a:prstGeom>
          <a:noFill/>
          <a:ln cap="flat" cmpd="sng" w="9525">
            <a:solidFill>
              <a:schemeClr val="dk2"/>
            </a:solidFill>
            <a:prstDash val="solid"/>
            <a:round/>
            <a:headEnd len="med" w="med" type="none"/>
            <a:tailEnd len="med" w="med" type="none"/>
          </a:ln>
        </p:spPr>
      </p:cxnSp>
      <p:sp>
        <p:nvSpPr>
          <p:cNvPr id="2702" name="Google Shape;2702;p94"/>
          <p:cNvSpPr txBox="1"/>
          <p:nvPr/>
        </p:nvSpPr>
        <p:spPr>
          <a:xfrm>
            <a:off x="4266459" y="2747861"/>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sp>
        <p:nvSpPr>
          <p:cNvPr id="2703" name="Google Shape;2703;p94"/>
          <p:cNvSpPr/>
          <p:nvPr/>
        </p:nvSpPr>
        <p:spPr>
          <a:xfrm>
            <a:off x="2473400" y="3944725"/>
            <a:ext cx="1198800" cy="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Ask them to send you</a:t>
            </a:r>
            <a:endParaRPr sz="1100">
              <a:latin typeface="Fira Code"/>
              <a:ea typeface="Fira Code"/>
              <a:cs typeface="Fira Code"/>
              <a:sym typeface="Fira Code"/>
            </a:endParaRPr>
          </a:p>
        </p:txBody>
      </p:sp>
      <p:sp>
        <p:nvSpPr>
          <p:cNvPr id="2704" name="Google Shape;2704;p94"/>
          <p:cNvSpPr/>
          <p:nvPr/>
        </p:nvSpPr>
        <p:spPr>
          <a:xfrm>
            <a:off x="853200" y="3397075"/>
            <a:ext cx="1896000" cy="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Fira Code"/>
                <a:ea typeface="Fira Code"/>
                <a:cs typeface="Fira Code"/>
                <a:sym typeface="Fira Code"/>
              </a:rPr>
              <a:t>Cry and take public transport</a:t>
            </a:r>
            <a:endParaRPr sz="1100">
              <a:latin typeface="Fira Code"/>
              <a:ea typeface="Fira Code"/>
              <a:cs typeface="Fira Code"/>
              <a:sym typeface="Fira Code"/>
            </a:endParaRPr>
          </a:p>
        </p:txBody>
      </p:sp>
      <p:cxnSp>
        <p:nvCxnSpPr>
          <p:cNvPr id="2705" name="Google Shape;2705;p94"/>
          <p:cNvCxnSpPr>
            <a:stCxn id="2698" idx="2"/>
            <a:endCxn id="2703" idx="3"/>
          </p:cNvCxnSpPr>
          <p:nvPr/>
        </p:nvCxnSpPr>
        <p:spPr>
          <a:xfrm rot="5400000">
            <a:off x="4058125" y="3558775"/>
            <a:ext cx="198900" cy="970800"/>
          </a:xfrm>
          <a:prstGeom prst="bentConnector2">
            <a:avLst/>
          </a:prstGeom>
          <a:noFill/>
          <a:ln cap="flat" cmpd="sng" w="9525">
            <a:solidFill>
              <a:schemeClr val="dk2"/>
            </a:solidFill>
            <a:prstDash val="solid"/>
            <a:round/>
            <a:headEnd len="med" w="med" type="none"/>
            <a:tailEnd len="med" w="med" type="none"/>
          </a:ln>
        </p:spPr>
      </p:cxnSp>
      <p:cxnSp>
        <p:nvCxnSpPr>
          <p:cNvPr id="2706" name="Google Shape;2706;p94"/>
          <p:cNvCxnSpPr>
            <a:stCxn id="2698" idx="1"/>
            <a:endCxn id="2704" idx="3"/>
          </p:cNvCxnSpPr>
          <p:nvPr/>
        </p:nvCxnSpPr>
        <p:spPr>
          <a:xfrm rot="10800000">
            <a:off x="2749225" y="3595975"/>
            <a:ext cx="750300" cy="0"/>
          </a:xfrm>
          <a:prstGeom prst="straightConnector1">
            <a:avLst/>
          </a:prstGeom>
          <a:noFill/>
          <a:ln cap="flat" cmpd="sng" w="9525">
            <a:solidFill>
              <a:schemeClr val="dk2"/>
            </a:solidFill>
            <a:prstDash val="solid"/>
            <a:round/>
            <a:headEnd len="med" w="med" type="none"/>
            <a:tailEnd len="med" w="med" type="none"/>
          </a:ln>
        </p:spPr>
      </p:cxnSp>
      <p:sp>
        <p:nvSpPr>
          <p:cNvPr id="2707" name="Google Shape;2707;p94"/>
          <p:cNvSpPr txBox="1"/>
          <p:nvPr/>
        </p:nvSpPr>
        <p:spPr>
          <a:xfrm>
            <a:off x="2898728" y="3318168"/>
            <a:ext cx="523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Yes</a:t>
            </a:r>
            <a:endParaRPr b="1" sz="1100">
              <a:solidFill>
                <a:schemeClr val="dk2"/>
              </a:solidFill>
              <a:latin typeface="Fira Code"/>
              <a:ea typeface="Fira Code"/>
              <a:cs typeface="Fira Code"/>
              <a:sym typeface="Fira Code"/>
            </a:endParaRPr>
          </a:p>
        </p:txBody>
      </p:sp>
      <p:sp>
        <p:nvSpPr>
          <p:cNvPr id="2708" name="Google Shape;2708;p94"/>
          <p:cNvSpPr txBox="1"/>
          <p:nvPr/>
        </p:nvSpPr>
        <p:spPr>
          <a:xfrm>
            <a:off x="4103092" y="4090111"/>
            <a:ext cx="360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Fira Code"/>
                <a:ea typeface="Fira Code"/>
                <a:cs typeface="Fira Code"/>
                <a:sym typeface="Fira Code"/>
              </a:rPr>
              <a:t>No</a:t>
            </a:r>
            <a:endParaRPr b="1" sz="1100">
              <a:solidFill>
                <a:schemeClr val="dk2"/>
              </a:solidFill>
              <a:latin typeface="Fira Code"/>
              <a:ea typeface="Fira Code"/>
              <a:cs typeface="Fira Code"/>
              <a:sym typeface="Fira Code"/>
            </a:endParaRPr>
          </a:p>
        </p:txBody>
      </p:sp>
      <p:cxnSp>
        <p:nvCxnSpPr>
          <p:cNvPr id="2709" name="Google Shape;2709;p94"/>
          <p:cNvCxnSpPr/>
          <p:nvPr/>
        </p:nvCxnSpPr>
        <p:spPr>
          <a:xfrm>
            <a:off x="4637125" y="1164825"/>
            <a:ext cx="241800" cy="353400"/>
          </a:xfrm>
          <a:prstGeom prst="bentConnector2">
            <a:avLst/>
          </a:prstGeom>
          <a:noFill/>
          <a:ln cap="flat" cmpd="sng" w="38100">
            <a:solidFill>
              <a:srgbClr val="00FF00"/>
            </a:solidFill>
            <a:prstDash val="solid"/>
            <a:round/>
            <a:headEnd len="med" w="med" type="none"/>
            <a:tailEnd len="med" w="med" type="none"/>
          </a:ln>
        </p:spPr>
      </p:cxnSp>
      <p:cxnSp>
        <p:nvCxnSpPr>
          <p:cNvPr id="2710" name="Google Shape;2710;p94"/>
          <p:cNvCxnSpPr/>
          <p:nvPr/>
        </p:nvCxnSpPr>
        <p:spPr>
          <a:xfrm>
            <a:off x="6022524" y="1915925"/>
            <a:ext cx="330600" cy="492600"/>
          </a:xfrm>
          <a:prstGeom prst="bentConnector2">
            <a:avLst/>
          </a:prstGeom>
          <a:noFill/>
          <a:ln cap="flat" cmpd="sng" w="38100">
            <a:solidFill>
              <a:srgbClr val="00FF00"/>
            </a:solidFill>
            <a:prstDash val="solid"/>
            <a:round/>
            <a:headEnd len="med" w="med" type="none"/>
            <a:tailEnd len="med" w="med" type="none"/>
          </a:ln>
        </p:spPr>
      </p:cxnSp>
      <p:cxnSp>
        <p:nvCxnSpPr>
          <p:cNvPr id="2711" name="Google Shape;2711;p94"/>
          <p:cNvCxnSpPr/>
          <p:nvPr/>
        </p:nvCxnSpPr>
        <p:spPr>
          <a:xfrm flipH="1">
            <a:off x="4643025" y="2806075"/>
            <a:ext cx="424200" cy="441300"/>
          </a:xfrm>
          <a:prstGeom prst="bentConnector2">
            <a:avLst/>
          </a:prstGeom>
          <a:noFill/>
          <a:ln cap="flat" cmpd="sng" w="38100">
            <a:solidFill>
              <a:srgbClr val="00FF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09"/>
                                        </p:tgtEl>
                                        <p:attrNameLst>
                                          <p:attrName>style.visibility</p:attrName>
                                        </p:attrNameLst>
                                      </p:cBhvr>
                                      <p:to>
                                        <p:strVal val="visible"/>
                                      </p:to>
                                    </p:set>
                                    <p:animEffect filter="fade" transition="in">
                                      <p:cBhvr>
                                        <p:cTn dur="500"/>
                                        <p:tgtEl>
                                          <p:spTgt spid="27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10"/>
                                        </p:tgtEl>
                                        <p:attrNameLst>
                                          <p:attrName>style.visibility</p:attrName>
                                        </p:attrNameLst>
                                      </p:cBhvr>
                                      <p:to>
                                        <p:strVal val="visible"/>
                                      </p:to>
                                    </p:set>
                                    <p:animEffect filter="fade" transition="in">
                                      <p:cBhvr>
                                        <p:cTn dur="500"/>
                                        <p:tgtEl>
                                          <p:spTgt spid="27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1"/>
                                        </p:tgtEl>
                                        <p:attrNameLst>
                                          <p:attrName>style.visibility</p:attrName>
                                        </p:attrNameLst>
                                      </p:cBhvr>
                                      <p:to>
                                        <p:strVal val="visible"/>
                                      </p:to>
                                    </p:set>
                                    <p:animEffect filter="fade" transition="in">
                                      <p:cBhvr>
                                        <p:cTn dur="500"/>
                                        <p:tgtEl>
                                          <p:spTgt spid="27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5" name="Shape 2715"/>
        <p:cNvGrpSpPr/>
        <p:nvPr/>
      </p:nvGrpSpPr>
      <p:grpSpPr>
        <a:xfrm>
          <a:off x="0" y="0"/>
          <a:ext cx="0" cy="0"/>
          <a:chOff x="0" y="0"/>
          <a:chExt cx="0" cy="0"/>
        </a:xfrm>
      </p:grpSpPr>
      <p:grpSp>
        <p:nvGrpSpPr>
          <p:cNvPr id="2716" name="Google Shape;2716;p95"/>
          <p:cNvGrpSpPr/>
          <p:nvPr/>
        </p:nvGrpSpPr>
        <p:grpSpPr>
          <a:xfrm>
            <a:off x="299286" y="189025"/>
            <a:ext cx="133205" cy="119344"/>
            <a:chOff x="222150" y="185025"/>
            <a:chExt cx="170100" cy="152400"/>
          </a:xfrm>
        </p:grpSpPr>
        <p:cxnSp>
          <p:nvCxnSpPr>
            <p:cNvPr id="2717" name="Google Shape;2717;p9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718" name="Google Shape;2718;p9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719" name="Google Shape;2719;p9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720" name="Google Shape;2720;p95"/>
          <p:cNvGrpSpPr/>
          <p:nvPr/>
        </p:nvGrpSpPr>
        <p:grpSpPr>
          <a:xfrm>
            <a:off x="286625" y="3999999"/>
            <a:ext cx="145867" cy="958251"/>
            <a:chOff x="286625" y="3923799"/>
            <a:chExt cx="145867" cy="958251"/>
          </a:xfrm>
        </p:grpSpPr>
        <p:sp>
          <p:nvSpPr>
            <p:cNvPr id="2721" name="Google Shape;2721;p9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2" name="Google Shape;2722;p95"/>
            <p:cNvGrpSpPr/>
            <p:nvPr/>
          </p:nvGrpSpPr>
          <p:grpSpPr>
            <a:xfrm>
              <a:off x="298112" y="4342643"/>
              <a:ext cx="110182" cy="126862"/>
              <a:chOff x="281100" y="2027800"/>
              <a:chExt cx="140700" cy="162000"/>
            </a:xfrm>
          </p:grpSpPr>
          <p:sp>
            <p:nvSpPr>
              <p:cNvPr id="2723" name="Google Shape;2723;p9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4" name="Google Shape;2724;p95"/>
              <p:cNvGrpSpPr/>
              <p:nvPr/>
            </p:nvGrpSpPr>
            <p:grpSpPr>
              <a:xfrm>
                <a:off x="308875" y="2088450"/>
                <a:ext cx="85200" cy="40700"/>
                <a:chOff x="308875" y="2087000"/>
                <a:chExt cx="85200" cy="40700"/>
              </a:xfrm>
            </p:grpSpPr>
            <p:cxnSp>
              <p:nvCxnSpPr>
                <p:cNvPr id="2725" name="Google Shape;2725;p9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726" name="Google Shape;2726;p9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727" name="Google Shape;2727;p95"/>
            <p:cNvGrpSpPr/>
            <p:nvPr/>
          </p:nvGrpSpPr>
          <p:grpSpPr>
            <a:xfrm>
              <a:off x="286625" y="3923799"/>
              <a:ext cx="133200" cy="133200"/>
              <a:chOff x="286625" y="3648899"/>
              <a:chExt cx="133200" cy="133200"/>
            </a:xfrm>
          </p:grpSpPr>
          <p:sp>
            <p:nvSpPr>
              <p:cNvPr id="2728" name="Google Shape;2728;p9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0" name="Google Shape;2730;p9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4" name="Google Shape;2734;p95"/>
          <p:cNvGrpSpPr/>
          <p:nvPr/>
        </p:nvGrpSpPr>
        <p:grpSpPr>
          <a:xfrm>
            <a:off x="7819199" y="752550"/>
            <a:ext cx="604800" cy="147600"/>
            <a:chOff x="7688649" y="828750"/>
            <a:chExt cx="604800" cy="147600"/>
          </a:xfrm>
        </p:grpSpPr>
        <p:sp>
          <p:nvSpPr>
            <p:cNvPr id="2735" name="Google Shape;2735;p9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8" name="Google Shape;2738;p9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739" name="Google Shape;2739;p9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740" name="Google Shape;2740;p95"/>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2741" name="Google Shape;2741;p95"/>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742" name="Google Shape;2742;p95"/>
          <p:cNvSpPr/>
          <p:nvPr/>
        </p:nvSpPr>
        <p:spPr>
          <a:xfrm>
            <a:off x="4056100" y="1614350"/>
            <a:ext cx="4875000" cy="271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5"/>
          <p:cNvSpPr/>
          <p:nvPr/>
        </p:nvSpPr>
        <p:spPr>
          <a:xfrm>
            <a:off x="5295727" y="1918963"/>
            <a:ext cx="1176000" cy="4893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2744" name="Google Shape;2744;p95"/>
          <p:cNvSpPr/>
          <p:nvPr/>
        </p:nvSpPr>
        <p:spPr>
          <a:xfrm>
            <a:off x="4341322" y="2408454"/>
            <a:ext cx="1008300" cy="192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2745" name="Google Shape;2745;p95"/>
          <p:cNvSpPr/>
          <p:nvPr/>
        </p:nvSpPr>
        <p:spPr>
          <a:xfrm>
            <a:off x="5954633" y="2366345"/>
            <a:ext cx="1311300" cy="4560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2746" name="Google Shape;2746;p95"/>
          <p:cNvCxnSpPr>
            <a:stCxn id="2743" idx="3"/>
            <a:endCxn id="2745" idx="0"/>
          </p:cNvCxnSpPr>
          <p:nvPr/>
        </p:nvCxnSpPr>
        <p:spPr>
          <a:xfrm>
            <a:off x="6471727" y="2163613"/>
            <a:ext cx="138600" cy="202800"/>
          </a:xfrm>
          <a:prstGeom prst="bentConnector2">
            <a:avLst/>
          </a:prstGeom>
          <a:noFill/>
          <a:ln cap="flat" cmpd="sng" w="9525">
            <a:solidFill>
              <a:schemeClr val="dk1"/>
            </a:solidFill>
            <a:prstDash val="solid"/>
            <a:round/>
            <a:headEnd len="med" w="med" type="none"/>
            <a:tailEnd len="med" w="med" type="none"/>
          </a:ln>
        </p:spPr>
      </p:cxnSp>
      <p:cxnSp>
        <p:nvCxnSpPr>
          <p:cNvPr id="2747" name="Google Shape;2747;p95"/>
          <p:cNvCxnSpPr>
            <a:stCxn id="2743" idx="1"/>
            <a:endCxn id="2744" idx="0"/>
          </p:cNvCxnSpPr>
          <p:nvPr/>
        </p:nvCxnSpPr>
        <p:spPr>
          <a:xfrm flipH="1">
            <a:off x="4845427" y="2163613"/>
            <a:ext cx="450300" cy="244800"/>
          </a:xfrm>
          <a:prstGeom prst="bentConnector2">
            <a:avLst/>
          </a:prstGeom>
          <a:noFill/>
          <a:ln cap="flat" cmpd="sng" w="9525">
            <a:solidFill>
              <a:schemeClr val="dk1"/>
            </a:solidFill>
            <a:prstDash val="solid"/>
            <a:round/>
            <a:headEnd len="med" w="med" type="none"/>
            <a:tailEnd len="med" w="med" type="none"/>
          </a:ln>
        </p:spPr>
      </p:cxnSp>
      <p:sp>
        <p:nvSpPr>
          <p:cNvPr id="2748" name="Google Shape;2748;p95"/>
          <p:cNvSpPr/>
          <p:nvPr/>
        </p:nvSpPr>
        <p:spPr>
          <a:xfrm>
            <a:off x="5118688" y="2822297"/>
            <a:ext cx="1133700" cy="253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2749" name="Google Shape;2749;p95"/>
          <p:cNvCxnSpPr>
            <a:stCxn id="2745" idx="1"/>
            <a:endCxn id="2748" idx="0"/>
          </p:cNvCxnSpPr>
          <p:nvPr/>
        </p:nvCxnSpPr>
        <p:spPr>
          <a:xfrm flipH="1">
            <a:off x="5685533" y="2594345"/>
            <a:ext cx="269100" cy="228000"/>
          </a:xfrm>
          <a:prstGeom prst="bentConnector2">
            <a:avLst/>
          </a:prstGeom>
          <a:noFill/>
          <a:ln cap="flat" cmpd="sng" w="9525">
            <a:solidFill>
              <a:schemeClr val="dk1"/>
            </a:solidFill>
            <a:prstDash val="solid"/>
            <a:round/>
            <a:headEnd len="med" w="med" type="none"/>
            <a:tailEnd len="med" w="med" type="none"/>
          </a:ln>
        </p:spPr>
      </p:cxnSp>
      <p:cxnSp>
        <p:nvCxnSpPr>
          <p:cNvPr id="2750" name="Google Shape;2750;p95"/>
          <p:cNvCxnSpPr>
            <a:stCxn id="2745" idx="3"/>
            <a:endCxn id="2751" idx="0"/>
          </p:cNvCxnSpPr>
          <p:nvPr/>
        </p:nvCxnSpPr>
        <p:spPr>
          <a:xfrm>
            <a:off x="7265933" y="2594345"/>
            <a:ext cx="189300" cy="282300"/>
          </a:xfrm>
          <a:prstGeom prst="bentConnector2">
            <a:avLst/>
          </a:prstGeom>
          <a:noFill/>
          <a:ln cap="flat" cmpd="sng" w="9525">
            <a:solidFill>
              <a:schemeClr val="dk1"/>
            </a:solidFill>
            <a:prstDash val="solid"/>
            <a:round/>
            <a:headEnd len="med" w="med" type="none"/>
            <a:tailEnd len="med" w="med" type="none"/>
          </a:ln>
        </p:spPr>
      </p:cxnSp>
      <p:sp>
        <p:nvSpPr>
          <p:cNvPr id="2752" name="Google Shape;2752;p95"/>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753" name="Google Shape;2753;p95"/>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754" name="Google Shape;2754;p95"/>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755" name="Google Shape;2755;p95"/>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751" name="Google Shape;2751;p95"/>
          <p:cNvSpPr/>
          <p:nvPr/>
        </p:nvSpPr>
        <p:spPr>
          <a:xfrm>
            <a:off x="6718053" y="2876676"/>
            <a:ext cx="1474500" cy="4560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2756" name="Google Shape;2756;p95"/>
          <p:cNvSpPr/>
          <p:nvPr/>
        </p:nvSpPr>
        <p:spPr>
          <a:xfrm>
            <a:off x="7731550" y="3403825"/>
            <a:ext cx="1133700" cy="307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2757" name="Google Shape;2757;p95"/>
          <p:cNvSpPr/>
          <p:nvPr/>
        </p:nvSpPr>
        <p:spPr>
          <a:xfrm>
            <a:off x="5819274" y="3357567"/>
            <a:ext cx="1311300" cy="3999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2758" name="Google Shape;2758;p95"/>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2759" name="Google Shape;2759;p95"/>
          <p:cNvCxnSpPr>
            <a:stCxn id="2751" idx="3"/>
            <a:endCxn id="2756" idx="0"/>
          </p:cNvCxnSpPr>
          <p:nvPr/>
        </p:nvCxnSpPr>
        <p:spPr>
          <a:xfrm>
            <a:off x="8192553" y="3104676"/>
            <a:ext cx="105900" cy="299100"/>
          </a:xfrm>
          <a:prstGeom prst="bentConnector2">
            <a:avLst/>
          </a:prstGeom>
          <a:noFill/>
          <a:ln cap="flat" cmpd="sng" w="9525">
            <a:solidFill>
              <a:schemeClr val="dk1"/>
            </a:solidFill>
            <a:prstDash val="solid"/>
            <a:round/>
            <a:headEnd len="med" w="med" type="none"/>
            <a:tailEnd len="med" w="med" type="none"/>
          </a:ln>
        </p:spPr>
      </p:cxnSp>
      <p:cxnSp>
        <p:nvCxnSpPr>
          <p:cNvPr id="2760" name="Google Shape;2760;p95"/>
          <p:cNvCxnSpPr>
            <a:stCxn id="2751" idx="1"/>
            <a:endCxn id="2757" idx="0"/>
          </p:cNvCxnSpPr>
          <p:nvPr/>
        </p:nvCxnSpPr>
        <p:spPr>
          <a:xfrm flipH="1">
            <a:off x="6475053" y="3104676"/>
            <a:ext cx="243000" cy="252900"/>
          </a:xfrm>
          <a:prstGeom prst="bentConnector2">
            <a:avLst/>
          </a:prstGeom>
          <a:noFill/>
          <a:ln cap="flat" cmpd="sng" w="9525">
            <a:solidFill>
              <a:schemeClr val="dk1"/>
            </a:solidFill>
            <a:prstDash val="solid"/>
            <a:round/>
            <a:headEnd len="med" w="med" type="none"/>
            <a:tailEnd len="med" w="med" type="none"/>
          </a:ln>
        </p:spPr>
      </p:cxnSp>
      <p:sp>
        <p:nvSpPr>
          <p:cNvPr id="2761" name="Google Shape;2761;p95"/>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762" name="Google Shape;2762;p95"/>
          <p:cNvSpPr/>
          <p:nvPr/>
        </p:nvSpPr>
        <p:spPr>
          <a:xfrm>
            <a:off x="5230975" y="3757450"/>
            <a:ext cx="687300" cy="45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2763" name="Google Shape;2763;p95"/>
          <p:cNvSpPr/>
          <p:nvPr/>
        </p:nvSpPr>
        <p:spPr>
          <a:xfrm>
            <a:off x="4287038" y="3406175"/>
            <a:ext cx="1086900" cy="277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2764" name="Google Shape;2764;p95"/>
          <p:cNvCxnSpPr>
            <a:stCxn id="2757" idx="2"/>
            <a:endCxn id="2762" idx="3"/>
          </p:cNvCxnSpPr>
          <p:nvPr/>
        </p:nvCxnSpPr>
        <p:spPr>
          <a:xfrm rot="5400000">
            <a:off x="6082674" y="3593217"/>
            <a:ext cx="228000" cy="556500"/>
          </a:xfrm>
          <a:prstGeom prst="bentConnector2">
            <a:avLst/>
          </a:prstGeom>
          <a:noFill/>
          <a:ln cap="flat" cmpd="sng" w="9525">
            <a:solidFill>
              <a:schemeClr val="dk1"/>
            </a:solidFill>
            <a:prstDash val="solid"/>
            <a:round/>
            <a:headEnd len="med" w="med" type="none"/>
            <a:tailEnd len="med" w="med" type="none"/>
          </a:ln>
        </p:spPr>
      </p:cxnSp>
      <p:cxnSp>
        <p:nvCxnSpPr>
          <p:cNvPr id="2765" name="Google Shape;2765;p95"/>
          <p:cNvCxnSpPr>
            <a:stCxn id="2757" idx="1"/>
            <a:endCxn id="2763" idx="3"/>
          </p:cNvCxnSpPr>
          <p:nvPr/>
        </p:nvCxnSpPr>
        <p:spPr>
          <a:xfrm rot="10800000">
            <a:off x="5374074" y="3545217"/>
            <a:ext cx="445200" cy="12300"/>
          </a:xfrm>
          <a:prstGeom prst="straightConnector1">
            <a:avLst/>
          </a:prstGeom>
          <a:noFill/>
          <a:ln cap="flat" cmpd="sng" w="9525">
            <a:solidFill>
              <a:schemeClr val="dk1"/>
            </a:solidFill>
            <a:prstDash val="solid"/>
            <a:round/>
            <a:headEnd len="med" w="med" type="none"/>
            <a:tailEnd len="med" w="med" type="none"/>
          </a:ln>
        </p:spPr>
      </p:cxnSp>
      <p:sp>
        <p:nvSpPr>
          <p:cNvPr id="2766" name="Google Shape;2766;p95"/>
          <p:cNvSpPr txBox="1"/>
          <p:nvPr/>
        </p:nvSpPr>
        <p:spPr>
          <a:xfrm>
            <a:off x="5421501" y="3256682"/>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767" name="Google Shape;2767;p95"/>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1" name="Shape 2771"/>
        <p:cNvGrpSpPr/>
        <p:nvPr/>
      </p:nvGrpSpPr>
      <p:grpSpPr>
        <a:xfrm>
          <a:off x="0" y="0"/>
          <a:ext cx="0" cy="0"/>
          <a:chOff x="0" y="0"/>
          <a:chExt cx="0" cy="0"/>
        </a:xfrm>
      </p:grpSpPr>
      <p:grpSp>
        <p:nvGrpSpPr>
          <p:cNvPr id="2772" name="Google Shape;2772;p96"/>
          <p:cNvGrpSpPr/>
          <p:nvPr/>
        </p:nvGrpSpPr>
        <p:grpSpPr>
          <a:xfrm>
            <a:off x="299286" y="189025"/>
            <a:ext cx="133205" cy="119344"/>
            <a:chOff x="222150" y="185025"/>
            <a:chExt cx="170100" cy="152400"/>
          </a:xfrm>
        </p:grpSpPr>
        <p:cxnSp>
          <p:nvCxnSpPr>
            <p:cNvPr id="2773" name="Google Shape;2773;p9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774" name="Google Shape;2774;p9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775" name="Google Shape;2775;p9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776" name="Google Shape;2776;p96"/>
          <p:cNvGrpSpPr/>
          <p:nvPr/>
        </p:nvGrpSpPr>
        <p:grpSpPr>
          <a:xfrm>
            <a:off x="286625" y="3999999"/>
            <a:ext cx="145867" cy="958251"/>
            <a:chOff x="286625" y="3923799"/>
            <a:chExt cx="145867" cy="958251"/>
          </a:xfrm>
        </p:grpSpPr>
        <p:sp>
          <p:nvSpPr>
            <p:cNvPr id="2777" name="Google Shape;2777;p9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8" name="Google Shape;2778;p96"/>
            <p:cNvGrpSpPr/>
            <p:nvPr/>
          </p:nvGrpSpPr>
          <p:grpSpPr>
            <a:xfrm>
              <a:off x="298112" y="4342643"/>
              <a:ext cx="110182" cy="126862"/>
              <a:chOff x="281100" y="2027800"/>
              <a:chExt cx="140700" cy="162000"/>
            </a:xfrm>
          </p:grpSpPr>
          <p:sp>
            <p:nvSpPr>
              <p:cNvPr id="2779" name="Google Shape;2779;p9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0" name="Google Shape;2780;p96"/>
              <p:cNvGrpSpPr/>
              <p:nvPr/>
            </p:nvGrpSpPr>
            <p:grpSpPr>
              <a:xfrm>
                <a:off x="308875" y="2088450"/>
                <a:ext cx="85200" cy="40700"/>
                <a:chOff x="308875" y="2087000"/>
                <a:chExt cx="85200" cy="40700"/>
              </a:xfrm>
            </p:grpSpPr>
            <p:cxnSp>
              <p:nvCxnSpPr>
                <p:cNvPr id="2781" name="Google Shape;2781;p9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782" name="Google Shape;2782;p9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783" name="Google Shape;2783;p96"/>
            <p:cNvGrpSpPr/>
            <p:nvPr/>
          </p:nvGrpSpPr>
          <p:grpSpPr>
            <a:xfrm>
              <a:off x="286625" y="3923799"/>
              <a:ext cx="133200" cy="133200"/>
              <a:chOff x="286625" y="3648899"/>
              <a:chExt cx="133200" cy="133200"/>
            </a:xfrm>
          </p:grpSpPr>
          <p:sp>
            <p:nvSpPr>
              <p:cNvPr id="2784" name="Google Shape;2784;p9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86" name="Google Shape;2786;p9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0" name="Google Shape;2790;p96"/>
          <p:cNvGrpSpPr/>
          <p:nvPr/>
        </p:nvGrpSpPr>
        <p:grpSpPr>
          <a:xfrm>
            <a:off x="7819199" y="752550"/>
            <a:ext cx="604800" cy="147600"/>
            <a:chOff x="7688649" y="828750"/>
            <a:chExt cx="604800" cy="147600"/>
          </a:xfrm>
        </p:grpSpPr>
        <p:sp>
          <p:nvSpPr>
            <p:cNvPr id="2791" name="Google Shape;2791;p9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4" name="Google Shape;2794;p9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795" name="Google Shape;2795;p9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796" name="Google Shape;2796;p96"/>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2797" name="Google Shape;2797;p96"/>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798" name="Google Shape;2798;p96"/>
          <p:cNvSpPr txBox="1"/>
          <p:nvPr/>
        </p:nvSpPr>
        <p:spPr>
          <a:xfrm>
            <a:off x="840463" y="1319469"/>
            <a:ext cx="30744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(is_raining</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E06666"/>
                </a:solidFill>
                <a:highlight>
                  <a:schemeClr val="lt1"/>
                </a:highlight>
                <a:latin typeface="Droid Sans Mono"/>
                <a:ea typeface="Droid Sans Mono"/>
                <a:cs typeface="Droid Sans Mono"/>
                <a:sym typeface="Droid Sans Mono"/>
              </a:rPr>
              <a:t>false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cycle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2799" name="Google Shape;2799;p96"/>
          <p:cNvSpPr/>
          <p:nvPr/>
        </p:nvSpPr>
        <p:spPr>
          <a:xfrm>
            <a:off x="4056100" y="1614350"/>
            <a:ext cx="4875000" cy="271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6"/>
          <p:cNvSpPr/>
          <p:nvPr/>
        </p:nvSpPr>
        <p:spPr>
          <a:xfrm>
            <a:off x="5295727" y="1918963"/>
            <a:ext cx="1176000" cy="4893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2801" name="Google Shape;2801;p96"/>
          <p:cNvSpPr/>
          <p:nvPr/>
        </p:nvSpPr>
        <p:spPr>
          <a:xfrm>
            <a:off x="4341322" y="2408454"/>
            <a:ext cx="1008300" cy="1929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2802" name="Google Shape;2802;p96"/>
          <p:cNvSpPr/>
          <p:nvPr/>
        </p:nvSpPr>
        <p:spPr>
          <a:xfrm>
            <a:off x="5954633" y="2366345"/>
            <a:ext cx="1311300" cy="4560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2803" name="Google Shape;2803;p96"/>
          <p:cNvCxnSpPr>
            <a:stCxn id="2800" idx="3"/>
            <a:endCxn id="2802" idx="0"/>
          </p:cNvCxnSpPr>
          <p:nvPr/>
        </p:nvCxnSpPr>
        <p:spPr>
          <a:xfrm>
            <a:off x="6471727" y="2163613"/>
            <a:ext cx="138600" cy="202800"/>
          </a:xfrm>
          <a:prstGeom prst="bentConnector2">
            <a:avLst/>
          </a:prstGeom>
          <a:noFill/>
          <a:ln cap="flat" cmpd="sng" w="9525">
            <a:solidFill>
              <a:schemeClr val="dk1"/>
            </a:solidFill>
            <a:prstDash val="solid"/>
            <a:round/>
            <a:headEnd len="med" w="med" type="none"/>
            <a:tailEnd len="med" w="med" type="none"/>
          </a:ln>
        </p:spPr>
      </p:cxnSp>
      <p:cxnSp>
        <p:nvCxnSpPr>
          <p:cNvPr id="2804" name="Google Shape;2804;p96"/>
          <p:cNvCxnSpPr>
            <a:stCxn id="2800" idx="1"/>
            <a:endCxn id="2801" idx="0"/>
          </p:cNvCxnSpPr>
          <p:nvPr/>
        </p:nvCxnSpPr>
        <p:spPr>
          <a:xfrm flipH="1">
            <a:off x="4845427" y="2163613"/>
            <a:ext cx="450300" cy="244800"/>
          </a:xfrm>
          <a:prstGeom prst="bentConnector2">
            <a:avLst/>
          </a:prstGeom>
          <a:noFill/>
          <a:ln cap="flat" cmpd="sng" w="28575">
            <a:solidFill>
              <a:srgbClr val="00FF00"/>
            </a:solidFill>
            <a:prstDash val="solid"/>
            <a:round/>
            <a:headEnd len="med" w="med" type="none"/>
            <a:tailEnd len="med" w="med" type="none"/>
          </a:ln>
        </p:spPr>
      </p:cxnSp>
      <p:sp>
        <p:nvSpPr>
          <p:cNvPr id="2805" name="Google Shape;2805;p96"/>
          <p:cNvSpPr/>
          <p:nvPr/>
        </p:nvSpPr>
        <p:spPr>
          <a:xfrm>
            <a:off x="5118688" y="2822297"/>
            <a:ext cx="1133700" cy="253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2806" name="Google Shape;2806;p96"/>
          <p:cNvCxnSpPr>
            <a:stCxn id="2802" idx="1"/>
            <a:endCxn id="2805" idx="0"/>
          </p:cNvCxnSpPr>
          <p:nvPr/>
        </p:nvCxnSpPr>
        <p:spPr>
          <a:xfrm flipH="1">
            <a:off x="5685533" y="2594345"/>
            <a:ext cx="269100" cy="228000"/>
          </a:xfrm>
          <a:prstGeom prst="bentConnector2">
            <a:avLst/>
          </a:prstGeom>
          <a:noFill/>
          <a:ln cap="flat" cmpd="sng" w="9525">
            <a:solidFill>
              <a:schemeClr val="dk1"/>
            </a:solidFill>
            <a:prstDash val="solid"/>
            <a:round/>
            <a:headEnd len="med" w="med" type="none"/>
            <a:tailEnd len="med" w="med" type="none"/>
          </a:ln>
        </p:spPr>
      </p:cxnSp>
      <p:cxnSp>
        <p:nvCxnSpPr>
          <p:cNvPr id="2807" name="Google Shape;2807;p96"/>
          <p:cNvCxnSpPr>
            <a:stCxn id="2802" idx="3"/>
            <a:endCxn id="2808" idx="0"/>
          </p:cNvCxnSpPr>
          <p:nvPr/>
        </p:nvCxnSpPr>
        <p:spPr>
          <a:xfrm>
            <a:off x="7265933" y="2594345"/>
            <a:ext cx="189300" cy="282300"/>
          </a:xfrm>
          <a:prstGeom prst="bentConnector2">
            <a:avLst/>
          </a:prstGeom>
          <a:noFill/>
          <a:ln cap="flat" cmpd="sng" w="9525">
            <a:solidFill>
              <a:schemeClr val="dk1"/>
            </a:solidFill>
            <a:prstDash val="solid"/>
            <a:round/>
            <a:headEnd len="med" w="med" type="none"/>
            <a:tailEnd len="med" w="med" type="none"/>
          </a:ln>
        </p:spPr>
      </p:cxnSp>
      <p:sp>
        <p:nvSpPr>
          <p:cNvPr id="2809" name="Google Shape;2809;p96"/>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10" name="Google Shape;2810;p96"/>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811" name="Google Shape;2811;p96"/>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12" name="Google Shape;2812;p96"/>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808" name="Google Shape;2808;p96"/>
          <p:cNvSpPr/>
          <p:nvPr/>
        </p:nvSpPr>
        <p:spPr>
          <a:xfrm>
            <a:off x="6718053" y="2876676"/>
            <a:ext cx="1474500" cy="4560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2813" name="Google Shape;2813;p96"/>
          <p:cNvSpPr/>
          <p:nvPr/>
        </p:nvSpPr>
        <p:spPr>
          <a:xfrm>
            <a:off x="7731550" y="3403825"/>
            <a:ext cx="1133700" cy="307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2814" name="Google Shape;2814;p96"/>
          <p:cNvSpPr/>
          <p:nvPr/>
        </p:nvSpPr>
        <p:spPr>
          <a:xfrm>
            <a:off x="5819274" y="3357567"/>
            <a:ext cx="1311300" cy="3999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2815" name="Google Shape;2815;p96"/>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2816" name="Google Shape;2816;p96"/>
          <p:cNvCxnSpPr>
            <a:stCxn id="2808" idx="3"/>
            <a:endCxn id="2813" idx="0"/>
          </p:cNvCxnSpPr>
          <p:nvPr/>
        </p:nvCxnSpPr>
        <p:spPr>
          <a:xfrm>
            <a:off x="8192553" y="3104676"/>
            <a:ext cx="105900" cy="299100"/>
          </a:xfrm>
          <a:prstGeom prst="bentConnector2">
            <a:avLst/>
          </a:prstGeom>
          <a:noFill/>
          <a:ln cap="flat" cmpd="sng" w="9525">
            <a:solidFill>
              <a:schemeClr val="dk1"/>
            </a:solidFill>
            <a:prstDash val="solid"/>
            <a:round/>
            <a:headEnd len="med" w="med" type="none"/>
            <a:tailEnd len="med" w="med" type="none"/>
          </a:ln>
        </p:spPr>
      </p:cxnSp>
      <p:cxnSp>
        <p:nvCxnSpPr>
          <p:cNvPr id="2817" name="Google Shape;2817;p96"/>
          <p:cNvCxnSpPr>
            <a:stCxn id="2808" idx="1"/>
            <a:endCxn id="2814" idx="0"/>
          </p:cNvCxnSpPr>
          <p:nvPr/>
        </p:nvCxnSpPr>
        <p:spPr>
          <a:xfrm flipH="1">
            <a:off x="6475053" y="3104676"/>
            <a:ext cx="243000" cy="252900"/>
          </a:xfrm>
          <a:prstGeom prst="bentConnector2">
            <a:avLst/>
          </a:prstGeom>
          <a:noFill/>
          <a:ln cap="flat" cmpd="sng" w="9525">
            <a:solidFill>
              <a:schemeClr val="dk1"/>
            </a:solidFill>
            <a:prstDash val="solid"/>
            <a:round/>
            <a:headEnd len="med" w="med" type="none"/>
            <a:tailEnd len="med" w="med" type="none"/>
          </a:ln>
        </p:spPr>
      </p:cxnSp>
      <p:sp>
        <p:nvSpPr>
          <p:cNvPr id="2818" name="Google Shape;2818;p96"/>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19" name="Google Shape;2819;p96"/>
          <p:cNvSpPr/>
          <p:nvPr/>
        </p:nvSpPr>
        <p:spPr>
          <a:xfrm>
            <a:off x="5230975" y="3757450"/>
            <a:ext cx="687300" cy="45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2820" name="Google Shape;2820;p96"/>
          <p:cNvSpPr/>
          <p:nvPr/>
        </p:nvSpPr>
        <p:spPr>
          <a:xfrm>
            <a:off x="4287038" y="3406175"/>
            <a:ext cx="1086900" cy="277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2821" name="Google Shape;2821;p96"/>
          <p:cNvCxnSpPr>
            <a:stCxn id="2814" idx="2"/>
            <a:endCxn id="2819" idx="3"/>
          </p:cNvCxnSpPr>
          <p:nvPr/>
        </p:nvCxnSpPr>
        <p:spPr>
          <a:xfrm rot="5400000">
            <a:off x="6082674" y="3593217"/>
            <a:ext cx="228000" cy="556500"/>
          </a:xfrm>
          <a:prstGeom prst="bentConnector2">
            <a:avLst/>
          </a:prstGeom>
          <a:noFill/>
          <a:ln cap="flat" cmpd="sng" w="9525">
            <a:solidFill>
              <a:schemeClr val="dk1"/>
            </a:solidFill>
            <a:prstDash val="solid"/>
            <a:round/>
            <a:headEnd len="med" w="med" type="none"/>
            <a:tailEnd len="med" w="med" type="none"/>
          </a:ln>
        </p:spPr>
      </p:cxnSp>
      <p:cxnSp>
        <p:nvCxnSpPr>
          <p:cNvPr id="2822" name="Google Shape;2822;p96"/>
          <p:cNvCxnSpPr>
            <a:stCxn id="2814" idx="1"/>
            <a:endCxn id="2820" idx="3"/>
          </p:cNvCxnSpPr>
          <p:nvPr/>
        </p:nvCxnSpPr>
        <p:spPr>
          <a:xfrm rot="10800000">
            <a:off x="5374074" y="3545217"/>
            <a:ext cx="445200" cy="12300"/>
          </a:xfrm>
          <a:prstGeom prst="straightConnector1">
            <a:avLst/>
          </a:prstGeom>
          <a:noFill/>
          <a:ln cap="flat" cmpd="sng" w="9525">
            <a:solidFill>
              <a:schemeClr val="dk1"/>
            </a:solidFill>
            <a:prstDash val="solid"/>
            <a:round/>
            <a:headEnd len="med" w="med" type="none"/>
            <a:tailEnd len="med" w="med" type="none"/>
          </a:ln>
        </p:spPr>
      </p:cxnSp>
      <p:sp>
        <p:nvSpPr>
          <p:cNvPr id="2823" name="Google Shape;2823;p96"/>
          <p:cNvSpPr txBox="1"/>
          <p:nvPr/>
        </p:nvSpPr>
        <p:spPr>
          <a:xfrm>
            <a:off x="5421501" y="3256682"/>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824" name="Google Shape;2824;p96"/>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615" name="Google Shape;615;p34"/>
          <p:cNvGrpSpPr/>
          <p:nvPr/>
        </p:nvGrpSpPr>
        <p:grpSpPr>
          <a:xfrm>
            <a:off x="299286" y="189025"/>
            <a:ext cx="133205" cy="119344"/>
            <a:chOff x="222150" y="185025"/>
            <a:chExt cx="170100" cy="152400"/>
          </a:xfrm>
        </p:grpSpPr>
        <p:cxnSp>
          <p:nvCxnSpPr>
            <p:cNvPr id="616" name="Google Shape;616;p3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17" name="Google Shape;617;p3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18" name="Google Shape;618;p3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19" name="Google Shape;619;p34"/>
          <p:cNvGrpSpPr/>
          <p:nvPr/>
        </p:nvGrpSpPr>
        <p:grpSpPr>
          <a:xfrm>
            <a:off x="286625" y="3999999"/>
            <a:ext cx="145867" cy="958251"/>
            <a:chOff x="286625" y="3923799"/>
            <a:chExt cx="145867" cy="958251"/>
          </a:xfrm>
        </p:grpSpPr>
        <p:sp>
          <p:nvSpPr>
            <p:cNvPr id="620" name="Google Shape;620;p3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34"/>
            <p:cNvGrpSpPr/>
            <p:nvPr/>
          </p:nvGrpSpPr>
          <p:grpSpPr>
            <a:xfrm>
              <a:off x="298112" y="4342643"/>
              <a:ext cx="110182" cy="126862"/>
              <a:chOff x="281100" y="2027800"/>
              <a:chExt cx="140700" cy="162000"/>
            </a:xfrm>
          </p:grpSpPr>
          <p:sp>
            <p:nvSpPr>
              <p:cNvPr id="622" name="Google Shape;622;p3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34"/>
              <p:cNvGrpSpPr/>
              <p:nvPr/>
            </p:nvGrpSpPr>
            <p:grpSpPr>
              <a:xfrm>
                <a:off x="308875" y="2088450"/>
                <a:ext cx="85200" cy="40700"/>
                <a:chOff x="308875" y="2087000"/>
                <a:chExt cx="85200" cy="40700"/>
              </a:xfrm>
            </p:grpSpPr>
            <p:cxnSp>
              <p:nvCxnSpPr>
                <p:cNvPr id="624" name="Google Shape;624;p3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3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26" name="Google Shape;626;p34"/>
            <p:cNvGrpSpPr/>
            <p:nvPr/>
          </p:nvGrpSpPr>
          <p:grpSpPr>
            <a:xfrm>
              <a:off x="286625" y="3923799"/>
              <a:ext cx="133200" cy="133200"/>
              <a:chOff x="286625" y="3648899"/>
              <a:chExt cx="133200" cy="133200"/>
            </a:xfrm>
          </p:grpSpPr>
          <p:sp>
            <p:nvSpPr>
              <p:cNvPr id="627" name="Google Shape;627;p3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9" name="Google Shape;629;p34">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HOW</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630" name="Google Shape;630;p34"/>
          <p:cNvSpPr txBox="1"/>
          <p:nvPr>
            <p:ph type="title"/>
          </p:nvPr>
        </p:nvSpPr>
        <p:spPr>
          <a:xfrm>
            <a:off x="922500" y="2346764"/>
            <a:ext cx="3936300" cy="114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/Running C++</a:t>
            </a:r>
            <a:endParaRPr/>
          </a:p>
        </p:txBody>
      </p:sp>
      <p:sp>
        <p:nvSpPr>
          <p:cNvPr id="631" name="Google Shape;631;p34"/>
          <p:cNvSpPr txBox="1"/>
          <p:nvPr>
            <p:ph idx="2" type="title"/>
          </p:nvPr>
        </p:nvSpPr>
        <p:spPr>
          <a:xfrm>
            <a:off x="922500" y="1648942"/>
            <a:ext cx="16254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632" name="Google Shape;632;p34">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3" name="Google Shape;633;p34"/>
          <p:cNvCxnSpPr/>
          <p:nvPr/>
        </p:nvCxnSpPr>
        <p:spPr>
          <a:xfrm>
            <a:off x="982825" y="3494563"/>
            <a:ext cx="3547200" cy="0"/>
          </a:xfrm>
          <a:prstGeom prst="straightConnector1">
            <a:avLst/>
          </a:prstGeom>
          <a:noFill/>
          <a:ln cap="flat" cmpd="sng" w="9525">
            <a:solidFill>
              <a:schemeClr val="dk2"/>
            </a:solidFill>
            <a:prstDash val="solid"/>
            <a:round/>
            <a:headEnd len="med" w="med" type="none"/>
            <a:tailEnd len="med" w="med" type="stealth"/>
          </a:ln>
        </p:spPr>
      </p:cxnSp>
      <p:sp>
        <p:nvSpPr>
          <p:cNvPr id="634" name="Google Shape;634;p34">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4"/>
          <p:cNvGrpSpPr/>
          <p:nvPr/>
        </p:nvGrpSpPr>
        <p:grpSpPr>
          <a:xfrm>
            <a:off x="4858789" y="1195361"/>
            <a:ext cx="3301425" cy="2752776"/>
            <a:chOff x="3012450" y="1410125"/>
            <a:chExt cx="1662600" cy="1386300"/>
          </a:xfrm>
        </p:grpSpPr>
        <p:sp>
          <p:nvSpPr>
            <p:cNvPr id="638" name="Google Shape;638;p34"/>
            <p:cNvSpPr/>
            <p:nvPr/>
          </p:nvSpPr>
          <p:spPr>
            <a:xfrm>
              <a:off x="3012450" y="1410125"/>
              <a:ext cx="1662600" cy="1386300"/>
            </a:xfrm>
            <a:prstGeom prst="rect">
              <a:avLst/>
            </a:prstGeom>
            <a:solidFill>
              <a:srgbClr val="B6D7A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9" name="Google Shape;639;p34"/>
            <p:cNvPicPr preferRelativeResize="0"/>
            <p:nvPr/>
          </p:nvPicPr>
          <p:blipFill>
            <a:blip r:embed="rId6">
              <a:alphaModFix/>
            </a:blip>
            <a:stretch>
              <a:fillRect/>
            </a:stretch>
          </p:blipFill>
          <p:spPr>
            <a:xfrm>
              <a:off x="3340038" y="1678712"/>
              <a:ext cx="1007437" cy="849113"/>
            </a:xfrm>
            <a:prstGeom prst="rect">
              <a:avLst/>
            </a:prstGeom>
            <a:noFill/>
            <a:ln>
              <a:noFill/>
            </a:ln>
          </p:spPr>
        </p:pic>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grpSp>
        <p:nvGrpSpPr>
          <p:cNvPr id="2829" name="Google Shape;2829;p97"/>
          <p:cNvGrpSpPr/>
          <p:nvPr/>
        </p:nvGrpSpPr>
        <p:grpSpPr>
          <a:xfrm>
            <a:off x="299286" y="189025"/>
            <a:ext cx="133205" cy="119344"/>
            <a:chOff x="222150" y="185025"/>
            <a:chExt cx="170100" cy="152400"/>
          </a:xfrm>
        </p:grpSpPr>
        <p:cxnSp>
          <p:nvCxnSpPr>
            <p:cNvPr id="2830" name="Google Shape;2830;p9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831" name="Google Shape;2831;p9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832" name="Google Shape;2832;p9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833" name="Google Shape;2833;p97"/>
          <p:cNvGrpSpPr/>
          <p:nvPr/>
        </p:nvGrpSpPr>
        <p:grpSpPr>
          <a:xfrm>
            <a:off x="286625" y="3999999"/>
            <a:ext cx="145867" cy="958251"/>
            <a:chOff x="286625" y="3923799"/>
            <a:chExt cx="145867" cy="958251"/>
          </a:xfrm>
        </p:grpSpPr>
        <p:sp>
          <p:nvSpPr>
            <p:cNvPr id="2834" name="Google Shape;2834;p9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5" name="Google Shape;2835;p97"/>
            <p:cNvGrpSpPr/>
            <p:nvPr/>
          </p:nvGrpSpPr>
          <p:grpSpPr>
            <a:xfrm>
              <a:off x="298112" y="4342643"/>
              <a:ext cx="110182" cy="126862"/>
              <a:chOff x="281100" y="2027800"/>
              <a:chExt cx="140700" cy="162000"/>
            </a:xfrm>
          </p:grpSpPr>
          <p:sp>
            <p:nvSpPr>
              <p:cNvPr id="2836" name="Google Shape;2836;p9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7" name="Google Shape;2837;p97"/>
              <p:cNvGrpSpPr/>
              <p:nvPr/>
            </p:nvGrpSpPr>
            <p:grpSpPr>
              <a:xfrm>
                <a:off x="308875" y="2088450"/>
                <a:ext cx="85200" cy="40700"/>
                <a:chOff x="308875" y="2087000"/>
                <a:chExt cx="85200" cy="40700"/>
              </a:xfrm>
            </p:grpSpPr>
            <p:cxnSp>
              <p:nvCxnSpPr>
                <p:cNvPr id="2838" name="Google Shape;2838;p9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839" name="Google Shape;2839;p9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840" name="Google Shape;2840;p97"/>
            <p:cNvGrpSpPr/>
            <p:nvPr/>
          </p:nvGrpSpPr>
          <p:grpSpPr>
            <a:xfrm>
              <a:off x="286625" y="3923799"/>
              <a:ext cx="133200" cy="133200"/>
              <a:chOff x="286625" y="3648899"/>
              <a:chExt cx="133200" cy="133200"/>
            </a:xfrm>
          </p:grpSpPr>
          <p:sp>
            <p:nvSpPr>
              <p:cNvPr id="2841" name="Google Shape;2841;p9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3" name="Google Shape;2843;p9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7" name="Google Shape;2847;p97"/>
          <p:cNvGrpSpPr/>
          <p:nvPr/>
        </p:nvGrpSpPr>
        <p:grpSpPr>
          <a:xfrm>
            <a:off x="7819199" y="752550"/>
            <a:ext cx="604800" cy="147600"/>
            <a:chOff x="7688649" y="828750"/>
            <a:chExt cx="604800" cy="147600"/>
          </a:xfrm>
        </p:grpSpPr>
        <p:sp>
          <p:nvSpPr>
            <p:cNvPr id="2848" name="Google Shape;2848;p9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1" name="Google Shape;2851;p9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852" name="Google Shape;2852;p9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853" name="Google Shape;2853;p97"/>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2854" name="Google Shape;2854;p97"/>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855" name="Google Shape;2855;p97"/>
          <p:cNvSpPr txBox="1"/>
          <p:nvPr/>
        </p:nvSpPr>
        <p:spPr>
          <a:xfrm>
            <a:off x="840463" y="1319469"/>
            <a:ext cx="30744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(is_raining</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E06666"/>
                </a:solidFill>
                <a:highlight>
                  <a:schemeClr val="lt1"/>
                </a:highlight>
                <a:latin typeface="Droid Sans Mono"/>
                <a:ea typeface="Droid Sans Mono"/>
                <a:cs typeface="Droid Sans Mono"/>
                <a:sym typeface="Droid Sans Mono"/>
              </a:rPr>
              <a:t>false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cycle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2856" name="Google Shape;2856;p97"/>
          <p:cNvSpPr txBox="1"/>
          <p:nvPr/>
        </p:nvSpPr>
        <p:spPr>
          <a:xfrm>
            <a:off x="805738" y="1839594"/>
            <a:ext cx="3109200" cy="338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(late_for_school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p:txBody>
      </p:sp>
      <p:sp>
        <p:nvSpPr>
          <p:cNvPr id="2857" name="Google Shape;2857;p97"/>
          <p:cNvSpPr/>
          <p:nvPr/>
        </p:nvSpPr>
        <p:spPr>
          <a:xfrm>
            <a:off x="4056100" y="1614350"/>
            <a:ext cx="4875000" cy="27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7"/>
          <p:cNvSpPr/>
          <p:nvPr/>
        </p:nvSpPr>
        <p:spPr>
          <a:xfrm>
            <a:off x="5295727" y="1918963"/>
            <a:ext cx="1176000" cy="4893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2859" name="Google Shape;2859;p97"/>
          <p:cNvSpPr/>
          <p:nvPr/>
        </p:nvSpPr>
        <p:spPr>
          <a:xfrm>
            <a:off x="4341322" y="2408454"/>
            <a:ext cx="1008300" cy="1929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2860" name="Google Shape;2860;p97"/>
          <p:cNvSpPr/>
          <p:nvPr/>
        </p:nvSpPr>
        <p:spPr>
          <a:xfrm>
            <a:off x="5954633" y="2366345"/>
            <a:ext cx="13113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2861" name="Google Shape;2861;p97"/>
          <p:cNvCxnSpPr>
            <a:stCxn id="2858" idx="3"/>
            <a:endCxn id="2860" idx="0"/>
          </p:cNvCxnSpPr>
          <p:nvPr/>
        </p:nvCxnSpPr>
        <p:spPr>
          <a:xfrm>
            <a:off x="6471727" y="2163613"/>
            <a:ext cx="138600" cy="202800"/>
          </a:xfrm>
          <a:prstGeom prst="bentConnector2">
            <a:avLst/>
          </a:prstGeom>
          <a:noFill/>
          <a:ln cap="flat" cmpd="sng" w="28575">
            <a:solidFill>
              <a:srgbClr val="00FF00"/>
            </a:solidFill>
            <a:prstDash val="solid"/>
            <a:round/>
            <a:headEnd len="med" w="med" type="none"/>
            <a:tailEnd len="med" w="med" type="none"/>
          </a:ln>
        </p:spPr>
      </p:cxnSp>
      <p:cxnSp>
        <p:nvCxnSpPr>
          <p:cNvPr id="2862" name="Google Shape;2862;p97"/>
          <p:cNvCxnSpPr>
            <a:stCxn id="2858" idx="1"/>
            <a:endCxn id="2859" idx="0"/>
          </p:cNvCxnSpPr>
          <p:nvPr/>
        </p:nvCxnSpPr>
        <p:spPr>
          <a:xfrm flipH="1">
            <a:off x="4845427" y="2163613"/>
            <a:ext cx="450300" cy="244800"/>
          </a:xfrm>
          <a:prstGeom prst="bentConnector2">
            <a:avLst/>
          </a:prstGeom>
          <a:noFill/>
          <a:ln cap="flat" cmpd="sng" w="28575">
            <a:solidFill>
              <a:srgbClr val="00FF00"/>
            </a:solidFill>
            <a:prstDash val="solid"/>
            <a:round/>
            <a:headEnd len="med" w="med" type="none"/>
            <a:tailEnd len="med" w="med" type="none"/>
          </a:ln>
        </p:spPr>
      </p:cxnSp>
      <p:sp>
        <p:nvSpPr>
          <p:cNvPr id="2863" name="Google Shape;2863;p97"/>
          <p:cNvSpPr/>
          <p:nvPr/>
        </p:nvSpPr>
        <p:spPr>
          <a:xfrm>
            <a:off x="5118688" y="2822297"/>
            <a:ext cx="1133700" cy="253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2864" name="Google Shape;2864;p97"/>
          <p:cNvCxnSpPr>
            <a:stCxn id="2860" idx="1"/>
            <a:endCxn id="2863" idx="0"/>
          </p:cNvCxnSpPr>
          <p:nvPr/>
        </p:nvCxnSpPr>
        <p:spPr>
          <a:xfrm flipH="1">
            <a:off x="5685533" y="2594345"/>
            <a:ext cx="269100" cy="228000"/>
          </a:xfrm>
          <a:prstGeom prst="bentConnector2">
            <a:avLst/>
          </a:prstGeom>
          <a:noFill/>
          <a:ln cap="flat" cmpd="sng" w="9525">
            <a:solidFill>
              <a:schemeClr val="dk1"/>
            </a:solidFill>
            <a:prstDash val="solid"/>
            <a:round/>
            <a:headEnd len="med" w="med" type="none"/>
            <a:tailEnd len="med" w="med" type="none"/>
          </a:ln>
        </p:spPr>
      </p:cxnSp>
      <p:cxnSp>
        <p:nvCxnSpPr>
          <p:cNvPr id="2865" name="Google Shape;2865;p97"/>
          <p:cNvCxnSpPr>
            <a:stCxn id="2860" idx="3"/>
            <a:endCxn id="2866" idx="0"/>
          </p:cNvCxnSpPr>
          <p:nvPr/>
        </p:nvCxnSpPr>
        <p:spPr>
          <a:xfrm>
            <a:off x="7265933" y="2594345"/>
            <a:ext cx="189300" cy="282300"/>
          </a:xfrm>
          <a:prstGeom prst="bentConnector2">
            <a:avLst/>
          </a:prstGeom>
          <a:noFill/>
          <a:ln cap="flat" cmpd="sng" w="28575">
            <a:solidFill>
              <a:srgbClr val="00FF00"/>
            </a:solidFill>
            <a:prstDash val="solid"/>
            <a:round/>
            <a:headEnd len="med" w="med" type="none"/>
            <a:tailEnd len="med" w="med" type="none"/>
          </a:ln>
        </p:spPr>
      </p:cxnSp>
      <p:sp>
        <p:nvSpPr>
          <p:cNvPr id="2867" name="Google Shape;2867;p97"/>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68" name="Google Shape;2868;p97"/>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869" name="Google Shape;2869;p97"/>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66" name="Google Shape;2866;p97"/>
          <p:cNvSpPr/>
          <p:nvPr/>
        </p:nvSpPr>
        <p:spPr>
          <a:xfrm>
            <a:off x="6718053" y="2876676"/>
            <a:ext cx="1474500" cy="4560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2870" name="Google Shape;2870;p97"/>
          <p:cNvSpPr/>
          <p:nvPr/>
        </p:nvSpPr>
        <p:spPr>
          <a:xfrm>
            <a:off x="7731550" y="3403825"/>
            <a:ext cx="1133700" cy="307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2871" name="Google Shape;2871;p97"/>
          <p:cNvSpPr/>
          <p:nvPr/>
        </p:nvSpPr>
        <p:spPr>
          <a:xfrm>
            <a:off x="5819274" y="3357567"/>
            <a:ext cx="1311300" cy="3999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2872" name="Google Shape;2872;p97"/>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2873" name="Google Shape;2873;p97"/>
          <p:cNvCxnSpPr>
            <a:stCxn id="2866" idx="3"/>
            <a:endCxn id="2870" idx="0"/>
          </p:cNvCxnSpPr>
          <p:nvPr/>
        </p:nvCxnSpPr>
        <p:spPr>
          <a:xfrm>
            <a:off x="8192553" y="3104676"/>
            <a:ext cx="105900" cy="299100"/>
          </a:xfrm>
          <a:prstGeom prst="bentConnector2">
            <a:avLst/>
          </a:prstGeom>
          <a:noFill/>
          <a:ln cap="flat" cmpd="sng" w="9525">
            <a:solidFill>
              <a:schemeClr val="dk1"/>
            </a:solidFill>
            <a:prstDash val="solid"/>
            <a:round/>
            <a:headEnd len="med" w="med" type="none"/>
            <a:tailEnd len="med" w="med" type="none"/>
          </a:ln>
        </p:spPr>
      </p:cxnSp>
      <p:cxnSp>
        <p:nvCxnSpPr>
          <p:cNvPr id="2874" name="Google Shape;2874;p97"/>
          <p:cNvCxnSpPr>
            <a:stCxn id="2866" idx="1"/>
            <a:endCxn id="2871" idx="0"/>
          </p:cNvCxnSpPr>
          <p:nvPr/>
        </p:nvCxnSpPr>
        <p:spPr>
          <a:xfrm flipH="1">
            <a:off x="6475053" y="3104676"/>
            <a:ext cx="243000" cy="252900"/>
          </a:xfrm>
          <a:prstGeom prst="bentConnector2">
            <a:avLst/>
          </a:prstGeom>
          <a:noFill/>
          <a:ln cap="flat" cmpd="sng" w="9525">
            <a:solidFill>
              <a:schemeClr val="dk1"/>
            </a:solidFill>
            <a:prstDash val="solid"/>
            <a:round/>
            <a:headEnd len="med" w="med" type="none"/>
            <a:tailEnd len="med" w="med" type="none"/>
          </a:ln>
        </p:spPr>
      </p:cxnSp>
      <p:sp>
        <p:nvSpPr>
          <p:cNvPr id="2875" name="Google Shape;2875;p97"/>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76" name="Google Shape;2876;p97"/>
          <p:cNvSpPr/>
          <p:nvPr/>
        </p:nvSpPr>
        <p:spPr>
          <a:xfrm>
            <a:off x="5230975" y="3757450"/>
            <a:ext cx="687300" cy="45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2877" name="Google Shape;2877;p97"/>
          <p:cNvSpPr/>
          <p:nvPr/>
        </p:nvSpPr>
        <p:spPr>
          <a:xfrm>
            <a:off x="4287038" y="3406175"/>
            <a:ext cx="1086900" cy="277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2878" name="Google Shape;2878;p97"/>
          <p:cNvCxnSpPr>
            <a:stCxn id="2871" idx="2"/>
            <a:endCxn id="2876" idx="3"/>
          </p:cNvCxnSpPr>
          <p:nvPr/>
        </p:nvCxnSpPr>
        <p:spPr>
          <a:xfrm rot="5400000">
            <a:off x="6082674" y="3593217"/>
            <a:ext cx="228000" cy="556500"/>
          </a:xfrm>
          <a:prstGeom prst="bentConnector2">
            <a:avLst/>
          </a:prstGeom>
          <a:noFill/>
          <a:ln cap="flat" cmpd="sng" w="9525">
            <a:solidFill>
              <a:schemeClr val="dk1"/>
            </a:solidFill>
            <a:prstDash val="solid"/>
            <a:round/>
            <a:headEnd len="med" w="med" type="none"/>
            <a:tailEnd len="med" w="med" type="none"/>
          </a:ln>
        </p:spPr>
      </p:cxnSp>
      <p:cxnSp>
        <p:nvCxnSpPr>
          <p:cNvPr id="2879" name="Google Shape;2879;p97"/>
          <p:cNvCxnSpPr>
            <a:stCxn id="2871" idx="1"/>
            <a:endCxn id="2877" idx="3"/>
          </p:cNvCxnSpPr>
          <p:nvPr/>
        </p:nvCxnSpPr>
        <p:spPr>
          <a:xfrm rot="10800000">
            <a:off x="5374074" y="3545217"/>
            <a:ext cx="445200" cy="12300"/>
          </a:xfrm>
          <a:prstGeom prst="straightConnector1">
            <a:avLst/>
          </a:prstGeom>
          <a:noFill/>
          <a:ln cap="flat" cmpd="sng" w="9525">
            <a:solidFill>
              <a:schemeClr val="dk1"/>
            </a:solidFill>
            <a:prstDash val="solid"/>
            <a:round/>
            <a:headEnd len="med" w="med" type="none"/>
            <a:tailEnd len="med" w="med" type="none"/>
          </a:ln>
        </p:spPr>
      </p:cxnSp>
      <p:sp>
        <p:nvSpPr>
          <p:cNvPr id="2880" name="Google Shape;2880;p97"/>
          <p:cNvSpPr txBox="1"/>
          <p:nvPr/>
        </p:nvSpPr>
        <p:spPr>
          <a:xfrm>
            <a:off x="5421501" y="3256682"/>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881" name="Google Shape;2881;p97"/>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882" name="Google Shape;2882;p97"/>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6" name="Shape 2886"/>
        <p:cNvGrpSpPr/>
        <p:nvPr/>
      </p:nvGrpSpPr>
      <p:grpSpPr>
        <a:xfrm>
          <a:off x="0" y="0"/>
          <a:ext cx="0" cy="0"/>
          <a:chOff x="0" y="0"/>
          <a:chExt cx="0" cy="0"/>
        </a:xfrm>
      </p:grpSpPr>
      <p:grpSp>
        <p:nvGrpSpPr>
          <p:cNvPr id="2887" name="Google Shape;2887;p98"/>
          <p:cNvGrpSpPr/>
          <p:nvPr/>
        </p:nvGrpSpPr>
        <p:grpSpPr>
          <a:xfrm>
            <a:off x="299286" y="189025"/>
            <a:ext cx="133205" cy="119344"/>
            <a:chOff x="222150" y="185025"/>
            <a:chExt cx="170100" cy="152400"/>
          </a:xfrm>
        </p:grpSpPr>
        <p:cxnSp>
          <p:nvCxnSpPr>
            <p:cNvPr id="2888" name="Google Shape;2888;p9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889" name="Google Shape;2889;p9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890" name="Google Shape;2890;p9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891" name="Google Shape;2891;p98"/>
          <p:cNvGrpSpPr/>
          <p:nvPr/>
        </p:nvGrpSpPr>
        <p:grpSpPr>
          <a:xfrm>
            <a:off x="286625" y="3999999"/>
            <a:ext cx="145867" cy="958251"/>
            <a:chOff x="286625" y="3923799"/>
            <a:chExt cx="145867" cy="958251"/>
          </a:xfrm>
        </p:grpSpPr>
        <p:sp>
          <p:nvSpPr>
            <p:cNvPr id="2892" name="Google Shape;2892;p9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3" name="Google Shape;2893;p98"/>
            <p:cNvGrpSpPr/>
            <p:nvPr/>
          </p:nvGrpSpPr>
          <p:grpSpPr>
            <a:xfrm>
              <a:off x="298112" y="4342643"/>
              <a:ext cx="110182" cy="126862"/>
              <a:chOff x="281100" y="2027800"/>
              <a:chExt cx="140700" cy="162000"/>
            </a:xfrm>
          </p:grpSpPr>
          <p:sp>
            <p:nvSpPr>
              <p:cNvPr id="2894" name="Google Shape;2894;p9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5" name="Google Shape;2895;p98"/>
              <p:cNvGrpSpPr/>
              <p:nvPr/>
            </p:nvGrpSpPr>
            <p:grpSpPr>
              <a:xfrm>
                <a:off x="308875" y="2088450"/>
                <a:ext cx="85200" cy="40700"/>
                <a:chOff x="308875" y="2087000"/>
                <a:chExt cx="85200" cy="40700"/>
              </a:xfrm>
            </p:grpSpPr>
            <p:cxnSp>
              <p:nvCxnSpPr>
                <p:cNvPr id="2896" name="Google Shape;2896;p9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897" name="Google Shape;2897;p9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898" name="Google Shape;2898;p98"/>
            <p:cNvGrpSpPr/>
            <p:nvPr/>
          </p:nvGrpSpPr>
          <p:grpSpPr>
            <a:xfrm>
              <a:off x="286625" y="3923799"/>
              <a:ext cx="133200" cy="133200"/>
              <a:chOff x="286625" y="3648899"/>
              <a:chExt cx="133200" cy="133200"/>
            </a:xfrm>
          </p:grpSpPr>
          <p:sp>
            <p:nvSpPr>
              <p:cNvPr id="2899" name="Google Shape;2899;p9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01" name="Google Shape;2901;p9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9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9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5" name="Google Shape;2905;p98"/>
          <p:cNvGrpSpPr/>
          <p:nvPr/>
        </p:nvGrpSpPr>
        <p:grpSpPr>
          <a:xfrm>
            <a:off x="7819199" y="752550"/>
            <a:ext cx="604800" cy="147600"/>
            <a:chOff x="7688649" y="828750"/>
            <a:chExt cx="604800" cy="147600"/>
          </a:xfrm>
        </p:grpSpPr>
        <p:sp>
          <p:nvSpPr>
            <p:cNvPr id="2906" name="Google Shape;2906;p9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9" name="Google Shape;2909;p9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910" name="Google Shape;2910;p9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911" name="Google Shape;2911;p98"/>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2912" name="Google Shape;2912;p98"/>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913" name="Google Shape;2913;p98"/>
          <p:cNvSpPr txBox="1"/>
          <p:nvPr/>
        </p:nvSpPr>
        <p:spPr>
          <a:xfrm>
            <a:off x="840463" y="1319469"/>
            <a:ext cx="30744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(is_raining</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E06666"/>
                </a:solidFill>
                <a:highlight>
                  <a:schemeClr val="lt1"/>
                </a:highlight>
                <a:latin typeface="Droid Sans Mono"/>
                <a:ea typeface="Droid Sans Mono"/>
                <a:cs typeface="Droid Sans Mono"/>
                <a:sym typeface="Droid Sans Mono"/>
              </a:rPr>
              <a:t>false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cycle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2914" name="Google Shape;2914;p98"/>
          <p:cNvSpPr txBox="1"/>
          <p:nvPr/>
        </p:nvSpPr>
        <p:spPr>
          <a:xfrm>
            <a:off x="805738" y="1839594"/>
            <a:ext cx="3109200" cy="5553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(late_for_school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t/>
            </a:r>
            <a:endParaRPr b="1" sz="100">
              <a:solidFill>
                <a:srgbClr val="8959A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000">
              <a:solidFill>
                <a:srgbClr val="4D4D4C"/>
              </a:solidFill>
              <a:highlight>
                <a:schemeClr val="lt1"/>
              </a:highlight>
              <a:latin typeface="Droid Sans Mono"/>
              <a:ea typeface="Droid Sans Mono"/>
              <a:cs typeface="Droid Sans Mono"/>
              <a:sym typeface="Droid Sans Mono"/>
            </a:endParaRPr>
          </a:p>
        </p:txBody>
      </p:sp>
      <p:sp>
        <p:nvSpPr>
          <p:cNvPr id="2915" name="Google Shape;2915;p98"/>
          <p:cNvSpPr/>
          <p:nvPr/>
        </p:nvSpPr>
        <p:spPr>
          <a:xfrm>
            <a:off x="4056100" y="1614350"/>
            <a:ext cx="4875000" cy="27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8"/>
          <p:cNvSpPr/>
          <p:nvPr/>
        </p:nvSpPr>
        <p:spPr>
          <a:xfrm>
            <a:off x="5295727" y="1918963"/>
            <a:ext cx="1176000" cy="4893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2917" name="Google Shape;2917;p98"/>
          <p:cNvSpPr/>
          <p:nvPr/>
        </p:nvSpPr>
        <p:spPr>
          <a:xfrm>
            <a:off x="4341322" y="2408454"/>
            <a:ext cx="1008300" cy="1929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2918" name="Google Shape;2918;p98"/>
          <p:cNvSpPr/>
          <p:nvPr/>
        </p:nvSpPr>
        <p:spPr>
          <a:xfrm>
            <a:off x="5954633" y="2366345"/>
            <a:ext cx="13113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2919" name="Google Shape;2919;p98"/>
          <p:cNvCxnSpPr>
            <a:stCxn id="2916" idx="3"/>
            <a:endCxn id="2918" idx="0"/>
          </p:cNvCxnSpPr>
          <p:nvPr/>
        </p:nvCxnSpPr>
        <p:spPr>
          <a:xfrm>
            <a:off x="6471727" y="2163613"/>
            <a:ext cx="138600" cy="202800"/>
          </a:xfrm>
          <a:prstGeom prst="bentConnector2">
            <a:avLst/>
          </a:prstGeom>
          <a:noFill/>
          <a:ln cap="flat" cmpd="sng" w="28575">
            <a:solidFill>
              <a:srgbClr val="00FF00"/>
            </a:solidFill>
            <a:prstDash val="solid"/>
            <a:round/>
            <a:headEnd len="med" w="med" type="none"/>
            <a:tailEnd len="med" w="med" type="none"/>
          </a:ln>
        </p:spPr>
      </p:cxnSp>
      <p:cxnSp>
        <p:nvCxnSpPr>
          <p:cNvPr id="2920" name="Google Shape;2920;p98"/>
          <p:cNvCxnSpPr>
            <a:stCxn id="2916" idx="1"/>
            <a:endCxn id="2917" idx="0"/>
          </p:cNvCxnSpPr>
          <p:nvPr/>
        </p:nvCxnSpPr>
        <p:spPr>
          <a:xfrm flipH="1">
            <a:off x="4845427" y="2163613"/>
            <a:ext cx="450300" cy="244800"/>
          </a:xfrm>
          <a:prstGeom prst="bentConnector2">
            <a:avLst/>
          </a:prstGeom>
          <a:noFill/>
          <a:ln cap="flat" cmpd="sng" w="28575">
            <a:solidFill>
              <a:srgbClr val="00FF00"/>
            </a:solidFill>
            <a:prstDash val="solid"/>
            <a:round/>
            <a:headEnd len="med" w="med" type="none"/>
            <a:tailEnd len="med" w="med" type="none"/>
          </a:ln>
        </p:spPr>
      </p:cxnSp>
      <p:sp>
        <p:nvSpPr>
          <p:cNvPr id="2921" name="Google Shape;2921;p98"/>
          <p:cNvSpPr/>
          <p:nvPr/>
        </p:nvSpPr>
        <p:spPr>
          <a:xfrm>
            <a:off x="5118688" y="2822297"/>
            <a:ext cx="1133700" cy="253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2922" name="Google Shape;2922;p98"/>
          <p:cNvCxnSpPr>
            <a:stCxn id="2918" idx="1"/>
            <a:endCxn id="2921" idx="0"/>
          </p:cNvCxnSpPr>
          <p:nvPr/>
        </p:nvCxnSpPr>
        <p:spPr>
          <a:xfrm flipH="1">
            <a:off x="5685533" y="2594345"/>
            <a:ext cx="269100" cy="228000"/>
          </a:xfrm>
          <a:prstGeom prst="bentConnector2">
            <a:avLst/>
          </a:prstGeom>
          <a:noFill/>
          <a:ln cap="flat" cmpd="sng" w="9525">
            <a:solidFill>
              <a:schemeClr val="dk1"/>
            </a:solidFill>
            <a:prstDash val="solid"/>
            <a:round/>
            <a:headEnd len="med" w="med" type="none"/>
            <a:tailEnd len="med" w="med" type="none"/>
          </a:ln>
        </p:spPr>
      </p:cxnSp>
      <p:cxnSp>
        <p:nvCxnSpPr>
          <p:cNvPr id="2923" name="Google Shape;2923;p98"/>
          <p:cNvCxnSpPr>
            <a:stCxn id="2918" idx="3"/>
            <a:endCxn id="2924" idx="0"/>
          </p:cNvCxnSpPr>
          <p:nvPr/>
        </p:nvCxnSpPr>
        <p:spPr>
          <a:xfrm>
            <a:off x="7265933" y="2594345"/>
            <a:ext cx="189300" cy="282300"/>
          </a:xfrm>
          <a:prstGeom prst="bentConnector2">
            <a:avLst/>
          </a:prstGeom>
          <a:noFill/>
          <a:ln cap="flat" cmpd="sng" w="28575">
            <a:solidFill>
              <a:srgbClr val="00FF00"/>
            </a:solidFill>
            <a:prstDash val="solid"/>
            <a:round/>
            <a:headEnd len="med" w="med" type="none"/>
            <a:tailEnd len="med" w="med" type="none"/>
          </a:ln>
        </p:spPr>
      </p:cxnSp>
      <p:sp>
        <p:nvSpPr>
          <p:cNvPr id="2925" name="Google Shape;2925;p98"/>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26" name="Google Shape;2926;p98"/>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927" name="Google Shape;2927;p98"/>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24" name="Google Shape;2924;p98"/>
          <p:cNvSpPr/>
          <p:nvPr/>
        </p:nvSpPr>
        <p:spPr>
          <a:xfrm>
            <a:off x="6718053" y="2876676"/>
            <a:ext cx="14745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2928" name="Google Shape;2928;p98"/>
          <p:cNvSpPr/>
          <p:nvPr/>
        </p:nvSpPr>
        <p:spPr>
          <a:xfrm>
            <a:off x="7731550" y="3403825"/>
            <a:ext cx="1133700" cy="3072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2929" name="Google Shape;2929;p98"/>
          <p:cNvSpPr/>
          <p:nvPr/>
        </p:nvSpPr>
        <p:spPr>
          <a:xfrm>
            <a:off x="5819274" y="3357567"/>
            <a:ext cx="1311300" cy="399900"/>
          </a:xfrm>
          <a:prstGeom prst="diamond">
            <a:avLst/>
          </a:prstGeom>
          <a:solidFill>
            <a:srgbClr val="A4C2F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2930" name="Google Shape;2930;p98"/>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2931" name="Google Shape;2931;p98"/>
          <p:cNvCxnSpPr>
            <a:stCxn id="2924" idx="3"/>
            <a:endCxn id="2928" idx="0"/>
          </p:cNvCxnSpPr>
          <p:nvPr/>
        </p:nvCxnSpPr>
        <p:spPr>
          <a:xfrm>
            <a:off x="8192553" y="3104676"/>
            <a:ext cx="105900" cy="299100"/>
          </a:xfrm>
          <a:prstGeom prst="bentConnector2">
            <a:avLst/>
          </a:prstGeom>
          <a:noFill/>
          <a:ln cap="flat" cmpd="sng" w="28575">
            <a:solidFill>
              <a:srgbClr val="00FF00"/>
            </a:solidFill>
            <a:prstDash val="solid"/>
            <a:round/>
            <a:headEnd len="med" w="med" type="none"/>
            <a:tailEnd len="med" w="med" type="none"/>
          </a:ln>
        </p:spPr>
      </p:cxnSp>
      <p:cxnSp>
        <p:nvCxnSpPr>
          <p:cNvPr id="2932" name="Google Shape;2932;p98"/>
          <p:cNvCxnSpPr>
            <a:stCxn id="2924" idx="1"/>
            <a:endCxn id="2929" idx="0"/>
          </p:cNvCxnSpPr>
          <p:nvPr/>
        </p:nvCxnSpPr>
        <p:spPr>
          <a:xfrm flipH="1">
            <a:off x="6475053" y="3104676"/>
            <a:ext cx="243000" cy="252900"/>
          </a:xfrm>
          <a:prstGeom prst="bentConnector2">
            <a:avLst/>
          </a:prstGeom>
          <a:noFill/>
          <a:ln cap="flat" cmpd="sng" w="9525">
            <a:solidFill>
              <a:schemeClr val="dk1"/>
            </a:solidFill>
            <a:prstDash val="solid"/>
            <a:round/>
            <a:headEnd len="med" w="med" type="none"/>
            <a:tailEnd len="med" w="med" type="none"/>
          </a:ln>
        </p:spPr>
      </p:cxnSp>
      <p:sp>
        <p:nvSpPr>
          <p:cNvPr id="2933" name="Google Shape;2933;p98"/>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34" name="Google Shape;2934;p98"/>
          <p:cNvSpPr/>
          <p:nvPr/>
        </p:nvSpPr>
        <p:spPr>
          <a:xfrm>
            <a:off x="5230975" y="3757450"/>
            <a:ext cx="687300" cy="45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2935" name="Google Shape;2935;p98"/>
          <p:cNvSpPr/>
          <p:nvPr/>
        </p:nvSpPr>
        <p:spPr>
          <a:xfrm>
            <a:off x="4287038" y="3406175"/>
            <a:ext cx="1086900" cy="277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2936" name="Google Shape;2936;p98"/>
          <p:cNvCxnSpPr>
            <a:stCxn id="2929" idx="2"/>
            <a:endCxn id="2934" idx="3"/>
          </p:cNvCxnSpPr>
          <p:nvPr/>
        </p:nvCxnSpPr>
        <p:spPr>
          <a:xfrm rot="5400000">
            <a:off x="6082674" y="3593217"/>
            <a:ext cx="228000" cy="556500"/>
          </a:xfrm>
          <a:prstGeom prst="bentConnector2">
            <a:avLst/>
          </a:prstGeom>
          <a:noFill/>
          <a:ln cap="flat" cmpd="sng" w="9525">
            <a:solidFill>
              <a:schemeClr val="dk1"/>
            </a:solidFill>
            <a:prstDash val="solid"/>
            <a:round/>
            <a:headEnd len="med" w="med" type="none"/>
            <a:tailEnd len="med" w="med" type="none"/>
          </a:ln>
        </p:spPr>
      </p:cxnSp>
      <p:cxnSp>
        <p:nvCxnSpPr>
          <p:cNvPr id="2937" name="Google Shape;2937;p98"/>
          <p:cNvCxnSpPr>
            <a:stCxn id="2929" idx="1"/>
            <a:endCxn id="2935" idx="3"/>
          </p:cNvCxnSpPr>
          <p:nvPr/>
        </p:nvCxnSpPr>
        <p:spPr>
          <a:xfrm rot="10800000">
            <a:off x="5374074" y="3545217"/>
            <a:ext cx="445200" cy="12300"/>
          </a:xfrm>
          <a:prstGeom prst="straightConnector1">
            <a:avLst/>
          </a:prstGeom>
          <a:noFill/>
          <a:ln cap="flat" cmpd="sng" w="9525">
            <a:solidFill>
              <a:schemeClr val="dk1"/>
            </a:solidFill>
            <a:prstDash val="solid"/>
            <a:round/>
            <a:headEnd len="med" w="med" type="none"/>
            <a:tailEnd len="med" w="med" type="none"/>
          </a:ln>
        </p:spPr>
      </p:cxnSp>
      <p:sp>
        <p:nvSpPr>
          <p:cNvPr id="2938" name="Google Shape;2938;p98"/>
          <p:cNvSpPr txBox="1"/>
          <p:nvPr/>
        </p:nvSpPr>
        <p:spPr>
          <a:xfrm>
            <a:off x="5421501" y="3256682"/>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939" name="Google Shape;2939;p98"/>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40" name="Google Shape;2940;p98"/>
          <p:cNvSpPr txBox="1"/>
          <p:nvPr/>
        </p:nvSpPr>
        <p:spPr>
          <a:xfrm>
            <a:off x="836900" y="2033923"/>
            <a:ext cx="3270900" cy="931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(enough_money</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take taxi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2941" name="Google Shape;2941;p98"/>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942" name="Google Shape;2942;p98"/>
          <p:cNvSpPr/>
          <p:nvPr/>
        </p:nvSpPr>
        <p:spPr>
          <a:xfrm>
            <a:off x="1178000" y="2153675"/>
            <a:ext cx="133200" cy="572700"/>
          </a:xfrm>
          <a:prstGeom prst="leftBracket">
            <a:avLst>
              <a:gd fmla="val 8333"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8"/>
          <p:cNvSpPr/>
          <p:nvPr/>
        </p:nvSpPr>
        <p:spPr>
          <a:xfrm>
            <a:off x="720000" y="1388875"/>
            <a:ext cx="133200" cy="1487700"/>
          </a:xfrm>
          <a:prstGeom prst="leftBracket">
            <a:avLst>
              <a:gd fmla="val 8333"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2"/>
                                        </p:tgtEl>
                                        <p:attrNameLst>
                                          <p:attrName>style.visibility</p:attrName>
                                        </p:attrNameLst>
                                      </p:cBhvr>
                                      <p:to>
                                        <p:strVal val="visible"/>
                                      </p:to>
                                    </p:set>
                                    <p:animEffect filter="fade" transition="in">
                                      <p:cBhvr>
                                        <p:cTn dur="500"/>
                                        <p:tgtEl>
                                          <p:spTgt spid="29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3"/>
                                        </p:tgtEl>
                                        <p:attrNameLst>
                                          <p:attrName>style.visibility</p:attrName>
                                        </p:attrNameLst>
                                      </p:cBhvr>
                                      <p:to>
                                        <p:strVal val="visible"/>
                                      </p:to>
                                    </p:set>
                                    <p:animEffect filter="fade" transition="in">
                                      <p:cBhvr>
                                        <p:cTn dur="500"/>
                                        <p:tgtEl>
                                          <p:spTgt spid="29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grpSp>
        <p:nvGrpSpPr>
          <p:cNvPr id="2948" name="Google Shape;2948;p99"/>
          <p:cNvGrpSpPr/>
          <p:nvPr/>
        </p:nvGrpSpPr>
        <p:grpSpPr>
          <a:xfrm>
            <a:off x="299286" y="189025"/>
            <a:ext cx="133205" cy="119344"/>
            <a:chOff x="222150" y="185025"/>
            <a:chExt cx="170100" cy="152400"/>
          </a:xfrm>
        </p:grpSpPr>
        <p:cxnSp>
          <p:nvCxnSpPr>
            <p:cNvPr id="2949" name="Google Shape;2949;p9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950" name="Google Shape;2950;p9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2951" name="Google Shape;2951;p9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2952" name="Google Shape;2952;p99"/>
          <p:cNvGrpSpPr/>
          <p:nvPr/>
        </p:nvGrpSpPr>
        <p:grpSpPr>
          <a:xfrm>
            <a:off x="286625" y="3999999"/>
            <a:ext cx="145867" cy="958251"/>
            <a:chOff x="286625" y="3923799"/>
            <a:chExt cx="145867" cy="958251"/>
          </a:xfrm>
        </p:grpSpPr>
        <p:sp>
          <p:nvSpPr>
            <p:cNvPr id="2953" name="Google Shape;2953;p9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4" name="Google Shape;2954;p99"/>
            <p:cNvGrpSpPr/>
            <p:nvPr/>
          </p:nvGrpSpPr>
          <p:grpSpPr>
            <a:xfrm>
              <a:off x="298112" y="4342643"/>
              <a:ext cx="110182" cy="126862"/>
              <a:chOff x="281100" y="2027800"/>
              <a:chExt cx="140700" cy="162000"/>
            </a:xfrm>
          </p:grpSpPr>
          <p:sp>
            <p:nvSpPr>
              <p:cNvPr id="2955" name="Google Shape;2955;p9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6" name="Google Shape;2956;p99"/>
              <p:cNvGrpSpPr/>
              <p:nvPr/>
            </p:nvGrpSpPr>
            <p:grpSpPr>
              <a:xfrm>
                <a:off x="308875" y="2088450"/>
                <a:ext cx="85200" cy="40700"/>
                <a:chOff x="308875" y="2087000"/>
                <a:chExt cx="85200" cy="40700"/>
              </a:xfrm>
            </p:grpSpPr>
            <p:cxnSp>
              <p:nvCxnSpPr>
                <p:cNvPr id="2957" name="Google Shape;2957;p9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958" name="Google Shape;2958;p9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59" name="Google Shape;2959;p99"/>
            <p:cNvGrpSpPr/>
            <p:nvPr/>
          </p:nvGrpSpPr>
          <p:grpSpPr>
            <a:xfrm>
              <a:off x="286625" y="3923799"/>
              <a:ext cx="133200" cy="133200"/>
              <a:chOff x="286625" y="3648899"/>
              <a:chExt cx="133200" cy="133200"/>
            </a:xfrm>
          </p:grpSpPr>
          <p:sp>
            <p:nvSpPr>
              <p:cNvPr id="2960" name="Google Shape;2960;p9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9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62" name="Google Shape;2962;p9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9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9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9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6" name="Google Shape;2966;p99"/>
          <p:cNvGrpSpPr/>
          <p:nvPr/>
        </p:nvGrpSpPr>
        <p:grpSpPr>
          <a:xfrm>
            <a:off x="7819199" y="752550"/>
            <a:ext cx="604800" cy="147600"/>
            <a:chOff x="7688649" y="828750"/>
            <a:chExt cx="604800" cy="147600"/>
          </a:xfrm>
        </p:grpSpPr>
        <p:sp>
          <p:nvSpPr>
            <p:cNvPr id="2967" name="Google Shape;2967;p9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9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9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0" name="Google Shape;2970;p9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2971" name="Google Shape;2971;p9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2972" name="Google Shape;2972;p99"/>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2973" name="Google Shape;2973;p99"/>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2974" name="Google Shape;2974;p99"/>
          <p:cNvSpPr txBox="1"/>
          <p:nvPr/>
        </p:nvSpPr>
        <p:spPr>
          <a:xfrm>
            <a:off x="840463" y="1319469"/>
            <a:ext cx="30744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(is_raining</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E06666"/>
                </a:solidFill>
                <a:highlight>
                  <a:schemeClr val="lt1"/>
                </a:highlight>
                <a:latin typeface="Droid Sans Mono"/>
                <a:ea typeface="Droid Sans Mono"/>
                <a:cs typeface="Droid Sans Mono"/>
                <a:sym typeface="Droid Sans Mono"/>
              </a:rPr>
              <a:t>false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cycle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2975" name="Google Shape;2975;p99"/>
          <p:cNvSpPr txBox="1"/>
          <p:nvPr/>
        </p:nvSpPr>
        <p:spPr>
          <a:xfrm>
            <a:off x="805738" y="1839594"/>
            <a:ext cx="3109200" cy="5553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(late_for_school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t/>
            </a:r>
            <a:endParaRPr b="1" sz="100">
              <a:solidFill>
                <a:srgbClr val="8959A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000">
              <a:solidFill>
                <a:srgbClr val="4D4D4C"/>
              </a:solidFill>
              <a:highlight>
                <a:schemeClr val="lt1"/>
              </a:highlight>
              <a:latin typeface="Droid Sans Mono"/>
              <a:ea typeface="Droid Sans Mono"/>
              <a:cs typeface="Droid Sans Mono"/>
              <a:sym typeface="Droid Sans Mono"/>
            </a:endParaRPr>
          </a:p>
        </p:txBody>
      </p:sp>
      <p:sp>
        <p:nvSpPr>
          <p:cNvPr id="2976" name="Google Shape;2976;p99"/>
          <p:cNvSpPr/>
          <p:nvPr/>
        </p:nvSpPr>
        <p:spPr>
          <a:xfrm>
            <a:off x="4056100" y="1614350"/>
            <a:ext cx="4875000" cy="27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99"/>
          <p:cNvSpPr/>
          <p:nvPr/>
        </p:nvSpPr>
        <p:spPr>
          <a:xfrm>
            <a:off x="5295727" y="1918963"/>
            <a:ext cx="1176000" cy="4893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2978" name="Google Shape;2978;p99"/>
          <p:cNvSpPr/>
          <p:nvPr/>
        </p:nvSpPr>
        <p:spPr>
          <a:xfrm>
            <a:off x="4341322" y="2408454"/>
            <a:ext cx="1008300" cy="1929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2979" name="Google Shape;2979;p99"/>
          <p:cNvSpPr/>
          <p:nvPr/>
        </p:nvSpPr>
        <p:spPr>
          <a:xfrm>
            <a:off x="5954633" y="2366345"/>
            <a:ext cx="13113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2980" name="Google Shape;2980;p99"/>
          <p:cNvCxnSpPr>
            <a:stCxn id="2977" idx="3"/>
            <a:endCxn id="2979" idx="0"/>
          </p:cNvCxnSpPr>
          <p:nvPr/>
        </p:nvCxnSpPr>
        <p:spPr>
          <a:xfrm>
            <a:off x="6471727" y="2163613"/>
            <a:ext cx="138600" cy="202800"/>
          </a:xfrm>
          <a:prstGeom prst="bentConnector2">
            <a:avLst/>
          </a:prstGeom>
          <a:noFill/>
          <a:ln cap="flat" cmpd="sng" w="28575">
            <a:solidFill>
              <a:srgbClr val="00FF00"/>
            </a:solidFill>
            <a:prstDash val="solid"/>
            <a:round/>
            <a:headEnd len="med" w="med" type="none"/>
            <a:tailEnd len="med" w="med" type="none"/>
          </a:ln>
        </p:spPr>
      </p:cxnSp>
      <p:cxnSp>
        <p:nvCxnSpPr>
          <p:cNvPr id="2981" name="Google Shape;2981;p99"/>
          <p:cNvCxnSpPr>
            <a:stCxn id="2977" idx="1"/>
            <a:endCxn id="2978" idx="0"/>
          </p:cNvCxnSpPr>
          <p:nvPr/>
        </p:nvCxnSpPr>
        <p:spPr>
          <a:xfrm flipH="1">
            <a:off x="4845427" y="2163613"/>
            <a:ext cx="450300" cy="244800"/>
          </a:xfrm>
          <a:prstGeom prst="bentConnector2">
            <a:avLst/>
          </a:prstGeom>
          <a:noFill/>
          <a:ln cap="flat" cmpd="sng" w="28575">
            <a:solidFill>
              <a:srgbClr val="00FF00"/>
            </a:solidFill>
            <a:prstDash val="solid"/>
            <a:round/>
            <a:headEnd len="med" w="med" type="none"/>
            <a:tailEnd len="med" w="med" type="none"/>
          </a:ln>
        </p:spPr>
      </p:cxnSp>
      <p:sp>
        <p:nvSpPr>
          <p:cNvPr id="2982" name="Google Shape;2982;p99"/>
          <p:cNvSpPr/>
          <p:nvPr/>
        </p:nvSpPr>
        <p:spPr>
          <a:xfrm>
            <a:off x="5118688" y="2822297"/>
            <a:ext cx="1133700" cy="253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2983" name="Google Shape;2983;p99"/>
          <p:cNvCxnSpPr>
            <a:stCxn id="2979" idx="1"/>
            <a:endCxn id="2982" idx="0"/>
          </p:cNvCxnSpPr>
          <p:nvPr/>
        </p:nvCxnSpPr>
        <p:spPr>
          <a:xfrm flipH="1">
            <a:off x="5685533" y="2594345"/>
            <a:ext cx="269100" cy="228000"/>
          </a:xfrm>
          <a:prstGeom prst="bentConnector2">
            <a:avLst/>
          </a:prstGeom>
          <a:noFill/>
          <a:ln cap="flat" cmpd="sng" w="9525">
            <a:solidFill>
              <a:schemeClr val="dk1"/>
            </a:solidFill>
            <a:prstDash val="solid"/>
            <a:round/>
            <a:headEnd len="med" w="med" type="none"/>
            <a:tailEnd len="med" w="med" type="none"/>
          </a:ln>
        </p:spPr>
      </p:cxnSp>
      <p:cxnSp>
        <p:nvCxnSpPr>
          <p:cNvPr id="2984" name="Google Shape;2984;p99"/>
          <p:cNvCxnSpPr>
            <a:stCxn id="2979" idx="3"/>
            <a:endCxn id="2985" idx="0"/>
          </p:cNvCxnSpPr>
          <p:nvPr/>
        </p:nvCxnSpPr>
        <p:spPr>
          <a:xfrm>
            <a:off x="7265933" y="2594345"/>
            <a:ext cx="189300" cy="282300"/>
          </a:xfrm>
          <a:prstGeom prst="bentConnector2">
            <a:avLst/>
          </a:prstGeom>
          <a:noFill/>
          <a:ln cap="flat" cmpd="sng" w="28575">
            <a:solidFill>
              <a:srgbClr val="00FF00"/>
            </a:solidFill>
            <a:prstDash val="solid"/>
            <a:round/>
            <a:headEnd len="med" w="med" type="none"/>
            <a:tailEnd len="med" w="med" type="none"/>
          </a:ln>
        </p:spPr>
      </p:cxnSp>
      <p:sp>
        <p:nvSpPr>
          <p:cNvPr id="2986" name="Google Shape;2986;p99"/>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87" name="Google Shape;2987;p99"/>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2988" name="Google Shape;2988;p99"/>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85" name="Google Shape;2985;p99"/>
          <p:cNvSpPr/>
          <p:nvPr/>
        </p:nvSpPr>
        <p:spPr>
          <a:xfrm>
            <a:off x="6718053" y="2876676"/>
            <a:ext cx="14745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2989" name="Google Shape;2989;p99"/>
          <p:cNvSpPr/>
          <p:nvPr/>
        </p:nvSpPr>
        <p:spPr>
          <a:xfrm>
            <a:off x="7731550" y="3403825"/>
            <a:ext cx="1133700" cy="3072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2990" name="Google Shape;2990;p99"/>
          <p:cNvSpPr/>
          <p:nvPr/>
        </p:nvSpPr>
        <p:spPr>
          <a:xfrm>
            <a:off x="5819274" y="3357567"/>
            <a:ext cx="1311300" cy="3999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2991" name="Google Shape;2991;p99"/>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2992" name="Google Shape;2992;p99"/>
          <p:cNvCxnSpPr>
            <a:stCxn id="2985" idx="3"/>
            <a:endCxn id="2989" idx="0"/>
          </p:cNvCxnSpPr>
          <p:nvPr/>
        </p:nvCxnSpPr>
        <p:spPr>
          <a:xfrm>
            <a:off x="8192553" y="3104676"/>
            <a:ext cx="105900" cy="299100"/>
          </a:xfrm>
          <a:prstGeom prst="bentConnector2">
            <a:avLst/>
          </a:prstGeom>
          <a:noFill/>
          <a:ln cap="flat" cmpd="sng" w="28575">
            <a:solidFill>
              <a:srgbClr val="00FF00"/>
            </a:solidFill>
            <a:prstDash val="solid"/>
            <a:round/>
            <a:headEnd len="med" w="med" type="none"/>
            <a:tailEnd len="med" w="med" type="none"/>
          </a:ln>
        </p:spPr>
      </p:cxnSp>
      <p:cxnSp>
        <p:nvCxnSpPr>
          <p:cNvPr id="2993" name="Google Shape;2993;p99"/>
          <p:cNvCxnSpPr>
            <a:stCxn id="2985" idx="1"/>
            <a:endCxn id="2990" idx="0"/>
          </p:cNvCxnSpPr>
          <p:nvPr/>
        </p:nvCxnSpPr>
        <p:spPr>
          <a:xfrm flipH="1">
            <a:off x="6475053" y="3104676"/>
            <a:ext cx="243000" cy="252900"/>
          </a:xfrm>
          <a:prstGeom prst="bentConnector2">
            <a:avLst/>
          </a:prstGeom>
          <a:noFill/>
          <a:ln cap="flat" cmpd="sng" w="28575">
            <a:solidFill>
              <a:srgbClr val="00FF00"/>
            </a:solidFill>
            <a:prstDash val="solid"/>
            <a:round/>
            <a:headEnd len="med" w="med" type="none"/>
            <a:tailEnd len="med" w="med" type="none"/>
          </a:ln>
        </p:spPr>
      </p:cxnSp>
      <p:sp>
        <p:nvSpPr>
          <p:cNvPr id="2994" name="Google Shape;2994;p99"/>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2995" name="Google Shape;2995;p99"/>
          <p:cNvSpPr/>
          <p:nvPr/>
        </p:nvSpPr>
        <p:spPr>
          <a:xfrm>
            <a:off x="5230975" y="3757450"/>
            <a:ext cx="687300" cy="456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2996" name="Google Shape;2996;p99"/>
          <p:cNvSpPr/>
          <p:nvPr/>
        </p:nvSpPr>
        <p:spPr>
          <a:xfrm>
            <a:off x="4287038" y="3406175"/>
            <a:ext cx="1086900" cy="2778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2997" name="Google Shape;2997;p99"/>
          <p:cNvCxnSpPr>
            <a:stCxn id="2990" idx="2"/>
            <a:endCxn id="2995" idx="3"/>
          </p:cNvCxnSpPr>
          <p:nvPr/>
        </p:nvCxnSpPr>
        <p:spPr>
          <a:xfrm rot="5400000">
            <a:off x="6082674" y="3593217"/>
            <a:ext cx="228000" cy="556500"/>
          </a:xfrm>
          <a:prstGeom prst="bentConnector2">
            <a:avLst/>
          </a:prstGeom>
          <a:noFill/>
          <a:ln cap="flat" cmpd="sng" w="9525">
            <a:solidFill>
              <a:schemeClr val="dk1"/>
            </a:solidFill>
            <a:prstDash val="solid"/>
            <a:round/>
            <a:headEnd len="med" w="med" type="none"/>
            <a:tailEnd len="med" w="med" type="none"/>
          </a:ln>
        </p:spPr>
      </p:cxnSp>
      <p:cxnSp>
        <p:nvCxnSpPr>
          <p:cNvPr id="2998" name="Google Shape;2998;p99"/>
          <p:cNvCxnSpPr>
            <a:stCxn id="2990" idx="1"/>
            <a:endCxn id="2996" idx="3"/>
          </p:cNvCxnSpPr>
          <p:nvPr/>
        </p:nvCxnSpPr>
        <p:spPr>
          <a:xfrm rot="10800000">
            <a:off x="5374074" y="3545217"/>
            <a:ext cx="445200" cy="12300"/>
          </a:xfrm>
          <a:prstGeom prst="straightConnector1">
            <a:avLst/>
          </a:prstGeom>
          <a:noFill/>
          <a:ln cap="flat" cmpd="sng" w="28575">
            <a:solidFill>
              <a:srgbClr val="00FF00"/>
            </a:solidFill>
            <a:prstDash val="solid"/>
            <a:round/>
            <a:headEnd len="med" w="med" type="none"/>
            <a:tailEnd len="med" w="med" type="none"/>
          </a:ln>
        </p:spPr>
      </p:cxnSp>
      <p:sp>
        <p:nvSpPr>
          <p:cNvPr id="2999" name="Google Shape;2999;p99"/>
          <p:cNvSpPr txBox="1"/>
          <p:nvPr/>
        </p:nvSpPr>
        <p:spPr>
          <a:xfrm>
            <a:off x="5407301" y="326402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000" name="Google Shape;3000;p99"/>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001" name="Google Shape;3001;p99"/>
          <p:cNvSpPr txBox="1"/>
          <p:nvPr/>
        </p:nvSpPr>
        <p:spPr>
          <a:xfrm>
            <a:off x="836907" y="2033917"/>
            <a:ext cx="3270900" cy="931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(enough_money</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take taxi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002" name="Google Shape;3002;p99"/>
          <p:cNvSpPr txBox="1"/>
          <p:nvPr/>
        </p:nvSpPr>
        <p:spPr>
          <a:xfrm>
            <a:off x="838588" y="2599941"/>
            <a:ext cx="3217500" cy="1108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(parents_busy =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3F3F3F"/>
                </a:solidFill>
                <a:highlight>
                  <a:schemeClr val="lt1"/>
                </a:highlight>
                <a:latin typeface="Droid Sans Mono"/>
                <a:ea typeface="Droid Sans Mono"/>
                <a:cs typeface="Droid Sans Mono"/>
                <a:sym typeface="Droid Sans Mono"/>
              </a:rPr>
              <a:t>) {</a:t>
            </a:r>
            <a:endParaRPr b="1" sz="1000">
              <a:solidFill>
                <a:srgbClr val="3F3F3F"/>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cry and take public </a:t>
            </a:r>
            <a:endParaRPr b="1" i="1" sz="1000">
              <a:solidFill>
                <a:srgbClr val="3C78D8"/>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transport to school</a:t>
            </a:r>
            <a:endParaRPr b="1" i="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3F3F3F"/>
                </a:solidFill>
                <a:highlight>
                  <a:schemeClr val="lt1"/>
                </a:highlight>
                <a:latin typeface="Droid Sans Mono"/>
                <a:ea typeface="Droid Sans Mono"/>
                <a:cs typeface="Droid Sans Mono"/>
                <a:sym typeface="Droid Sans Mono"/>
              </a:rPr>
              <a:t>}</a:t>
            </a:r>
            <a:endParaRPr b="1" sz="1000">
              <a:solidFill>
                <a:srgbClr val="3F3F3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003" name="Google Shape;3003;p99"/>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004" name="Google Shape;3004;p99"/>
          <p:cNvSpPr/>
          <p:nvPr/>
        </p:nvSpPr>
        <p:spPr>
          <a:xfrm>
            <a:off x="1178000" y="2163627"/>
            <a:ext cx="133200" cy="1229700"/>
          </a:xfrm>
          <a:prstGeom prst="leftBracket">
            <a:avLst>
              <a:gd fmla="val 8333"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99"/>
          <p:cNvSpPr/>
          <p:nvPr/>
        </p:nvSpPr>
        <p:spPr>
          <a:xfrm>
            <a:off x="720000" y="1388875"/>
            <a:ext cx="133200" cy="2168700"/>
          </a:xfrm>
          <a:prstGeom prst="leftBracket">
            <a:avLst>
              <a:gd fmla="val 8333"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9" name="Shape 3009"/>
        <p:cNvGrpSpPr/>
        <p:nvPr/>
      </p:nvGrpSpPr>
      <p:grpSpPr>
        <a:xfrm>
          <a:off x="0" y="0"/>
          <a:ext cx="0" cy="0"/>
          <a:chOff x="0" y="0"/>
          <a:chExt cx="0" cy="0"/>
        </a:xfrm>
      </p:grpSpPr>
      <p:grpSp>
        <p:nvGrpSpPr>
          <p:cNvPr id="3010" name="Google Shape;3010;p100"/>
          <p:cNvGrpSpPr/>
          <p:nvPr/>
        </p:nvGrpSpPr>
        <p:grpSpPr>
          <a:xfrm>
            <a:off x="299286" y="189025"/>
            <a:ext cx="133205" cy="119344"/>
            <a:chOff x="222150" y="185025"/>
            <a:chExt cx="170100" cy="152400"/>
          </a:xfrm>
        </p:grpSpPr>
        <p:cxnSp>
          <p:nvCxnSpPr>
            <p:cNvPr id="3011" name="Google Shape;3011;p10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12" name="Google Shape;3012;p10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13" name="Google Shape;3013;p10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014" name="Google Shape;3014;p100"/>
          <p:cNvGrpSpPr/>
          <p:nvPr/>
        </p:nvGrpSpPr>
        <p:grpSpPr>
          <a:xfrm>
            <a:off x="286625" y="3999999"/>
            <a:ext cx="145867" cy="958251"/>
            <a:chOff x="286625" y="3923799"/>
            <a:chExt cx="145867" cy="958251"/>
          </a:xfrm>
        </p:grpSpPr>
        <p:sp>
          <p:nvSpPr>
            <p:cNvPr id="3015" name="Google Shape;3015;p10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6" name="Google Shape;3016;p100"/>
            <p:cNvGrpSpPr/>
            <p:nvPr/>
          </p:nvGrpSpPr>
          <p:grpSpPr>
            <a:xfrm>
              <a:off x="298112" y="4342643"/>
              <a:ext cx="110182" cy="126862"/>
              <a:chOff x="281100" y="2027800"/>
              <a:chExt cx="140700" cy="162000"/>
            </a:xfrm>
          </p:grpSpPr>
          <p:sp>
            <p:nvSpPr>
              <p:cNvPr id="3017" name="Google Shape;3017;p10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8" name="Google Shape;3018;p100"/>
              <p:cNvGrpSpPr/>
              <p:nvPr/>
            </p:nvGrpSpPr>
            <p:grpSpPr>
              <a:xfrm>
                <a:off x="308875" y="2088450"/>
                <a:ext cx="85200" cy="40700"/>
                <a:chOff x="308875" y="2087000"/>
                <a:chExt cx="85200" cy="40700"/>
              </a:xfrm>
            </p:grpSpPr>
            <p:cxnSp>
              <p:nvCxnSpPr>
                <p:cNvPr id="3019" name="Google Shape;3019;p10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020" name="Google Shape;3020;p10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21" name="Google Shape;3021;p100"/>
            <p:cNvGrpSpPr/>
            <p:nvPr/>
          </p:nvGrpSpPr>
          <p:grpSpPr>
            <a:xfrm>
              <a:off x="286625" y="3923799"/>
              <a:ext cx="133200" cy="133200"/>
              <a:chOff x="286625" y="3648899"/>
              <a:chExt cx="133200" cy="133200"/>
            </a:xfrm>
          </p:grpSpPr>
          <p:sp>
            <p:nvSpPr>
              <p:cNvPr id="3022" name="Google Shape;3022;p10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24" name="Google Shape;3024;p10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8" name="Google Shape;3028;p100"/>
          <p:cNvGrpSpPr/>
          <p:nvPr/>
        </p:nvGrpSpPr>
        <p:grpSpPr>
          <a:xfrm>
            <a:off x="7819199" y="752550"/>
            <a:ext cx="604800" cy="147600"/>
            <a:chOff x="7688649" y="828750"/>
            <a:chExt cx="604800" cy="147600"/>
          </a:xfrm>
        </p:grpSpPr>
        <p:sp>
          <p:nvSpPr>
            <p:cNvPr id="3029" name="Google Shape;3029;p10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2" name="Google Shape;3032;p10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033" name="Google Shape;3033;p10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3034" name="Google Shape;3034;p100"/>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3035" name="Google Shape;3035;p100"/>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3036" name="Google Shape;3036;p100"/>
          <p:cNvSpPr txBox="1"/>
          <p:nvPr/>
        </p:nvSpPr>
        <p:spPr>
          <a:xfrm>
            <a:off x="840463" y="1319469"/>
            <a:ext cx="30744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(is_raining</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E06666"/>
                </a:solidFill>
                <a:highlight>
                  <a:schemeClr val="lt1"/>
                </a:highlight>
                <a:latin typeface="Droid Sans Mono"/>
                <a:ea typeface="Droid Sans Mono"/>
                <a:cs typeface="Droid Sans Mono"/>
                <a:sym typeface="Droid Sans Mono"/>
              </a:rPr>
              <a:t>false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cycle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3037" name="Google Shape;3037;p100"/>
          <p:cNvSpPr txBox="1"/>
          <p:nvPr/>
        </p:nvSpPr>
        <p:spPr>
          <a:xfrm>
            <a:off x="805738" y="1839594"/>
            <a:ext cx="3109200" cy="5553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(late_for_school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t/>
            </a:r>
            <a:endParaRPr b="1" sz="100">
              <a:solidFill>
                <a:srgbClr val="8959A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000">
              <a:solidFill>
                <a:srgbClr val="4D4D4C"/>
              </a:solidFill>
              <a:highlight>
                <a:schemeClr val="lt1"/>
              </a:highlight>
              <a:latin typeface="Droid Sans Mono"/>
              <a:ea typeface="Droid Sans Mono"/>
              <a:cs typeface="Droid Sans Mono"/>
              <a:sym typeface="Droid Sans Mono"/>
            </a:endParaRPr>
          </a:p>
        </p:txBody>
      </p:sp>
      <p:sp>
        <p:nvSpPr>
          <p:cNvPr id="3038" name="Google Shape;3038;p100"/>
          <p:cNvSpPr/>
          <p:nvPr/>
        </p:nvSpPr>
        <p:spPr>
          <a:xfrm>
            <a:off x="4056100" y="1614350"/>
            <a:ext cx="4875000" cy="27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0"/>
          <p:cNvSpPr/>
          <p:nvPr/>
        </p:nvSpPr>
        <p:spPr>
          <a:xfrm>
            <a:off x="5295727" y="1918963"/>
            <a:ext cx="1176000" cy="4893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3040" name="Google Shape;3040;p100"/>
          <p:cNvSpPr/>
          <p:nvPr/>
        </p:nvSpPr>
        <p:spPr>
          <a:xfrm>
            <a:off x="4341322" y="2408454"/>
            <a:ext cx="1008300" cy="1929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3041" name="Google Shape;3041;p100"/>
          <p:cNvSpPr/>
          <p:nvPr/>
        </p:nvSpPr>
        <p:spPr>
          <a:xfrm>
            <a:off x="5954633" y="2366345"/>
            <a:ext cx="13113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3042" name="Google Shape;3042;p100"/>
          <p:cNvCxnSpPr>
            <a:stCxn id="3039" idx="3"/>
            <a:endCxn id="3041" idx="0"/>
          </p:cNvCxnSpPr>
          <p:nvPr/>
        </p:nvCxnSpPr>
        <p:spPr>
          <a:xfrm>
            <a:off x="6471727" y="2163613"/>
            <a:ext cx="138600" cy="202800"/>
          </a:xfrm>
          <a:prstGeom prst="bentConnector2">
            <a:avLst/>
          </a:prstGeom>
          <a:noFill/>
          <a:ln cap="flat" cmpd="sng" w="28575">
            <a:solidFill>
              <a:srgbClr val="00FF00"/>
            </a:solidFill>
            <a:prstDash val="solid"/>
            <a:round/>
            <a:headEnd len="med" w="med" type="none"/>
            <a:tailEnd len="med" w="med" type="none"/>
          </a:ln>
        </p:spPr>
      </p:cxnSp>
      <p:cxnSp>
        <p:nvCxnSpPr>
          <p:cNvPr id="3043" name="Google Shape;3043;p100"/>
          <p:cNvCxnSpPr>
            <a:stCxn id="3039" idx="1"/>
            <a:endCxn id="3040" idx="0"/>
          </p:cNvCxnSpPr>
          <p:nvPr/>
        </p:nvCxnSpPr>
        <p:spPr>
          <a:xfrm flipH="1">
            <a:off x="4845427" y="2163613"/>
            <a:ext cx="450300" cy="244800"/>
          </a:xfrm>
          <a:prstGeom prst="bentConnector2">
            <a:avLst/>
          </a:prstGeom>
          <a:noFill/>
          <a:ln cap="flat" cmpd="sng" w="28575">
            <a:solidFill>
              <a:srgbClr val="00FF00"/>
            </a:solidFill>
            <a:prstDash val="solid"/>
            <a:round/>
            <a:headEnd len="med" w="med" type="none"/>
            <a:tailEnd len="med" w="med" type="none"/>
          </a:ln>
        </p:spPr>
      </p:cxnSp>
      <p:sp>
        <p:nvSpPr>
          <p:cNvPr id="3044" name="Google Shape;3044;p100"/>
          <p:cNvSpPr/>
          <p:nvPr/>
        </p:nvSpPr>
        <p:spPr>
          <a:xfrm>
            <a:off x="5118688" y="2822297"/>
            <a:ext cx="1133700" cy="253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3045" name="Google Shape;3045;p100"/>
          <p:cNvCxnSpPr>
            <a:stCxn id="3041" idx="1"/>
            <a:endCxn id="3044" idx="0"/>
          </p:cNvCxnSpPr>
          <p:nvPr/>
        </p:nvCxnSpPr>
        <p:spPr>
          <a:xfrm flipH="1">
            <a:off x="5685533" y="2594345"/>
            <a:ext cx="269100" cy="228000"/>
          </a:xfrm>
          <a:prstGeom prst="bentConnector2">
            <a:avLst/>
          </a:prstGeom>
          <a:noFill/>
          <a:ln cap="flat" cmpd="sng" w="9525">
            <a:solidFill>
              <a:schemeClr val="dk1"/>
            </a:solidFill>
            <a:prstDash val="solid"/>
            <a:round/>
            <a:headEnd len="med" w="med" type="none"/>
            <a:tailEnd len="med" w="med" type="none"/>
          </a:ln>
        </p:spPr>
      </p:cxnSp>
      <p:cxnSp>
        <p:nvCxnSpPr>
          <p:cNvPr id="3046" name="Google Shape;3046;p100"/>
          <p:cNvCxnSpPr>
            <a:stCxn id="3041" idx="3"/>
            <a:endCxn id="3047" idx="0"/>
          </p:cNvCxnSpPr>
          <p:nvPr/>
        </p:nvCxnSpPr>
        <p:spPr>
          <a:xfrm>
            <a:off x="7265933" y="2594345"/>
            <a:ext cx="189300" cy="282300"/>
          </a:xfrm>
          <a:prstGeom prst="bentConnector2">
            <a:avLst/>
          </a:prstGeom>
          <a:noFill/>
          <a:ln cap="flat" cmpd="sng" w="28575">
            <a:solidFill>
              <a:srgbClr val="00FF00"/>
            </a:solidFill>
            <a:prstDash val="solid"/>
            <a:round/>
            <a:headEnd len="med" w="med" type="none"/>
            <a:tailEnd len="med" w="med" type="none"/>
          </a:ln>
        </p:spPr>
      </p:cxnSp>
      <p:sp>
        <p:nvSpPr>
          <p:cNvPr id="3048" name="Google Shape;3048;p100"/>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049" name="Google Shape;3049;p100"/>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050" name="Google Shape;3050;p100"/>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047" name="Google Shape;3047;p100"/>
          <p:cNvSpPr/>
          <p:nvPr/>
        </p:nvSpPr>
        <p:spPr>
          <a:xfrm>
            <a:off x="6718053" y="2876676"/>
            <a:ext cx="14745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3051" name="Google Shape;3051;p100"/>
          <p:cNvSpPr/>
          <p:nvPr/>
        </p:nvSpPr>
        <p:spPr>
          <a:xfrm>
            <a:off x="7731550" y="3403825"/>
            <a:ext cx="1133700" cy="3072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3052" name="Google Shape;3052;p100"/>
          <p:cNvSpPr/>
          <p:nvPr/>
        </p:nvSpPr>
        <p:spPr>
          <a:xfrm>
            <a:off x="5819274" y="3357567"/>
            <a:ext cx="1311300" cy="3999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3053" name="Google Shape;3053;p100"/>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3054" name="Google Shape;3054;p100"/>
          <p:cNvCxnSpPr>
            <a:stCxn id="3047" idx="3"/>
            <a:endCxn id="3051" idx="0"/>
          </p:cNvCxnSpPr>
          <p:nvPr/>
        </p:nvCxnSpPr>
        <p:spPr>
          <a:xfrm>
            <a:off x="8192553" y="3104676"/>
            <a:ext cx="105900" cy="299100"/>
          </a:xfrm>
          <a:prstGeom prst="bentConnector2">
            <a:avLst/>
          </a:prstGeom>
          <a:noFill/>
          <a:ln cap="flat" cmpd="sng" w="28575">
            <a:solidFill>
              <a:srgbClr val="00FF00"/>
            </a:solidFill>
            <a:prstDash val="solid"/>
            <a:round/>
            <a:headEnd len="med" w="med" type="none"/>
            <a:tailEnd len="med" w="med" type="none"/>
          </a:ln>
        </p:spPr>
      </p:cxnSp>
      <p:cxnSp>
        <p:nvCxnSpPr>
          <p:cNvPr id="3055" name="Google Shape;3055;p100"/>
          <p:cNvCxnSpPr>
            <a:stCxn id="3047" idx="1"/>
            <a:endCxn id="3052" idx="0"/>
          </p:cNvCxnSpPr>
          <p:nvPr/>
        </p:nvCxnSpPr>
        <p:spPr>
          <a:xfrm flipH="1">
            <a:off x="6475053" y="3104676"/>
            <a:ext cx="243000" cy="252900"/>
          </a:xfrm>
          <a:prstGeom prst="bentConnector2">
            <a:avLst/>
          </a:prstGeom>
          <a:noFill/>
          <a:ln cap="flat" cmpd="sng" w="28575">
            <a:solidFill>
              <a:srgbClr val="00FF00"/>
            </a:solidFill>
            <a:prstDash val="solid"/>
            <a:round/>
            <a:headEnd len="med" w="med" type="none"/>
            <a:tailEnd len="med" w="med" type="none"/>
          </a:ln>
        </p:spPr>
      </p:cxnSp>
      <p:sp>
        <p:nvSpPr>
          <p:cNvPr id="3056" name="Google Shape;3056;p100"/>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057" name="Google Shape;3057;p100"/>
          <p:cNvSpPr/>
          <p:nvPr/>
        </p:nvSpPr>
        <p:spPr>
          <a:xfrm>
            <a:off x="5230975" y="3757450"/>
            <a:ext cx="687300" cy="4560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3058" name="Google Shape;3058;p100"/>
          <p:cNvSpPr/>
          <p:nvPr/>
        </p:nvSpPr>
        <p:spPr>
          <a:xfrm>
            <a:off x="4287038" y="3406175"/>
            <a:ext cx="1086900" cy="2778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3059" name="Google Shape;3059;p100"/>
          <p:cNvCxnSpPr>
            <a:stCxn id="3052" idx="2"/>
            <a:endCxn id="3057" idx="3"/>
          </p:cNvCxnSpPr>
          <p:nvPr/>
        </p:nvCxnSpPr>
        <p:spPr>
          <a:xfrm rot="5400000">
            <a:off x="6082674" y="3593217"/>
            <a:ext cx="228000" cy="556500"/>
          </a:xfrm>
          <a:prstGeom prst="bentConnector2">
            <a:avLst/>
          </a:prstGeom>
          <a:noFill/>
          <a:ln cap="flat" cmpd="sng" w="28575">
            <a:solidFill>
              <a:srgbClr val="00FF00"/>
            </a:solidFill>
            <a:prstDash val="solid"/>
            <a:round/>
            <a:headEnd len="med" w="med" type="none"/>
            <a:tailEnd len="med" w="med" type="none"/>
          </a:ln>
        </p:spPr>
      </p:cxnSp>
      <p:cxnSp>
        <p:nvCxnSpPr>
          <p:cNvPr id="3060" name="Google Shape;3060;p100"/>
          <p:cNvCxnSpPr>
            <a:stCxn id="3052" idx="1"/>
            <a:endCxn id="3058" idx="3"/>
          </p:cNvCxnSpPr>
          <p:nvPr/>
        </p:nvCxnSpPr>
        <p:spPr>
          <a:xfrm rot="10800000">
            <a:off x="5374074" y="3545217"/>
            <a:ext cx="445200" cy="12300"/>
          </a:xfrm>
          <a:prstGeom prst="straightConnector1">
            <a:avLst/>
          </a:prstGeom>
          <a:noFill/>
          <a:ln cap="flat" cmpd="sng" w="28575">
            <a:solidFill>
              <a:srgbClr val="00FF00"/>
            </a:solidFill>
            <a:prstDash val="solid"/>
            <a:round/>
            <a:headEnd len="med" w="med" type="none"/>
            <a:tailEnd len="med" w="med" type="none"/>
          </a:ln>
        </p:spPr>
      </p:cxnSp>
      <p:sp>
        <p:nvSpPr>
          <p:cNvPr id="3061" name="Google Shape;3061;p100"/>
          <p:cNvSpPr txBox="1"/>
          <p:nvPr/>
        </p:nvSpPr>
        <p:spPr>
          <a:xfrm>
            <a:off x="5407301" y="326402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062" name="Google Shape;3062;p100"/>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063" name="Google Shape;3063;p100"/>
          <p:cNvSpPr txBox="1"/>
          <p:nvPr/>
        </p:nvSpPr>
        <p:spPr>
          <a:xfrm>
            <a:off x="836907" y="2033917"/>
            <a:ext cx="3270900" cy="931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(enough_money</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take taxi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064" name="Google Shape;3064;p100"/>
          <p:cNvSpPr txBox="1"/>
          <p:nvPr/>
        </p:nvSpPr>
        <p:spPr>
          <a:xfrm>
            <a:off x="838588" y="2599941"/>
            <a:ext cx="3217500" cy="1108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(parents_busy =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3F3F3F"/>
                </a:solidFill>
                <a:highlight>
                  <a:schemeClr val="lt1"/>
                </a:highlight>
                <a:latin typeface="Droid Sans Mono"/>
                <a:ea typeface="Droid Sans Mono"/>
                <a:cs typeface="Droid Sans Mono"/>
                <a:sym typeface="Droid Sans Mono"/>
              </a:rPr>
              <a:t>) {</a:t>
            </a:r>
            <a:endParaRPr b="1" sz="1000">
              <a:solidFill>
                <a:srgbClr val="3F3F3F"/>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cry and take public </a:t>
            </a:r>
            <a:endParaRPr b="1" i="1" sz="1000">
              <a:solidFill>
                <a:srgbClr val="3C78D8"/>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transport to school</a:t>
            </a:r>
            <a:endParaRPr b="1" i="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3F3F3F"/>
                </a:solidFill>
                <a:highlight>
                  <a:schemeClr val="lt1"/>
                </a:highlight>
                <a:latin typeface="Droid Sans Mono"/>
                <a:ea typeface="Droid Sans Mono"/>
                <a:cs typeface="Droid Sans Mono"/>
                <a:sym typeface="Droid Sans Mono"/>
              </a:rPr>
              <a:t>}</a:t>
            </a:r>
            <a:endParaRPr b="1" sz="1000">
              <a:solidFill>
                <a:srgbClr val="3F3F3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065" name="Google Shape;3065;p100"/>
          <p:cNvSpPr txBox="1"/>
          <p:nvPr/>
        </p:nvSpPr>
        <p:spPr>
          <a:xfrm>
            <a:off x="830838" y="3131437"/>
            <a:ext cx="3000000" cy="1108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latin typeface="Droid Sans Mono"/>
                <a:ea typeface="Droid Sans Mono"/>
                <a:cs typeface="Droid Sans Mono"/>
                <a:sym typeface="Droid Sans Mono"/>
              </a:rPr>
              <a:t>  </a:t>
            </a:r>
            <a:r>
              <a:rPr b="1" lang="en" sz="1000">
                <a:solidFill>
                  <a:srgbClr val="8959A8"/>
                </a:solidFill>
                <a:latin typeface="Droid Sans Mono"/>
                <a:ea typeface="Droid Sans Mono"/>
                <a:cs typeface="Droid Sans Mono"/>
                <a:sym typeface="Droid Sans Mono"/>
              </a:rPr>
              <a:t>else </a:t>
            </a:r>
            <a:r>
              <a:rPr b="1" lang="en" sz="1000">
                <a:solidFill>
                  <a:srgbClr val="3F3F3F"/>
                </a:solidFill>
                <a:latin typeface="Droid Sans Mono"/>
                <a:ea typeface="Droid Sans Mono"/>
                <a:cs typeface="Droid Sans Mono"/>
                <a:sym typeface="Droid Sans Mono"/>
              </a:rPr>
              <a:t>{</a:t>
            </a:r>
            <a:endParaRPr b="1" sz="1000">
              <a:solidFill>
                <a:srgbClr val="3F3F3F"/>
              </a:solidFill>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latin typeface="Droid Sans Mono"/>
                <a:ea typeface="Droid Sans Mono"/>
                <a:cs typeface="Droid Sans Mono"/>
                <a:sym typeface="Droid Sans Mono"/>
              </a:rPr>
              <a:t>// ask parents to send</a:t>
            </a:r>
            <a:endParaRPr b="1" i="1" sz="1000">
              <a:solidFill>
                <a:srgbClr val="3C78D8"/>
              </a:solidFill>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latin typeface="Droid Sans Mono"/>
                <a:ea typeface="Droid Sans Mono"/>
                <a:cs typeface="Droid Sans Mono"/>
                <a:sym typeface="Droid Sans Mono"/>
              </a:rPr>
              <a:t>// you to school</a:t>
            </a:r>
            <a:endParaRPr b="1" i="1" sz="1000">
              <a:solidFill>
                <a:srgbClr val="3C78D8"/>
              </a:solidFill>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3F3F3F"/>
                </a:solidFill>
                <a:latin typeface="Droid Sans Mono"/>
                <a:ea typeface="Droid Sans Mono"/>
                <a:cs typeface="Droid Sans Mono"/>
                <a:sym typeface="Droid Sans Mono"/>
              </a:rPr>
              <a:t>}</a:t>
            </a:r>
            <a:endParaRPr b="1" baseline="-25000" i="1" sz="1000">
              <a:solidFill>
                <a:srgbClr val="3C78D8"/>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066" name="Google Shape;3066;p100"/>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067" name="Google Shape;3067;p100"/>
          <p:cNvSpPr/>
          <p:nvPr/>
        </p:nvSpPr>
        <p:spPr>
          <a:xfrm>
            <a:off x="1178000" y="2163624"/>
            <a:ext cx="133200" cy="1742400"/>
          </a:xfrm>
          <a:prstGeom prst="leftBracket">
            <a:avLst>
              <a:gd fmla="val 8333"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0"/>
          <p:cNvSpPr/>
          <p:nvPr/>
        </p:nvSpPr>
        <p:spPr>
          <a:xfrm>
            <a:off x="720000" y="1388875"/>
            <a:ext cx="133200" cy="2611200"/>
          </a:xfrm>
          <a:prstGeom prst="leftBracket">
            <a:avLst>
              <a:gd fmla="val 8333"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2" name="Shape 3072"/>
        <p:cNvGrpSpPr/>
        <p:nvPr/>
      </p:nvGrpSpPr>
      <p:grpSpPr>
        <a:xfrm>
          <a:off x="0" y="0"/>
          <a:ext cx="0" cy="0"/>
          <a:chOff x="0" y="0"/>
          <a:chExt cx="0" cy="0"/>
        </a:xfrm>
      </p:grpSpPr>
      <p:grpSp>
        <p:nvGrpSpPr>
          <p:cNvPr id="3073" name="Google Shape;3073;p101"/>
          <p:cNvGrpSpPr/>
          <p:nvPr/>
        </p:nvGrpSpPr>
        <p:grpSpPr>
          <a:xfrm>
            <a:off x="299286" y="189025"/>
            <a:ext cx="133205" cy="119344"/>
            <a:chOff x="222150" y="185025"/>
            <a:chExt cx="170100" cy="152400"/>
          </a:xfrm>
        </p:grpSpPr>
        <p:cxnSp>
          <p:nvCxnSpPr>
            <p:cNvPr id="3074" name="Google Shape;3074;p10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75" name="Google Shape;3075;p10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76" name="Google Shape;3076;p10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077" name="Google Shape;3077;p101"/>
          <p:cNvGrpSpPr/>
          <p:nvPr/>
        </p:nvGrpSpPr>
        <p:grpSpPr>
          <a:xfrm>
            <a:off x="286625" y="3999999"/>
            <a:ext cx="145867" cy="958251"/>
            <a:chOff x="286625" y="3923799"/>
            <a:chExt cx="145867" cy="958251"/>
          </a:xfrm>
        </p:grpSpPr>
        <p:sp>
          <p:nvSpPr>
            <p:cNvPr id="3078" name="Google Shape;3078;p10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9" name="Google Shape;3079;p101"/>
            <p:cNvGrpSpPr/>
            <p:nvPr/>
          </p:nvGrpSpPr>
          <p:grpSpPr>
            <a:xfrm>
              <a:off x="298112" y="4342643"/>
              <a:ext cx="110182" cy="126862"/>
              <a:chOff x="281100" y="2027800"/>
              <a:chExt cx="140700" cy="162000"/>
            </a:xfrm>
          </p:grpSpPr>
          <p:sp>
            <p:nvSpPr>
              <p:cNvPr id="3080" name="Google Shape;3080;p10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1" name="Google Shape;3081;p101"/>
              <p:cNvGrpSpPr/>
              <p:nvPr/>
            </p:nvGrpSpPr>
            <p:grpSpPr>
              <a:xfrm>
                <a:off x="308875" y="2088450"/>
                <a:ext cx="85200" cy="40700"/>
                <a:chOff x="308875" y="2087000"/>
                <a:chExt cx="85200" cy="40700"/>
              </a:xfrm>
            </p:grpSpPr>
            <p:cxnSp>
              <p:nvCxnSpPr>
                <p:cNvPr id="3082" name="Google Shape;3082;p10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083" name="Google Shape;3083;p10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084" name="Google Shape;3084;p101"/>
            <p:cNvGrpSpPr/>
            <p:nvPr/>
          </p:nvGrpSpPr>
          <p:grpSpPr>
            <a:xfrm>
              <a:off x="286625" y="3923799"/>
              <a:ext cx="133200" cy="133200"/>
              <a:chOff x="286625" y="3648899"/>
              <a:chExt cx="133200" cy="133200"/>
            </a:xfrm>
          </p:grpSpPr>
          <p:sp>
            <p:nvSpPr>
              <p:cNvPr id="3085" name="Google Shape;3085;p10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7" name="Google Shape;3087;p10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1" name="Google Shape;3091;p101"/>
          <p:cNvGrpSpPr/>
          <p:nvPr/>
        </p:nvGrpSpPr>
        <p:grpSpPr>
          <a:xfrm>
            <a:off x="7819199" y="752550"/>
            <a:ext cx="604800" cy="147600"/>
            <a:chOff x="7688649" y="828750"/>
            <a:chExt cx="604800" cy="147600"/>
          </a:xfrm>
        </p:grpSpPr>
        <p:sp>
          <p:nvSpPr>
            <p:cNvPr id="3092" name="Google Shape;3092;p10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5" name="Google Shape;3095;p10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096" name="Google Shape;3096;p101">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CONDITIONALS.HTML</a:t>
            </a:r>
            <a:endParaRPr sz="1000">
              <a:solidFill>
                <a:schemeClr val="dk2"/>
              </a:solidFill>
              <a:latin typeface="Oswald"/>
              <a:ea typeface="Oswald"/>
              <a:cs typeface="Oswald"/>
              <a:sym typeface="Oswald"/>
            </a:endParaRPr>
          </a:p>
        </p:txBody>
      </p:sp>
      <p:sp>
        <p:nvSpPr>
          <p:cNvPr id="3097" name="Google Shape;3097;p101"/>
          <p:cNvSpPr txBox="1"/>
          <p:nvPr>
            <p:ph idx="4"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NESTED IF statements</a:t>
            </a:r>
            <a:endParaRPr>
              <a:solidFill>
                <a:schemeClr val="dk2"/>
              </a:solidFill>
            </a:endParaRPr>
          </a:p>
        </p:txBody>
      </p:sp>
      <p:sp>
        <p:nvSpPr>
          <p:cNvPr id="3098" name="Google Shape;3098;p101"/>
          <p:cNvSpPr/>
          <p:nvPr/>
        </p:nvSpPr>
        <p:spPr>
          <a:xfrm>
            <a:off x="611338" y="1250544"/>
            <a:ext cx="3357900" cy="3287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76200" marR="76200" rtl="0" algn="l">
              <a:lnSpc>
                <a:spcPct val="115000"/>
              </a:lnSpc>
              <a:spcBef>
                <a:spcPts val="0"/>
              </a:spcBef>
              <a:spcAft>
                <a:spcPts val="0"/>
              </a:spcAft>
              <a:buNone/>
            </a:pPr>
            <a:r>
              <a:t/>
            </a:r>
            <a:endParaRPr b="1" sz="1800">
              <a:solidFill>
                <a:srgbClr val="4D4D4C"/>
              </a:solidFill>
              <a:highlight>
                <a:srgbClr val="FFFFFF"/>
              </a:highlight>
              <a:latin typeface="Droid Sans Mono"/>
              <a:ea typeface="Droid Sans Mono"/>
              <a:cs typeface="Droid Sans Mono"/>
              <a:sym typeface="Droid Sans Mono"/>
            </a:endParaRPr>
          </a:p>
        </p:txBody>
      </p:sp>
      <p:sp>
        <p:nvSpPr>
          <p:cNvPr id="3099" name="Google Shape;3099;p101"/>
          <p:cNvSpPr txBox="1"/>
          <p:nvPr/>
        </p:nvSpPr>
        <p:spPr>
          <a:xfrm>
            <a:off x="840463" y="1319469"/>
            <a:ext cx="30744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(is_raining</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E06666"/>
                </a:solidFill>
                <a:highlight>
                  <a:schemeClr val="lt1"/>
                </a:highlight>
                <a:latin typeface="Droid Sans Mono"/>
                <a:ea typeface="Droid Sans Mono"/>
                <a:cs typeface="Droid Sans Mono"/>
                <a:sym typeface="Droid Sans Mono"/>
              </a:rPr>
              <a:t>false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cycle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3100" name="Google Shape;3100;p101"/>
          <p:cNvSpPr txBox="1"/>
          <p:nvPr/>
        </p:nvSpPr>
        <p:spPr>
          <a:xfrm>
            <a:off x="805738" y="1839594"/>
            <a:ext cx="3109200" cy="5553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(late_for_school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t/>
            </a:r>
            <a:endParaRPr b="1" sz="100">
              <a:solidFill>
                <a:srgbClr val="8959A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b="1" sz="1000">
              <a:solidFill>
                <a:srgbClr val="4D4D4C"/>
              </a:solidFill>
              <a:highlight>
                <a:schemeClr val="lt1"/>
              </a:highlight>
              <a:latin typeface="Droid Sans Mono"/>
              <a:ea typeface="Droid Sans Mono"/>
              <a:cs typeface="Droid Sans Mono"/>
              <a:sym typeface="Droid Sans Mono"/>
            </a:endParaRPr>
          </a:p>
        </p:txBody>
      </p:sp>
      <p:sp>
        <p:nvSpPr>
          <p:cNvPr id="3101" name="Google Shape;3101;p101"/>
          <p:cNvSpPr/>
          <p:nvPr/>
        </p:nvSpPr>
        <p:spPr>
          <a:xfrm>
            <a:off x="4056100" y="1614350"/>
            <a:ext cx="4875000" cy="27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1"/>
          <p:cNvSpPr/>
          <p:nvPr/>
        </p:nvSpPr>
        <p:spPr>
          <a:xfrm>
            <a:off x="5295727" y="1918963"/>
            <a:ext cx="1176000" cy="4893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Is it raining?</a:t>
            </a:r>
            <a:endParaRPr sz="600">
              <a:latin typeface="Fira Code"/>
              <a:ea typeface="Fira Code"/>
              <a:cs typeface="Fira Code"/>
              <a:sym typeface="Fira Code"/>
            </a:endParaRPr>
          </a:p>
        </p:txBody>
      </p:sp>
      <p:sp>
        <p:nvSpPr>
          <p:cNvPr id="3103" name="Google Shape;3103;p101"/>
          <p:cNvSpPr/>
          <p:nvPr/>
        </p:nvSpPr>
        <p:spPr>
          <a:xfrm>
            <a:off x="4341322" y="2408454"/>
            <a:ext cx="1008300" cy="1929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Cycle to school</a:t>
            </a:r>
            <a:endParaRPr sz="700">
              <a:latin typeface="Fira Code"/>
              <a:ea typeface="Fira Code"/>
              <a:cs typeface="Fira Code"/>
              <a:sym typeface="Fira Code"/>
            </a:endParaRPr>
          </a:p>
        </p:txBody>
      </p:sp>
      <p:sp>
        <p:nvSpPr>
          <p:cNvPr id="3104" name="Google Shape;3104;p101"/>
          <p:cNvSpPr/>
          <p:nvPr/>
        </p:nvSpPr>
        <p:spPr>
          <a:xfrm>
            <a:off x="5954633" y="2366345"/>
            <a:ext cx="13113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Am I late for school?</a:t>
            </a:r>
            <a:endParaRPr sz="700">
              <a:latin typeface="Fira Code"/>
              <a:ea typeface="Fira Code"/>
              <a:cs typeface="Fira Code"/>
              <a:sym typeface="Fira Code"/>
            </a:endParaRPr>
          </a:p>
        </p:txBody>
      </p:sp>
      <p:cxnSp>
        <p:nvCxnSpPr>
          <p:cNvPr id="3105" name="Google Shape;3105;p101"/>
          <p:cNvCxnSpPr>
            <a:stCxn id="3102" idx="3"/>
            <a:endCxn id="3104" idx="0"/>
          </p:cNvCxnSpPr>
          <p:nvPr/>
        </p:nvCxnSpPr>
        <p:spPr>
          <a:xfrm>
            <a:off x="6471727" y="2163613"/>
            <a:ext cx="138600" cy="202800"/>
          </a:xfrm>
          <a:prstGeom prst="bentConnector2">
            <a:avLst/>
          </a:prstGeom>
          <a:noFill/>
          <a:ln cap="flat" cmpd="sng" w="28575">
            <a:solidFill>
              <a:srgbClr val="00FF00"/>
            </a:solidFill>
            <a:prstDash val="solid"/>
            <a:round/>
            <a:headEnd len="med" w="med" type="none"/>
            <a:tailEnd len="med" w="med" type="none"/>
          </a:ln>
        </p:spPr>
      </p:cxnSp>
      <p:cxnSp>
        <p:nvCxnSpPr>
          <p:cNvPr id="3106" name="Google Shape;3106;p101"/>
          <p:cNvCxnSpPr>
            <a:stCxn id="3102" idx="1"/>
            <a:endCxn id="3103" idx="0"/>
          </p:cNvCxnSpPr>
          <p:nvPr/>
        </p:nvCxnSpPr>
        <p:spPr>
          <a:xfrm flipH="1">
            <a:off x="4845427" y="2163613"/>
            <a:ext cx="450300" cy="244800"/>
          </a:xfrm>
          <a:prstGeom prst="bentConnector2">
            <a:avLst/>
          </a:prstGeom>
          <a:noFill/>
          <a:ln cap="flat" cmpd="sng" w="28575">
            <a:solidFill>
              <a:srgbClr val="00FF00"/>
            </a:solidFill>
            <a:prstDash val="solid"/>
            <a:round/>
            <a:headEnd len="med" w="med" type="none"/>
            <a:tailEnd len="med" w="med" type="none"/>
          </a:ln>
        </p:spPr>
      </p:cxnSp>
      <p:sp>
        <p:nvSpPr>
          <p:cNvPr id="3107" name="Google Shape;3107;p101"/>
          <p:cNvSpPr/>
          <p:nvPr/>
        </p:nvSpPr>
        <p:spPr>
          <a:xfrm>
            <a:off x="5118688" y="2822297"/>
            <a:ext cx="1133700" cy="2532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Take public transport to school</a:t>
            </a:r>
            <a:endParaRPr sz="600">
              <a:latin typeface="Fira Code"/>
              <a:ea typeface="Fira Code"/>
              <a:cs typeface="Fira Code"/>
              <a:sym typeface="Fira Code"/>
            </a:endParaRPr>
          </a:p>
        </p:txBody>
      </p:sp>
      <p:cxnSp>
        <p:nvCxnSpPr>
          <p:cNvPr id="3108" name="Google Shape;3108;p101"/>
          <p:cNvCxnSpPr>
            <a:stCxn id="3104" idx="1"/>
            <a:endCxn id="3107" idx="0"/>
          </p:cNvCxnSpPr>
          <p:nvPr/>
        </p:nvCxnSpPr>
        <p:spPr>
          <a:xfrm flipH="1">
            <a:off x="5685533" y="2594345"/>
            <a:ext cx="269100" cy="228000"/>
          </a:xfrm>
          <a:prstGeom prst="bentConnector2">
            <a:avLst/>
          </a:prstGeom>
          <a:noFill/>
          <a:ln cap="flat" cmpd="sng" w="28575">
            <a:solidFill>
              <a:srgbClr val="00FF00"/>
            </a:solidFill>
            <a:prstDash val="solid"/>
            <a:round/>
            <a:headEnd len="med" w="med" type="none"/>
            <a:tailEnd len="med" w="med" type="none"/>
          </a:ln>
        </p:spPr>
      </p:cxnSp>
      <p:cxnSp>
        <p:nvCxnSpPr>
          <p:cNvPr id="3109" name="Google Shape;3109;p101"/>
          <p:cNvCxnSpPr>
            <a:stCxn id="3104" idx="3"/>
            <a:endCxn id="3110" idx="0"/>
          </p:cNvCxnSpPr>
          <p:nvPr/>
        </p:nvCxnSpPr>
        <p:spPr>
          <a:xfrm>
            <a:off x="7265933" y="2594345"/>
            <a:ext cx="189300" cy="282300"/>
          </a:xfrm>
          <a:prstGeom prst="bentConnector2">
            <a:avLst/>
          </a:prstGeom>
          <a:noFill/>
          <a:ln cap="flat" cmpd="sng" w="28575">
            <a:solidFill>
              <a:srgbClr val="00FF00"/>
            </a:solidFill>
            <a:prstDash val="solid"/>
            <a:round/>
            <a:headEnd len="med" w="med" type="none"/>
            <a:tailEnd len="med" w="med" type="none"/>
          </a:ln>
        </p:spPr>
      </p:cxnSp>
      <p:sp>
        <p:nvSpPr>
          <p:cNvPr id="3111" name="Google Shape;3111;p101"/>
          <p:cNvSpPr txBox="1"/>
          <p:nvPr/>
        </p:nvSpPr>
        <p:spPr>
          <a:xfrm>
            <a:off x="4562829" y="194922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112" name="Google Shape;3112;p101"/>
          <p:cNvSpPr txBox="1"/>
          <p:nvPr/>
        </p:nvSpPr>
        <p:spPr>
          <a:xfrm>
            <a:off x="6566613" y="1953483"/>
            <a:ext cx="68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113" name="Google Shape;3113;p101"/>
          <p:cNvSpPr txBox="1"/>
          <p:nvPr/>
        </p:nvSpPr>
        <p:spPr>
          <a:xfrm>
            <a:off x="5388244" y="2427605"/>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110" name="Google Shape;3110;p101"/>
          <p:cNvSpPr/>
          <p:nvPr/>
        </p:nvSpPr>
        <p:spPr>
          <a:xfrm>
            <a:off x="6718053" y="2876676"/>
            <a:ext cx="1474500" cy="4560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Do I have enough money?</a:t>
            </a:r>
            <a:endParaRPr sz="600">
              <a:latin typeface="Fira Code"/>
              <a:ea typeface="Fira Code"/>
              <a:cs typeface="Fira Code"/>
              <a:sym typeface="Fira Code"/>
            </a:endParaRPr>
          </a:p>
        </p:txBody>
      </p:sp>
      <p:sp>
        <p:nvSpPr>
          <p:cNvPr id="3114" name="Google Shape;3114;p101"/>
          <p:cNvSpPr/>
          <p:nvPr/>
        </p:nvSpPr>
        <p:spPr>
          <a:xfrm>
            <a:off x="7731550" y="3403825"/>
            <a:ext cx="1133700" cy="3072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Fira Code"/>
                <a:ea typeface="Fira Code"/>
                <a:cs typeface="Fira Code"/>
                <a:sym typeface="Fira Code"/>
              </a:rPr>
              <a:t>Take taxi to school</a:t>
            </a:r>
            <a:endParaRPr sz="900">
              <a:latin typeface="Fira Code"/>
              <a:ea typeface="Fira Code"/>
              <a:cs typeface="Fira Code"/>
              <a:sym typeface="Fira Code"/>
            </a:endParaRPr>
          </a:p>
        </p:txBody>
      </p:sp>
      <p:sp>
        <p:nvSpPr>
          <p:cNvPr id="3115" name="Google Shape;3115;p101"/>
          <p:cNvSpPr/>
          <p:nvPr/>
        </p:nvSpPr>
        <p:spPr>
          <a:xfrm>
            <a:off x="5819274" y="3357567"/>
            <a:ext cx="1311300" cy="399900"/>
          </a:xfrm>
          <a:prstGeom prst="diamond">
            <a:avLst/>
          </a:prstGeom>
          <a:solidFill>
            <a:srgbClr val="A4C2F4"/>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Fira Code"/>
                <a:ea typeface="Fira Code"/>
                <a:cs typeface="Fira Code"/>
                <a:sym typeface="Fira Code"/>
              </a:rPr>
              <a:t>Are parents busy?</a:t>
            </a:r>
            <a:endParaRPr sz="600">
              <a:latin typeface="Fira Code"/>
              <a:ea typeface="Fira Code"/>
              <a:cs typeface="Fira Code"/>
              <a:sym typeface="Fira Code"/>
            </a:endParaRPr>
          </a:p>
        </p:txBody>
      </p:sp>
      <p:sp>
        <p:nvSpPr>
          <p:cNvPr id="3116" name="Google Shape;3116;p101"/>
          <p:cNvSpPr txBox="1"/>
          <p:nvPr/>
        </p:nvSpPr>
        <p:spPr>
          <a:xfrm>
            <a:off x="8259508" y="294140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cxnSp>
        <p:nvCxnSpPr>
          <p:cNvPr id="3117" name="Google Shape;3117;p101"/>
          <p:cNvCxnSpPr>
            <a:stCxn id="3110" idx="3"/>
            <a:endCxn id="3114" idx="0"/>
          </p:cNvCxnSpPr>
          <p:nvPr/>
        </p:nvCxnSpPr>
        <p:spPr>
          <a:xfrm>
            <a:off x="8192553" y="3104676"/>
            <a:ext cx="105900" cy="299100"/>
          </a:xfrm>
          <a:prstGeom prst="bentConnector2">
            <a:avLst/>
          </a:prstGeom>
          <a:noFill/>
          <a:ln cap="flat" cmpd="sng" w="28575">
            <a:solidFill>
              <a:srgbClr val="00FF00"/>
            </a:solidFill>
            <a:prstDash val="solid"/>
            <a:round/>
            <a:headEnd len="med" w="med" type="none"/>
            <a:tailEnd len="med" w="med" type="none"/>
          </a:ln>
        </p:spPr>
      </p:cxnSp>
      <p:cxnSp>
        <p:nvCxnSpPr>
          <p:cNvPr id="3118" name="Google Shape;3118;p101"/>
          <p:cNvCxnSpPr>
            <a:stCxn id="3110" idx="1"/>
            <a:endCxn id="3115" idx="0"/>
          </p:cNvCxnSpPr>
          <p:nvPr/>
        </p:nvCxnSpPr>
        <p:spPr>
          <a:xfrm flipH="1">
            <a:off x="6475053" y="3104676"/>
            <a:ext cx="243000" cy="252900"/>
          </a:xfrm>
          <a:prstGeom prst="bentConnector2">
            <a:avLst/>
          </a:prstGeom>
          <a:noFill/>
          <a:ln cap="flat" cmpd="sng" w="28575">
            <a:solidFill>
              <a:srgbClr val="00FF00"/>
            </a:solidFill>
            <a:prstDash val="solid"/>
            <a:round/>
            <a:headEnd len="med" w="med" type="none"/>
            <a:tailEnd len="med" w="med" type="none"/>
          </a:ln>
        </p:spPr>
      </p:cxnSp>
      <p:sp>
        <p:nvSpPr>
          <p:cNvPr id="3119" name="Google Shape;3119;p101"/>
          <p:cNvSpPr txBox="1"/>
          <p:nvPr/>
        </p:nvSpPr>
        <p:spPr>
          <a:xfrm>
            <a:off x="6165675" y="2984281"/>
            <a:ext cx="43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120" name="Google Shape;3120;p101"/>
          <p:cNvSpPr/>
          <p:nvPr/>
        </p:nvSpPr>
        <p:spPr>
          <a:xfrm>
            <a:off x="5230975" y="3757450"/>
            <a:ext cx="687300" cy="4560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Ask them to send you</a:t>
            </a:r>
            <a:endParaRPr sz="700">
              <a:latin typeface="Fira Code"/>
              <a:ea typeface="Fira Code"/>
              <a:cs typeface="Fira Code"/>
              <a:sym typeface="Fira Code"/>
            </a:endParaRPr>
          </a:p>
        </p:txBody>
      </p:sp>
      <p:sp>
        <p:nvSpPr>
          <p:cNvPr id="3121" name="Google Shape;3121;p101"/>
          <p:cNvSpPr/>
          <p:nvPr/>
        </p:nvSpPr>
        <p:spPr>
          <a:xfrm>
            <a:off x="4287038" y="3406175"/>
            <a:ext cx="1086900" cy="277800"/>
          </a:xfrm>
          <a:prstGeom prst="rect">
            <a:avLst/>
          </a:prstGeom>
          <a:solidFill>
            <a:schemeClr val="lt2"/>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Fira Code"/>
                <a:ea typeface="Fira Code"/>
                <a:cs typeface="Fira Code"/>
                <a:sym typeface="Fira Code"/>
              </a:rPr>
              <a:t>Cry and take public transport</a:t>
            </a:r>
            <a:endParaRPr sz="700">
              <a:latin typeface="Fira Code"/>
              <a:ea typeface="Fira Code"/>
              <a:cs typeface="Fira Code"/>
              <a:sym typeface="Fira Code"/>
            </a:endParaRPr>
          </a:p>
        </p:txBody>
      </p:sp>
      <p:cxnSp>
        <p:nvCxnSpPr>
          <p:cNvPr id="3122" name="Google Shape;3122;p101"/>
          <p:cNvCxnSpPr>
            <a:stCxn id="3115" idx="2"/>
            <a:endCxn id="3120" idx="3"/>
          </p:cNvCxnSpPr>
          <p:nvPr/>
        </p:nvCxnSpPr>
        <p:spPr>
          <a:xfrm rot="5400000">
            <a:off x="6082674" y="3593217"/>
            <a:ext cx="228000" cy="556500"/>
          </a:xfrm>
          <a:prstGeom prst="bentConnector2">
            <a:avLst/>
          </a:prstGeom>
          <a:noFill/>
          <a:ln cap="flat" cmpd="sng" w="28575">
            <a:solidFill>
              <a:srgbClr val="00FF00"/>
            </a:solidFill>
            <a:prstDash val="solid"/>
            <a:round/>
            <a:headEnd len="med" w="med" type="none"/>
            <a:tailEnd len="med" w="med" type="none"/>
          </a:ln>
        </p:spPr>
      </p:cxnSp>
      <p:cxnSp>
        <p:nvCxnSpPr>
          <p:cNvPr id="3123" name="Google Shape;3123;p101"/>
          <p:cNvCxnSpPr>
            <a:stCxn id="3115" idx="1"/>
            <a:endCxn id="3121" idx="3"/>
          </p:cNvCxnSpPr>
          <p:nvPr/>
        </p:nvCxnSpPr>
        <p:spPr>
          <a:xfrm rot="10800000">
            <a:off x="5374074" y="3545217"/>
            <a:ext cx="445200" cy="12300"/>
          </a:xfrm>
          <a:prstGeom prst="straightConnector1">
            <a:avLst/>
          </a:prstGeom>
          <a:noFill/>
          <a:ln cap="flat" cmpd="sng" w="28575">
            <a:solidFill>
              <a:srgbClr val="00FF00"/>
            </a:solidFill>
            <a:prstDash val="solid"/>
            <a:round/>
            <a:headEnd len="med" w="med" type="none"/>
            <a:tailEnd len="med" w="med" type="none"/>
          </a:ln>
        </p:spPr>
      </p:cxnSp>
      <p:sp>
        <p:nvSpPr>
          <p:cNvPr id="3124" name="Google Shape;3124;p101"/>
          <p:cNvSpPr txBox="1"/>
          <p:nvPr/>
        </p:nvSpPr>
        <p:spPr>
          <a:xfrm>
            <a:off x="5407301" y="3264021"/>
            <a:ext cx="556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125" name="Google Shape;3125;p101"/>
          <p:cNvSpPr txBox="1"/>
          <p:nvPr/>
        </p:nvSpPr>
        <p:spPr>
          <a:xfrm>
            <a:off x="6154418" y="3906045"/>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No</a:t>
            </a:r>
            <a:endParaRPr b="1" sz="1100">
              <a:solidFill>
                <a:srgbClr val="191919"/>
              </a:solidFill>
              <a:latin typeface="Fira Code"/>
              <a:ea typeface="Fira Code"/>
              <a:cs typeface="Fira Code"/>
              <a:sym typeface="Fira Code"/>
            </a:endParaRPr>
          </a:p>
        </p:txBody>
      </p:sp>
      <p:sp>
        <p:nvSpPr>
          <p:cNvPr id="3126" name="Google Shape;3126;p101"/>
          <p:cNvSpPr txBox="1"/>
          <p:nvPr/>
        </p:nvSpPr>
        <p:spPr>
          <a:xfrm>
            <a:off x="836907" y="2033917"/>
            <a:ext cx="3270900" cy="931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if</a:t>
            </a:r>
            <a:r>
              <a:rPr b="1" lang="en" sz="1000">
                <a:solidFill>
                  <a:srgbClr val="4D4D4C"/>
                </a:solidFill>
                <a:highlight>
                  <a:schemeClr val="lt1"/>
                </a:highlight>
                <a:latin typeface="Droid Sans Mono"/>
                <a:ea typeface="Droid Sans Mono"/>
                <a:cs typeface="Droid Sans Mono"/>
                <a:sym typeface="Droid Sans Mono"/>
              </a:rPr>
              <a:t> (enough_money</a:t>
            </a:r>
            <a:r>
              <a:rPr b="1" lang="en" sz="1000">
                <a:solidFill>
                  <a:srgbClr val="FF9900"/>
                </a:solidFill>
                <a:highlight>
                  <a:schemeClr val="lt1"/>
                </a:highlight>
                <a:latin typeface="Droid Sans Mono"/>
                <a:ea typeface="Droid Sans Mono"/>
                <a:cs typeface="Droid Sans Mono"/>
                <a:sym typeface="Droid Sans Mono"/>
              </a:rPr>
              <a:t> </a:t>
            </a:r>
            <a:r>
              <a:rPr b="1" lang="en" sz="1000">
                <a:solidFill>
                  <a:srgbClr val="F5871F"/>
                </a:solidFill>
                <a:highlight>
                  <a:schemeClr val="lt1"/>
                </a:highlight>
                <a:latin typeface="Droid Sans Mono"/>
                <a:ea typeface="Droid Sans Mono"/>
                <a:cs typeface="Droid Sans Mono"/>
                <a:sym typeface="Droid Sans Mono"/>
              </a:rPr>
              <a:t>==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4D4D4C"/>
                </a:solidFill>
                <a:highlight>
                  <a:schemeClr val="lt1"/>
                </a:highlight>
                <a:latin typeface="Droid Sans Mono"/>
                <a:ea typeface="Droid Sans Mono"/>
                <a:cs typeface="Droid Sans Mono"/>
                <a:sym typeface="Droid Sans Mono"/>
              </a:rPr>
              <a:t>) {</a:t>
            </a:r>
            <a:endParaRPr b="1" sz="1000">
              <a:solidFill>
                <a:srgbClr val="4D4D4C"/>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take taxi to school</a:t>
            </a:r>
            <a:r>
              <a:rPr b="1" lang="en" sz="1000">
                <a:solidFill>
                  <a:srgbClr val="3C78D8"/>
                </a:solidFill>
                <a:highlight>
                  <a:schemeClr val="lt1"/>
                </a:highlight>
                <a:latin typeface="Droid Sans Mono"/>
                <a:ea typeface="Droid Sans Mono"/>
                <a:cs typeface="Droid Sans Mono"/>
                <a:sym typeface="Droid Sans Mono"/>
              </a:rPr>
              <a:t>  </a:t>
            </a:r>
            <a:endParaRPr b="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127" name="Google Shape;3127;p101"/>
          <p:cNvSpPr txBox="1"/>
          <p:nvPr/>
        </p:nvSpPr>
        <p:spPr>
          <a:xfrm>
            <a:off x="838588" y="2599941"/>
            <a:ext cx="3217500" cy="1108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highlight>
                  <a:schemeClr val="lt1"/>
                </a:highlight>
                <a:latin typeface="Droid Sans Mono"/>
                <a:ea typeface="Droid Sans Mono"/>
                <a:cs typeface="Droid Sans Mono"/>
                <a:sym typeface="Droid Sans Mono"/>
              </a:rPr>
              <a:t>else if</a:t>
            </a:r>
            <a:r>
              <a:rPr b="1" lang="en" sz="1000">
                <a:solidFill>
                  <a:srgbClr val="4D4D4C"/>
                </a:solidFill>
                <a:highlight>
                  <a:schemeClr val="lt1"/>
                </a:highlight>
                <a:latin typeface="Droid Sans Mono"/>
                <a:ea typeface="Droid Sans Mono"/>
                <a:cs typeface="Droid Sans Mono"/>
                <a:sym typeface="Droid Sans Mono"/>
              </a:rPr>
              <a:t> (parents_busy = </a:t>
            </a:r>
            <a:r>
              <a:rPr b="1" lang="en" sz="1000">
                <a:solidFill>
                  <a:srgbClr val="6AA84F"/>
                </a:solidFill>
                <a:highlight>
                  <a:schemeClr val="lt1"/>
                </a:highlight>
                <a:latin typeface="Droid Sans Mono"/>
                <a:ea typeface="Droid Sans Mono"/>
                <a:cs typeface="Droid Sans Mono"/>
                <a:sym typeface="Droid Sans Mono"/>
              </a:rPr>
              <a:t>true</a:t>
            </a:r>
            <a:r>
              <a:rPr b="1" lang="en" sz="1000">
                <a:solidFill>
                  <a:srgbClr val="3F3F3F"/>
                </a:solidFill>
                <a:highlight>
                  <a:schemeClr val="lt1"/>
                </a:highlight>
                <a:latin typeface="Droid Sans Mono"/>
                <a:ea typeface="Droid Sans Mono"/>
                <a:cs typeface="Droid Sans Mono"/>
                <a:sym typeface="Droid Sans Mono"/>
              </a:rPr>
              <a:t>) {</a:t>
            </a:r>
            <a:endParaRPr b="1" sz="1000">
              <a:solidFill>
                <a:srgbClr val="3F3F3F"/>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cry and take public </a:t>
            </a:r>
            <a:endParaRPr b="1" i="1" sz="1000">
              <a:solidFill>
                <a:srgbClr val="3C78D8"/>
              </a:solidFill>
              <a:highlight>
                <a:schemeClr val="lt1"/>
              </a:highlight>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highlight>
                  <a:schemeClr val="lt1"/>
                </a:highlight>
                <a:latin typeface="Droid Sans Mono"/>
                <a:ea typeface="Droid Sans Mono"/>
                <a:cs typeface="Droid Sans Mono"/>
                <a:sym typeface="Droid Sans Mono"/>
              </a:rPr>
              <a:t>// transport to school</a:t>
            </a:r>
            <a:endParaRPr b="1" i="1" sz="1000">
              <a:solidFill>
                <a:srgbClr val="3C78D8"/>
              </a:solidFill>
              <a:highlight>
                <a:schemeClr val="lt1"/>
              </a:highlight>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3F3F3F"/>
                </a:solidFill>
                <a:highlight>
                  <a:schemeClr val="lt1"/>
                </a:highlight>
                <a:latin typeface="Droid Sans Mono"/>
                <a:ea typeface="Droid Sans Mono"/>
                <a:cs typeface="Droid Sans Mono"/>
                <a:sym typeface="Droid Sans Mono"/>
              </a:rPr>
              <a:t>}</a:t>
            </a:r>
            <a:endParaRPr b="1" sz="1000">
              <a:solidFill>
                <a:srgbClr val="3F3F3F"/>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128" name="Google Shape;3128;p101"/>
          <p:cNvSpPr txBox="1"/>
          <p:nvPr/>
        </p:nvSpPr>
        <p:spPr>
          <a:xfrm>
            <a:off x="830838" y="3131437"/>
            <a:ext cx="3000000" cy="1108200"/>
          </a:xfrm>
          <a:prstGeom prst="rect">
            <a:avLst/>
          </a:prstGeom>
          <a:noFill/>
          <a:ln>
            <a:noFill/>
          </a:ln>
        </p:spPr>
        <p:txBody>
          <a:bodyPr anchorCtr="0" anchor="t" bIns="91425" lIns="91425" spcFirstLastPara="1" rIns="91425" wrap="square" tIns="91425">
            <a:spAutoFit/>
          </a:bodyPr>
          <a:lstStyle/>
          <a:p>
            <a:pPr indent="457200" lvl="0" marL="0" marR="76200" rtl="0" algn="l">
              <a:lnSpc>
                <a:spcPct val="115000"/>
              </a:lnSpc>
              <a:spcBef>
                <a:spcPts val="0"/>
              </a:spcBef>
              <a:spcAft>
                <a:spcPts val="0"/>
              </a:spcAft>
              <a:buNone/>
            </a:pPr>
            <a:r>
              <a:rPr b="1" lang="en" sz="1000">
                <a:solidFill>
                  <a:srgbClr val="8959A8"/>
                </a:solidFill>
                <a:latin typeface="Droid Sans Mono"/>
                <a:ea typeface="Droid Sans Mono"/>
                <a:cs typeface="Droid Sans Mono"/>
                <a:sym typeface="Droid Sans Mono"/>
              </a:rPr>
              <a:t>  else </a:t>
            </a:r>
            <a:r>
              <a:rPr b="1" lang="en" sz="1000">
                <a:solidFill>
                  <a:srgbClr val="3F3F3F"/>
                </a:solidFill>
                <a:latin typeface="Droid Sans Mono"/>
                <a:ea typeface="Droid Sans Mono"/>
                <a:cs typeface="Droid Sans Mono"/>
                <a:sym typeface="Droid Sans Mono"/>
              </a:rPr>
              <a:t>{</a:t>
            </a:r>
            <a:endParaRPr b="1" sz="1000">
              <a:solidFill>
                <a:srgbClr val="3F3F3F"/>
              </a:solidFill>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latin typeface="Droid Sans Mono"/>
                <a:ea typeface="Droid Sans Mono"/>
                <a:cs typeface="Droid Sans Mono"/>
                <a:sym typeface="Droid Sans Mono"/>
              </a:rPr>
              <a:t>// ask parents to send</a:t>
            </a:r>
            <a:endParaRPr b="1" i="1" sz="1000">
              <a:solidFill>
                <a:srgbClr val="3C78D8"/>
              </a:solidFill>
              <a:latin typeface="Droid Sans Mono"/>
              <a:ea typeface="Droid Sans Mono"/>
              <a:cs typeface="Droid Sans Mono"/>
              <a:sym typeface="Droid Sans Mono"/>
            </a:endParaRPr>
          </a:p>
          <a:p>
            <a:pPr indent="457200" lvl="0" marL="457200" marR="76200" rtl="0" algn="l">
              <a:lnSpc>
                <a:spcPct val="115000"/>
              </a:lnSpc>
              <a:spcBef>
                <a:spcPts val="0"/>
              </a:spcBef>
              <a:spcAft>
                <a:spcPts val="0"/>
              </a:spcAft>
              <a:buNone/>
            </a:pPr>
            <a:r>
              <a:rPr b="1" i="1" lang="en" sz="1000">
                <a:solidFill>
                  <a:srgbClr val="3C78D8"/>
                </a:solidFill>
                <a:latin typeface="Droid Sans Mono"/>
                <a:ea typeface="Droid Sans Mono"/>
                <a:cs typeface="Droid Sans Mono"/>
                <a:sym typeface="Droid Sans Mono"/>
              </a:rPr>
              <a:t>// you to school</a:t>
            </a:r>
            <a:endParaRPr b="1" i="1" sz="1000">
              <a:solidFill>
                <a:srgbClr val="3C78D8"/>
              </a:solidFill>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000">
                <a:solidFill>
                  <a:srgbClr val="3F3F3F"/>
                </a:solidFill>
                <a:latin typeface="Droid Sans Mono"/>
                <a:ea typeface="Droid Sans Mono"/>
                <a:cs typeface="Droid Sans Mono"/>
                <a:sym typeface="Droid Sans Mono"/>
              </a:rPr>
              <a:t>}</a:t>
            </a:r>
            <a:endParaRPr b="1" baseline="-25000" i="1" sz="1000">
              <a:solidFill>
                <a:srgbClr val="3C78D8"/>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t/>
            </a:r>
            <a:endParaRPr/>
          </a:p>
        </p:txBody>
      </p:sp>
      <p:sp>
        <p:nvSpPr>
          <p:cNvPr id="3129" name="Google Shape;3129;p101"/>
          <p:cNvSpPr txBox="1"/>
          <p:nvPr/>
        </p:nvSpPr>
        <p:spPr>
          <a:xfrm>
            <a:off x="744309" y="3815249"/>
            <a:ext cx="3000000" cy="6927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 </a:t>
            </a:r>
            <a:r>
              <a:rPr b="1" lang="en" sz="1000">
                <a:solidFill>
                  <a:srgbClr val="8959A8"/>
                </a:solidFill>
                <a:highlight>
                  <a:schemeClr val="lt1"/>
                </a:highlight>
                <a:latin typeface="Droid Sans Mono"/>
                <a:ea typeface="Droid Sans Mono"/>
                <a:cs typeface="Droid Sans Mono"/>
                <a:sym typeface="Droid Sans Mono"/>
              </a:rPr>
              <a:t>else </a:t>
            </a: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	</a:t>
            </a:r>
            <a:r>
              <a:rPr b="1" i="1" lang="en" sz="1000">
                <a:solidFill>
                  <a:srgbClr val="3C78D8"/>
                </a:solidFill>
                <a:highlight>
                  <a:schemeClr val="lt1"/>
                </a:highlight>
                <a:latin typeface="Droid Sans Mono"/>
                <a:ea typeface="Droid Sans Mono"/>
                <a:cs typeface="Droid Sans Mono"/>
                <a:sym typeface="Droid Sans Mono"/>
              </a:rPr>
              <a:t>// take public transport</a:t>
            </a:r>
            <a:endParaRPr b="1" i="1" sz="1000">
              <a:solidFill>
                <a:srgbClr val="3C78D8"/>
              </a:solidFill>
              <a:highlight>
                <a:schemeClr val="lt1"/>
              </a:highlight>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000">
                <a:solidFill>
                  <a:srgbClr val="4D4D4C"/>
                </a:solidFill>
                <a:highlight>
                  <a:schemeClr val="lt1"/>
                </a:highlight>
                <a:latin typeface="Droid Sans Mono"/>
                <a:ea typeface="Droid Sans Mono"/>
                <a:cs typeface="Droid Sans Mono"/>
                <a:sym typeface="Droid Sans Mono"/>
              </a:rPr>
              <a:t>}</a:t>
            </a:r>
            <a:endParaRPr b="1" sz="1000">
              <a:solidFill>
                <a:srgbClr val="4D4D4C"/>
              </a:solidFill>
              <a:highlight>
                <a:schemeClr val="lt1"/>
              </a:highlight>
              <a:latin typeface="Droid Sans Mono"/>
              <a:ea typeface="Droid Sans Mono"/>
              <a:cs typeface="Droid Sans Mono"/>
              <a:sym typeface="Droid Sans Mono"/>
            </a:endParaRPr>
          </a:p>
        </p:txBody>
      </p:sp>
      <p:sp>
        <p:nvSpPr>
          <p:cNvPr id="3130" name="Google Shape;3130;p101"/>
          <p:cNvSpPr txBox="1"/>
          <p:nvPr/>
        </p:nvSpPr>
        <p:spPr>
          <a:xfrm>
            <a:off x="7420618" y="2443327"/>
            <a:ext cx="462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191919"/>
                </a:solidFill>
                <a:latin typeface="Fira Code"/>
                <a:ea typeface="Fira Code"/>
                <a:cs typeface="Fira Code"/>
                <a:sym typeface="Fira Code"/>
              </a:rPr>
              <a:t>Yes</a:t>
            </a:r>
            <a:endParaRPr b="1" sz="1100">
              <a:solidFill>
                <a:srgbClr val="191919"/>
              </a:solidFill>
              <a:latin typeface="Fira Code"/>
              <a:ea typeface="Fira Code"/>
              <a:cs typeface="Fira Code"/>
              <a:sym typeface="Fira Code"/>
            </a:endParaRPr>
          </a:p>
        </p:txBody>
      </p:sp>
      <p:sp>
        <p:nvSpPr>
          <p:cNvPr id="3131" name="Google Shape;3131;p101"/>
          <p:cNvSpPr/>
          <p:nvPr/>
        </p:nvSpPr>
        <p:spPr>
          <a:xfrm>
            <a:off x="1178000" y="2163624"/>
            <a:ext cx="133200" cy="1742400"/>
          </a:xfrm>
          <a:prstGeom prst="leftBracket">
            <a:avLst>
              <a:gd fmla="val 8333" name="adj"/>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1"/>
          <p:cNvSpPr/>
          <p:nvPr/>
        </p:nvSpPr>
        <p:spPr>
          <a:xfrm>
            <a:off x="720000" y="1388875"/>
            <a:ext cx="133200" cy="3119100"/>
          </a:xfrm>
          <a:prstGeom prst="leftBracket">
            <a:avLst>
              <a:gd fmla="val 8333"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grpSp>
        <p:nvGrpSpPr>
          <p:cNvPr id="3137" name="Google Shape;3137;p102"/>
          <p:cNvGrpSpPr/>
          <p:nvPr/>
        </p:nvGrpSpPr>
        <p:grpSpPr>
          <a:xfrm>
            <a:off x="299286" y="189025"/>
            <a:ext cx="133205" cy="119344"/>
            <a:chOff x="222150" y="185025"/>
            <a:chExt cx="170100" cy="152400"/>
          </a:xfrm>
        </p:grpSpPr>
        <p:cxnSp>
          <p:nvCxnSpPr>
            <p:cNvPr id="3138" name="Google Shape;3138;p10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139" name="Google Shape;3139;p10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140" name="Google Shape;3140;p10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141" name="Google Shape;3141;p102"/>
          <p:cNvGrpSpPr/>
          <p:nvPr/>
        </p:nvGrpSpPr>
        <p:grpSpPr>
          <a:xfrm>
            <a:off x="286625" y="3999999"/>
            <a:ext cx="145867" cy="958251"/>
            <a:chOff x="286625" y="3923799"/>
            <a:chExt cx="145867" cy="958251"/>
          </a:xfrm>
        </p:grpSpPr>
        <p:sp>
          <p:nvSpPr>
            <p:cNvPr id="3142" name="Google Shape;3142;p10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3" name="Google Shape;3143;p102"/>
            <p:cNvGrpSpPr/>
            <p:nvPr/>
          </p:nvGrpSpPr>
          <p:grpSpPr>
            <a:xfrm>
              <a:off x="298112" y="4342643"/>
              <a:ext cx="110182" cy="126862"/>
              <a:chOff x="281100" y="2027800"/>
              <a:chExt cx="140700" cy="162000"/>
            </a:xfrm>
          </p:grpSpPr>
          <p:sp>
            <p:nvSpPr>
              <p:cNvPr id="3144" name="Google Shape;3144;p10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5" name="Google Shape;3145;p102"/>
              <p:cNvGrpSpPr/>
              <p:nvPr/>
            </p:nvGrpSpPr>
            <p:grpSpPr>
              <a:xfrm>
                <a:off x="308875" y="2088450"/>
                <a:ext cx="85200" cy="40700"/>
                <a:chOff x="308875" y="2087000"/>
                <a:chExt cx="85200" cy="40700"/>
              </a:xfrm>
            </p:grpSpPr>
            <p:cxnSp>
              <p:nvCxnSpPr>
                <p:cNvPr id="3146" name="Google Shape;3146;p10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147" name="Google Shape;3147;p10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48" name="Google Shape;3148;p102"/>
            <p:cNvGrpSpPr/>
            <p:nvPr/>
          </p:nvGrpSpPr>
          <p:grpSpPr>
            <a:xfrm>
              <a:off x="286625" y="3923799"/>
              <a:ext cx="133200" cy="133200"/>
              <a:chOff x="286625" y="3648899"/>
              <a:chExt cx="133200" cy="133200"/>
            </a:xfrm>
          </p:grpSpPr>
          <p:sp>
            <p:nvSpPr>
              <p:cNvPr id="3149" name="Google Shape;3149;p10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1" name="Google Shape;3151;p10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5" name="Google Shape;3155;p102"/>
          <p:cNvGrpSpPr/>
          <p:nvPr/>
        </p:nvGrpSpPr>
        <p:grpSpPr>
          <a:xfrm>
            <a:off x="7819199" y="752550"/>
            <a:ext cx="604800" cy="147600"/>
            <a:chOff x="7688649" y="828750"/>
            <a:chExt cx="604800" cy="147600"/>
          </a:xfrm>
        </p:grpSpPr>
        <p:sp>
          <p:nvSpPr>
            <p:cNvPr id="3156" name="Google Shape;3156;p10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9" name="Google Shape;3159;p10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160" name="Google Shape;3160;p10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3161" name="Google Shape;3161;p102"/>
          <p:cNvSpPr txBox="1"/>
          <p:nvPr>
            <p:ph type="title"/>
          </p:nvPr>
        </p:nvSpPr>
        <p:spPr>
          <a:xfrm>
            <a:off x="846725" y="1176602"/>
            <a:ext cx="3611700" cy="3477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E2E2E2"/>
              </a:buClr>
              <a:buSzPts val="2100"/>
              <a:buFont typeface="Fira Code"/>
              <a:buChar char="❖"/>
            </a:pPr>
            <a:r>
              <a:rPr b="0" lang="en" sz="2100">
                <a:solidFill>
                  <a:srgbClr val="E2E2E2"/>
                </a:solidFill>
                <a:latin typeface="Fira Code"/>
                <a:ea typeface="Fira Code"/>
                <a:cs typeface="Fira Code"/>
                <a:sym typeface="Fira Code"/>
              </a:rPr>
              <a:t>Take in an integer, </a:t>
            </a:r>
            <a:r>
              <a:rPr b="0" i="1" lang="en" sz="2100">
                <a:solidFill>
                  <a:srgbClr val="E2E2E2"/>
                </a:solidFill>
                <a:latin typeface="Fira Code"/>
                <a:ea typeface="Fira Code"/>
                <a:cs typeface="Fira Code"/>
                <a:sym typeface="Fira Code"/>
              </a:rPr>
              <a:t>s</a:t>
            </a:r>
            <a:endParaRPr b="0" i="1" sz="21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b="0" lang="en" sz="2100">
                <a:solidFill>
                  <a:srgbClr val="E2E2E2"/>
                </a:solidFill>
                <a:latin typeface="Fira Code"/>
                <a:ea typeface="Fira Code"/>
                <a:cs typeface="Fira Code"/>
                <a:sym typeface="Fira Code"/>
              </a:rPr>
              <a:t>Output the corresponding grade with the score</a:t>
            </a:r>
            <a:endParaRPr b="0" sz="21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i="1" lang="en" sz="1400">
                <a:solidFill>
                  <a:srgbClr val="E2E2E2"/>
                </a:solidFill>
                <a:latin typeface="Fira Code"/>
                <a:ea typeface="Fira Code"/>
                <a:cs typeface="Fira Code"/>
                <a:sym typeface="Fira Code"/>
              </a:rPr>
              <a:t>i.e. </a:t>
            </a:r>
            <a:endParaRPr b="0" i="1" sz="14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i="1" lang="en" sz="1400">
                <a:solidFill>
                  <a:srgbClr val="E2E2E2"/>
                </a:solidFill>
                <a:latin typeface="Fira Code"/>
                <a:ea typeface="Fira Code"/>
                <a:cs typeface="Fira Code"/>
                <a:sym typeface="Fira Code"/>
              </a:rPr>
              <a:t>if score </a:t>
            </a:r>
            <a:r>
              <a:rPr b="0" i="1" lang="en" sz="1400">
                <a:solidFill>
                  <a:srgbClr val="E2E2E2"/>
                </a:solidFill>
                <a:latin typeface="Droid Sans Mono"/>
                <a:ea typeface="Droid Sans Mono"/>
                <a:cs typeface="Droid Sans Mono"/>
                <a:sym typeface="Droid Sans Mono"/>
              </a:rPr>
              <a:t>== </a:t>
            </a:r>
            <a:r>
              <a:rPr b="0" i="1" lang="en" sz="1400">
                <a:solidFill>
                  <a:srgbClr val="E2E2E2"/>
                </a:solidFill>
                <a:latin typeface="Fira Code"/>
                <a:ea typeface="Fira Code"/>
                <a:cs typeface="Fira Code"/>
                <a:sym typeface="Fira Code"/>
              </a:rPr>
              <a:t>95, output “A*”</a:t>
            </a:r>
            <a:endParaRPr b="0" i="1" sz="14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i="1" lang="en" sz="1400">
                <a:solidFill>
                  <a:srgbClr val="E2E2E2"/>
                </a:solidFill>
                <a:latin typeface="Fira Code"/>
                <a:ea typeface="Fira Code"/>
                <a:cs typeface="Fira Code"/>
                <a:sym typeface="Fira Code"/>
              </a:rPr>
              <a:t>if score </a:t>
            </a:r>
            <a:r>
              <a:rPr b="0" i="1" lang="en" sz="1400">
                <a:solidFill>
                  <a:srgbClr val="E2E2E2"/>
                </a:solidFill>
                <a:latin typeface="Droid Sans Mono"/>
                <a:ea typeface="Droid Sans Mono"/>
                <a:cs typeface="Droid Sans Mono"/>
                <a:sym typeface="Droid Sans Mono"/>
              </a:rPr>
              <a:t>== </a:t>
            </a:r>
            <a:r>
              <a:rPr b="0" i="1" lang="en" sz="1400">
                <a:solidFill>
                  <a:srgbClr val="E2E2E2"/>
                </a:solidFill>
                <a:latin typeface="Fira Code"/>
                <a:ea typeface="Fira Code"/>
                <a:cs typeface="Fira Code"/>
                <a:sym typeface="Fira Code"/>
              </a:rPr>
              <a:t>60, output “B”</a:t>
            </a:r>
            <a:endParaRPr b="0" i="1" sz="14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rPr b="0" i="1" lang="en" sz="1400">
                <a:solidFill>
                  <a:srgbClr val="E2E2E2"/>
                </a:solidFill>
                <a:latin typeface="Fira Code"/>
                <a:ea typeface="Fira Code"/>
                <a:cs typeface="Fira Code"/>
                <a:sym typeface="Fira Code"/>
              </a:rPr>
              <a:t>if score </a:t>
            </a:r>
            <a:r>
              <a:rPr b="0" i="1" lang="en" sz="1400">
                <a:solidFill>
                  <a:srgbClr val="E2E2E2"/>
                </a:solidFill>
                <a:latin typeface="Droid Sans Mono"/>
                <a:ea typeface="Droid Sans Mono"/>
                <a:cs typeface="Droid Sans Mono"/>
                <a:sym typeface="Droid Sans Mono"/>
              </a:rPr>
              <a:t>== </a:t>
            </a:r>
            <a:r>
              <a:rPr b="0" i="1" lang="en" sz="1400">
                <a:solidFill>
                  <a:srgbClr val="E2E2E2"/>
                </a:solidFill>
                <a:latin typeface="Fira Code"/>
                <a:ea typeface="Fira Code"/>
                <a:cs typeface="Fira Code"/>
                <a:sym typeface="Fira Code"/>
              </a:rPr>
              <a:t>49, output “F”</a:t>
            </a:r>
            <a:endParaRPr b="0" i="1" sz="1400">
              <a:solidFill>
                <a:srgbClr val="E2E2E2"/>
              </a:solidFill>
              <a:latin typeface="Fira Code"/>
              <a:ea typeface="Fira Code"/>
              <a:cs typeface="Fira Code"/>
              <a:sym typeface="Fira Code"/>
            </a:endParaRPr>
          </a:p>
        </p:txBody>
      </p:sp>
      <p:sp>
        <p:nvSpPr>
          <p:cNvPr id="3162" name="Google Shape;3162;p102"/>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3163" name="Google Shape;3163;p102"/>
          <p:cNvSpPr txBox="1"/>
          <p:nvPr/>
        </p:nvSpPr>
        <p:spPr>
          <a:xfrm>
            <a:off x="4708300" y="1527275"/>
            <a:ext cx="3377100" cy="27705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000">
                <a:solidFill>
                  <a:srgbClr val="3F3F3F"/>
                </a:solidFill>
                <a:latin typeface="Droid Sans Mono"/>
                <a:ea typeface="Droid Sans Mono"/>
                <a:cs typeface="Droid Sans Mono"/>
                <a:sym typeface="Droid Sans Mono"/>
              </a:rPr>
              <a:t>A*: </a:t>
            </a:r>
            <a:r>
              <a:rPr lang="en" sz="3000">
                <a:solidFill>
                  <a:srgbClr val="3F3F3F"/>
                </a:solidFill>
                <a:latin typeface="Droid Sans Mono"/>
                <a:ea typeface="Droid Sans Mono"/>
                <a:cs typeface="Droid Sans Mono"/>
                <a:sym typeface="Droid Sans Mono"/>
              </a:rPr>
              <a:t>90 - 100</a:t>
            </a:r>
            <a:endParaRPr sz="30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000">
                <a:solidFill>
                  <a:srgbClr val="3F3F3F"/>
                </a:solidFill>
                <a:latin typeface="Droid Sans Mono"/>
                <a:ea typeface="Droid Sans Mono"/>
                <a:cs typeface="Droid Sans Mono"/>
                <a:sym typeface="Droid Sans Mono"/>
              </a:rPr>
              <a:t>A : </a:t>
            </a:r>
            <a:r>
              <a:rPr lang="en" sz="3000">
                <a:solidFill>
                  <a:srgbClr val="3F3F3F"/>
                </a:solidFill>
                <a:latin typeface="Droid Sans Mono"/>
                <a:ea typeface="Droid Sans Mono"/>
                <a:cs typeface="Droid Sans Mono"/>
                <a:sym typeface="Droid Sans Mono"/>
              </a:rPr>
              <a:t>70 -  89</a:t>
            </a:r>
            <a:endParaRPr sz="30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000">
                <a:solidFill>
                  <a:srgbClr val="3F3F3F"/>
                </a:solidFill>
                <a:latin typeface="Droid Sans Mono"/>
                <a:ea typeface="Droid Sans Mono"/>
                <a:cs typeface="Droid Sans Mono"/>
                <a:sym typeface="Droid Sans Mono"/>
              </a:rPr>
              <a:t>B : </a:t>
            </a:r>
            <a:r>
              <a:rPr lang="en" sz="3000">
                <a:solidFill>
                  <a:srgbClr val="3F3F3F"/>
                </a:solidFill>
                <a:latin typeface="Droid Sans Mono"/>
                <a:ea typeface="Droid Sans Mono"/>
                <a:cs typeface="Droid Sans Mono"/>
                <a:sym typeface="Droid Sans Mono"/>
              </a:rPr>
              <a:t>60 -  69</a:t>
            </a:r>
            <a:endParaRPr sz="30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000">
                <a:solidFill>
                  <a:srgbClr val="3F3F3F"/>
                </a:solidFill>
                <a:latin typeface="Droid Sans Mono"/>
                <a:ea typeface="Droid Sans Mono"/>
                <a:cs typeface="Droid Sans Mono"/>
                <a:sym typeface="Droid Sans Mono"/>
              </a:rPr>
              <a:t>C : </a:t>
            </a:r>
            <a:r>
              <a:rPr lang="en" sz="3000">
                <a:solidFill>
                  <a:srgbClr val="3F3F3F"/>
                </a:solidFill>
                <a:latin typeface="Droid Sans Mono"/>
                <a:ea typeface="Droid Sans Mono"/>
                <a:cs typeface="Droid Sans Mono"/>
                <a:sym typeface="Droid Sans Mono"/>
              </a:rPr>
              <a:t>50 -  59</a:t>
            </a:r>
            <a:endParaRPr sz="30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000">
                <a:solidFill>
                  <a:srgbClr val="3F3F3F"/>
                </a:solidFill>
                <a:latin typeface="Droid Sans Mono"/>
                <a:ea typeface="Droid Sans Mono"/>
                <a:cs typeface="Droid Sans Mono"/>
                <a:sym typeface="Droid Sans Mono"/>
              </a:rPr>
              <a:t>F :  0 -  49</a:t>
            </a:r>
            <a:endParaRPr sz="3000">
              <a:solidFill>
                <a:srgbClr val="3F3F3F"/>
              </a:solidFill>
              <a:latin typeface="Droid Sans Mono"/>
              <a:ea typeface="Droid Sans Mono"/>
              <a:cs typeface="Droid Sans Mono"/>
              <a:sym typeface="Droid Sans Mon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7" name="Shape 3167"/>
        <p:cNvGrpSpPr/>
        <p:nvPr/>
      </p:nvGrpSpPr>
      <p:grpSpPr>
        <a:xfrm>
          <a:off x="0" y="0"/>
          <a:ext cx="0" cy="0"/>
          <a:chOff x="0" y="0"/>
          <a:chExt cx="0" cy="0"/>
        </a:xfrm>
      </p:grpSpPr>
      <p:grpSp>
        <p:nvGrpSpPr>
          <p:cNvPr id="3168" name="Google Shape;3168;p103"/>
          <p:cNvGrpSpPr/>
          <p:nvPr/>
        </p:nvGrpSpPr>
        <p:grpSpPr>
          <a:xfrm>
            <a:off x="299286" y="189025"/>
            <a:ext cx="133205" cy="119344"/>
            <a:chOff x="222150" y="185025"/>
            <a:chExt cx="170100" cy="152400"/>
          </a:xfrm>
        </p:grpSpPr>
        <p:cxnSp>
          <p:nvCxnSpPr>
            <p:cNvPr id="3169" name="Google Shape;3169;p10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170" name="Google Shape;3170;p10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171" name="Google Shape;3171;p10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172" name="Google Shape;3172;p103"/>
          <p:cNvGrpSpPr/>
          <p:nvPr/>
        </p:nvGrpSpPr>
        <p:grpSpPr>
          <a:xfrm>
            <a:off x="286625" y="3999999"/>
            <a:ext cx="145867" cy="958251"/>
            <a:chOff x="286625" y="3923799"/>
            <a:chExt cx="145867" cy="958251"/>
          </a:xfrm>
        </p:grpSpPr>
        <p:sp>
          <p:nvSpPr>
            <p:cNvPr id="3173" name="Google Shape;3173;p10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4" name="Google Shape;3174;p103"/>
            <p:cNvGrpSpPr/>
            <p:nvPr/>
          </p:nvGrpSpPr>
          <p:grpSpPr>
            <a:xfrm>
              <a:off x="298112" y="4342643"/>
              <a:ext cx="110182" cy="126862"/>
              <a:chOff x="281100" y="2027800"/>
              <a:chExt cx="140700" cy="162000"/>
            </a:xfrm>
          </p:grpSpPr>
          <p:sp>
            <p:nvSpPr>
              <p:cNvPr id="3175" name="Google Shape;3175;p10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6" name="Google Shape;3176;p103"/>
              <p:cNvGrpSpPr/>
              <p:nvPr/>
            </p:nvGrpSpPr>
            <p:grpSpPr>
              <a:xfrm>
                <a:off x="308875" y="2088450"/>
                <a:ext cx="85200" cy="40700"/>
                <a:chOff x="308875" y="2087000"/>
                <a:chExt cx="85200" cy="40700"/>
              </a:xfrm>
            </p:grpSpPr>
            <p:cxnSp>
              <p:nvCxnSpPr>
                <p:cNvPr id="3177" name="Google Shape;3177;p10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178" name="Google Shape;3178;p10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79" name="Google Shape;3179;p103"/>
            <p:cNvGrpSpPr/>
            <p:nvPr/>
          </p:nvGrpSpPr>
          <p:grpSpPr>
            <a:xfrm>
              <a:off x="286625" y="3923799"/>
              <a:ext cx="133200" cy="133200"/>
              <a:chOff x="286625" y="3648899"/>
              <a:chExt cx="133200" cy="133200"/>
            </a:xfrm>
          </p:grpSpPr>
          <p:sp>
            <p:nvSpPr>
              <p:cNvPr id="3180" name="Google Shape;3180;p10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2" name="Google Shape;3182;p10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6" name="Google Shape;3186;p103"/>
          <p:cNvGrpSpPr/>
          <p:nvPr/>
        </p:nvGrpSpPr>
        <p:grpSpPr>
          <a:xfrm>
            <a:off x="7819199" y="752550"/>
            <a:ext cx="604800" cy="147600"/>
            <a:chOff x="7688649" y="828750"/>
            <a:chExt cx="604800" cy="147600"/>
          </a:xfrm>
        </p:grpSpPr>
        <p:sp>
          <p:nvSpPr>
            <p:cNvPr id="3187" name="Google Shape;3187;p10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0" name="Google Shape;3190;p10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191" name="Google Shape;3191;p103">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3192" name="Google Shape;3192;p103"/>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3193" name="Google Shape;3193;p103"/>
          <p:cNvSpPr txBox="1"/>
          <p:nvPr/>
        </p:nvSpPr>
        <p:spPr>
          <a:xfrm>
            <a:off x="869700" y="1353300"/>
            <a:ext cx="3621300" cy="3115500"/>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3400">
                <a:solidFill>
                  <a:srgbClr val="3F3F3F"/>
                </a:solidFill>
                <a:latin typeface="Droid Sans Mono"/>
                <a:ea typeface="Droid Sans Mono"/>
                <a:cs typeface="Droid Sans Mono"/>
                <a:sym typeface="Droid Sans Mono"/>
              </a:rPr>
              <a:t>A*: </a:t>
            </a:r>
            <a:r>
              <a:rPr lang="en" sz="3400">
                <a:solidFill>
                  <a:srgbClr val="3F3F3F"/>
                </a:solidFill>
                <a:latin typeface="Droid Sans Mono"/>
                <a:ea typeface="Droid Sans Mono"/>
                <a:cs typeface="Droid Sans Mono"/>
                <a:sym typeface="Droid Sans Mono"/>
              </a:rPr>
              <a:t>90 - 100</a:t>
            </a:r>
            <a:endParaRPr sz="34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400">
                <a:solidFill>
                  <a:srgbClr val="3F3F3F"/>
                </a:solidFill>
                <a:latin typeface="Droid Sans Mono"/>
                <a:ea typeface="Droid Sans Mono"/>
                <a:cs typeface="Droid Sans Mono"/>
                <a:sym typeface="Droid Sans Mono"/>
              </a:rPr>
              <a:t>A : </a:t>
            </a:r>
            <a:r>
              <a:rPr lang="en" sz="3400">
                <a:solidFill>
                  <a:srgbClr val="3F3F3F"/>
                </a:solidFill>
                <a:latin typeface="Droid Sans Mono"/>
                <a:ea typeface="Droid Sans Mono"/>
                <a:cs typeface="Droid Sans Mono"/>
                <a:sym typeface="Droid Sans Mono"/>
              </a:rPr>
              <a:t>70 -  89</a:t>
            </a:r>
            <a:endParaRPr sz="34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400">
                <a:solidFill>
                  <a:srgbClr val="3F3F3F"/>
                </a:solidFill>
                <a:latin typeface="Droid Sans Mono"/>
                <a:ea typeface="Droid Sans Mono"/>
                <a:cs typeface="Droid Sans Mono"/>
                <a:sym typeface="Droid Sans Mono"/>
              </a:rPr>
              <a:t>B : </a:t>
            </a:r>
            <a:r>
              <a:rPr lang="en" sz="3400">
                <a:solidFill>
                  <a:srgbClr val="3F3F3F"/>
                </a:solidFill>
                <a:latin typeface="Droid Sans Mono"/>
                <a:ea typeface="Droid Sans Mono"/>
                <a:cs typeface="Droid Sans Mono"/>
                <a:sym typeface="Droid Sans Mono"/>
              </a:rPr>
              <a:t>60 -  69</a:t>
            </a:r>
            <a:endParaRPr sz="3400">
              <a:solidFill>
                <a:srgbClr val="3F3F3F"/>
              </a:solidFill>
              <a:latin typeface="Droid Sans Mono"/>
              <a:ea typeface="Droid Sans Mono"/>
              <a:cs typeface="Droid Sans Mono"/>
              <a:sym typeface="Droid Sans Mono"/>
            </a:endParaRPr>
          </a:p>
          <a:p>
            <a:pPr indent="0" lvl="0" marL="0" rtl="0" algn="ctr">
              <a:lnSpc>
                <a:spcPct val="115000"/>
              </a:lnSpc>
              <a:spcBef>
                <a:spcPts val="0"/>
              </a:spcBef>
              <a:spcAft>
                <a:spcPts val="0"/>
              </a:spcAft>
              <a:buNone/>
            </a:pPr>
            <a:r>
              <a:rPr b="1" lang="en" sz="3400">
                <a:solidFill>
                  <a:srgbClr val="3F3F3F"/>
                </a:solidFill>
                <a:latin typeface="Droid Sans Mono"/>
                <a:ea typeface="Droid Sans Mono"/>
                <a:cs typeface="Droid Sans Mono"/>
                <a:sym typeface="Droid Sans Mono"/>
              </a:rPr>
              <a:t>C : </a:t>
            </a:r>
            <a:r>
              <a:rPr lang="en" sz="3400">
                <a:solidFill>
                  <a:srgbClr val="3F3F3F"/>
                </a:solidFill>
                <a:latin typeface="Droid Sans Mono"/>
                <a:ea typeface="Droid Sans Mono"/>
                <a:cs typeface="Droid Sans Mono"/>
                <a:sym typeface="Droid Sans Mono"/>
              </a:rPr>
              <a:t>50 -  59</a:t>
            </a:r>
            <a:endParaRPr sz="3400">
              <a:solidFill>
                <a:srgbClr val="3F3F3F"/>
              </a:solidFill>
              <a:latin typeface="Droid Sans Mono"/>
              <a:ea typeface="Droid Sans Mono"/>
              <a:cs typeface="Droid Sans Mono"/>
              <a:sym typeface="Droid Sans Mono"/>
            </a:endParaRPr>
          </a:p>
          <a:p>
            <a:pPr indent="0" lvl="0" marL="0" rtl="0" algn="ctr">
              <a:lnSpc>
                <a:spcPct val="100000"/>
              </a:lnSpc>
              <a:spcBef>
                <a:spcPts val="0"/>
              </a:spcBef>
              <a:spcAft>
                <a:spcPts val="0"/>
              </a:spcAft>
              <a:buNone/>
            </a:pPr>
            <a:r>
              <a:rPr b="1" lang="en" sz="3400">
                <a:solidFill>
                  <a:srgbClr val="3F3F3F"/>
                </a:solidFill>
                <a:latin typeface="Droid Sans Mono"/>
                <a:ea typeface="Droid Sans Mono"/>
                <a:cs typeface="Droid Sans Mono"/>
                <a:sym typeface="Droid Sans Mono"/>
              </a:rPr>
              <a:t>F :  </a:t>
            </a:r>
            <a:r>
              <a:rPr lang="en" sz="3400">
                <a:solidFill>
                  <a:srgbClr val="3F3F3F"/>
                </a:solidFill>
                <a:latin typeface="Droid Sans Mono"/>
                <a:ea typeface="Droid Sans Mono"/>
                <a:cs typeface="Droid Sans Mono"/>
                <a:sym typeface="Droid Sans Mono"/>
              </a:rPr>
              <a:t>0 -  49</a:t>
            </a:r>
            <a:endParaRPr sz="3400">
              <a:solidFill>
                <a:srgbClr val="3F3F3F"/>
              </a:solidFill>
              <a:latin typeface="Droid Sans Mono"/>
              <a:ea typeface="Droid Sans Mono"/>
              <a:cs typeface="Droid Sans Mono"/>
              <a:sym typeface="Droid Sans Mono"/>
            </a:endParaRPr>
          </a:p>
        </p:txBody>
      </p:sp>
      <p:cxnSp>
        <p:nvCxnSpPr>
          <p:cNvPr id="3194" name="Google Shape;3194;p103"/>
          <p:cNvCxnSpPr/>
          <p:nvPr/>
        </p:nvCxnSpPr>
        <p:spPr>
          <a:xfrm>
            <a:off x="891675" y="1989974"/>
            <a:ext cx="3610200" cy="0"/>
          </a:xfrm>
          <a:prstGeom prst="straightConnector1">
            <a:avLst/>
          </a:prstGeom>
          <a:noFill/>
          <a:ln cap="flat" cmpd="sng" w="38100">
            <a:solidFill>
              <a:schemeClr val="dk1"/>
            </a:solidFill>
            <a:prstDash val="solid"/>
            <a:round/>
            <a:headEnd len="med" w="med" type="none"/>
            <a:tailEnd len="med" w="med" type="none"/>
          </a:ln>
        </p:spPr>
      </p:cxnSp>
      <p:cxnSp>
        <p:nvCxnSpPr>
          <p:cNvPr id="3195" name="Google Shape;3195;p103"/>
          <p:cNvCxnSpPr/>
          <p:nvPr/>
        </p:nvCxnSpPr>
        <p:spPr>
          <a:xfrm>
            <a:off x="891675" y="2599574"/>
            <a:ext cx="3610200" cy="0"/>
          </a:xfrm>
          <a:prstGeom prst="straightConnector1">
            <a:avLst/>
          </a:prstGeom>
          <a:noFill/>
          <a:ln cap="flat" cmpd="sng" w="38100">
            <a:solidFill>
              <a:schemeClr val="dk1"/>
            </a:solidFill>
            <a:prstDash val="solid"/>
            <a:round/>
            <a:headEnd len="med" w="med" type="none"/>
            <a:tailEnd len="med" w="med" type="none"/>
          </a:ln>
        </p:spPr>
      </p:cxnSp>
      <p:cxnSp>
        <p:nvCxnSpPr>
          <p:cNvPr id="3196" name="Google Shape;3196;p103"/>
          <p:cNvCxnSpPr/>
          <p:nvPr/>
        </p:nvCxnSpPr>
        <p:spPr>
          <a:xfrm>
            <a:off x="891675" y="3209174"/>
            <a:ext cx="3610200" cy="0"/>
          </a:xfrm>
          <a:prstGeom prst="straightConnector1">
            <a:avLst/>
          </a:prstGeom>
          <a:noFill/>
          <a:ln cap="flat" cmpd="sng" w="38100">
            <a:solidFill>
              <a:schemeClr val="dk1"/>
            </a:solidFill>
            <a:prstDash val="solid"/>
            <a:round/>
            <a:headEnd len="med" w="med" type="none"/>
            <a:tailEnd len="med" w="med" type="none"/>
          </a:ln>
        </p:spPr>
      </p:cxnSp>
      <p:cxnSp>
        <p:nvCxnSpPr>
          <p:cNvPr id="3197" name="Google Shape;3197;p103"/>
          <p:cNvCxnSpPr/>
          <p:nvPr/>
        </p:nvCxnSpPr>
        <p:spPr>
          <a:xfrm>
            <a:off x="891675" y="3797026"/>
            <a:ext cx="3566700" cy="0"/>
          </a:xfrm>
          <a:prstGeom prst="straightConnector1">
            <a:avLst/>
          </a:prstGeom>
          <a:noFill/>
          <a:ln cap="flat" cmpd="sng" w="38100">
            <a:solidFill>
              <a:schemeClr val="dk1"/>
            </a:solidFill>
            <a:prstDash val="solid"/>
            <a:round/>
            <a:headEnd len="med" w="med" type="none"/>
            <a:tailEnd len="med" w="med" type="none"/>
          </a:ln>
        </p:spPr>
      </p:cxnSp>
      <p:sp>
        <p:nvSpPr>
          <p:cNvPr id="3198" name="Google Shape;3198;p103"/>
          <p:cNvSpPr/>
          <p:nvPr/>
        </p:nvSpPr>
        <p:spPr>
          <a:xfrm>
            <a:off x="4567175" y="1500625"/>
            <a:ext cx="717600" cy="326100"/>
          </a:xfrm>
          <a:prstGeom prst="rightArrow">
            <a:avLst>
              <a:gd fmla="val 50000" name="adj1"/>
              <a:gd fmla="val 50000" name="adj2"/>
            </a:avLst>
          </a:prstGeom>
          <a:solidFill>
            <a:srgbClr val="FFF2CC"/>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3"/>
          <p:cNvSpPr/>
          <p:nvPr/>
        </p:nvSpPr>
        <p:spPr>
          <a:xfrm>
            <a:off x="5284775" y="416775"/>
            <a:ext cx="1957500" cy="732000"/>
          </a:xfrm>
          <a:prstGeom prst="wedgeRectCallout">
            <a:avLst>
              <a:gd fmla="val -20833" name="adj1"/>
              <a:gd fmla="val 62500" name="adj2"/>
            </a:avLst>
          </a:prstGeom>
          <a:solidFill>
            <a:srgbClr val="FFF2CC"/>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Droid Sans Mono"/>
                <a:ea typeface="Droid Sans Mono"/>
                <a:cs typeface="Droid Sans Mono"/>
                <a:sym typeface="Droid Sans Mono"/>
              </a:rPr>
              <a:t>Suppose our input is stored in the variable </a:t>
            </a:r>
            <a:r>
              <a:rPr b="1" i="1" lang="en" sz="1300">
                <a:latin typeface="Droid Sans Mono"/>
                <a:ea typeface="Droid Sans Mono"/>
                <a:cs typeface="Droid Sans Mono"/>
                <a:sym typeface="Droid Sans Mono"/>
              </a:rPr>
              <a:t>s</a:t>
            </a:r>
            <a:endParaRPr b="1" i="1" sz="1300">
              <a:latin typeface="Droid Sans Mono"/>
              <a:ea typeface="Droid Sans Mono"/>
              <a:cs typeface="Droid Sans Mono"/>
              <a:sym typeface="Droid Sans Mono"/>
            </a:endParaRPr>
          </a:p>
        </p:txBody>
      </p:sp>
      <p:grpSp>
        <p:nvGrpSpPr>
          <p:cNvPr id="3200" name="Google Shape;3200;p103"/>
          <p:cNvGrpSpPr/>
          <p:nvPr/>
        </p:nvGrpSpPr>
        <p:grpSpPr>
          <a:xfrm>
            <a:off x="5360950" y="1353300"/>
            <a:ext cx="2870700" cy="3115500"/>
            <a:chOff x="5360950" y="1353300"/>
            <a:chExt cx="2870700" cy="3115500"/>
          </a:xfrm>
        </p:grpSpPr>
        <p:sp>
          <p:nvSpPr>
            <p:cNvPr id="3201" name="Google Shape;3201;p103"/>
            <p:cNvSpPr/>
            <p:nvPr/>
          </p:nvSpPr>
          <p:spPr>
            <a:xfrm>
              <a:off x="5360950" y="1353300"/>
              <a:ext cx="2870700" cy="3115500"/>
            </a:xfrm>
            <a:prstGeom prst="rect">
              <a:avLst/>
            </a:prstGeom>
            <a:solidFill>
              <a:srgbClr val="D9EAD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2" name="Google Shape;3202;p103"/>
            <p:cNvCxnSpPr/>
            <p:nvPr/>
          </p:nvCxnSpPr>
          <p:spPr>
            <a:xfrm>
              <a:off x="5371850" y="19899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03" name="Google Shape;3203;p103"/>
            <p:cNvCxnSpPr/>
            <p:nvPr/>
          </p:nvCxnSpPr>
          <p:spPr>
            <a:xfrm>
              <a:off x="5371850" y="25995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04" name="Google Shape;3204;p103"/>
            <p:cNvCxnSpPr/>
            <p:nvPr/>
          </p:nvCxnSpPr>
          <p:spPr>
            <a:xfrm>
              <a:off x="5371850" y="32091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05" name="Google Shape;3205;p103"/>
            <p:cNvCxnSpPr/>
            <p:nvPr/>
          </p:nvCxnSpPr>
          <p:spPr>
            <a:xfrm>
              <a:off x="5371850" y="3818775"/>
              <a:ext cx="2849100" cy="0"/>
            </a:xfrm>
            <a:prstGeom prst="straightConnector1">
              <a:avLst/>
            </a:prstGeom>
            <a:noFill/>
            <a:ln cap="flat" cmpd="sng" w="38100">
              <a:solidFill>
                <a:schemeClr val="dk1"/>
              </a:solidFill>
              <a:prstDash val="solid"/>
              <a:round/>
              <a:headEnd len="med" w="med" type="none"/>
              <a:tailEnd len="med" w="med" type="none"/>
            </a:ln>
          </p:spPr>
        </p:cxnSp>
      </p:grpSp>
      <p:sp>
        <p:nvSpPr>
          <p:cNvPr id="3206" name="Google Shape;3206;p103"/>
          <p:cNvSpPr txBox="1"/>
          <p:nvPr/>
        </p:nvSpPr>
        <p:spPr>
          <a:xfrm>
            <a:off x="5447976" y="1391905"/>
            <a:ext cx="2696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90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100</a:t>
            </a:r>
            <a:endParaRPr b="1" sz="2300">
              <a:latin typeface="Droid Sans Mono"/>
              <a:ea typeface="Droid Sans Mono"/>
              <a:cs typeface="Droid Sans Mono"/>
              <a:sym typeface="Droid Sans Mono"/>
            </a:endParaRPr>
          </a:p>
        </p:txBody>
      </p:sp>
      <p:sp>
        <p:nvSpPr>
          <p:cNvPr id="3207" name="Google Shape;3207;p103"/>
          <p:cNvSpPr txBox="1"/>
          <p:nvPr/>
        </p:nvSpPr>
        <p:spPr>
          <a:xfrm>
            <a:off x="5447975" y="1936250"/>
            <a:ext cx="2696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Droid Sans Mono"/>
                <a:ea typeface="Droid Sans Mono"/>
                <a:cs typeface="Droid Sans Mono"/>
                <a:sym typeface="Droid Sans Mono"/>
              </a:rPr>
              <a:t>7</a:t>
            </a:r>
            <a:r>
              <a:rPr b="1" lang="en" sz="1700">
                <a:latin typeface="Droid Sans Mono"/>
                <a:ea typeface="Droid Sans Mono"/>
                <a:cs typeface="Droid Sans Mono"/>
                <a:sym typeface="Droid Sans Mono"/>
              </a:rPr>
              <a:t>0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s </a:t>
            </a:r>
            <a:r>
              <a:rPr b="1" lang="en" sz="1700">
                <a:solidFill>
                  <a:srgbClr val="F5871F"/>
                </a:solidFill>
                <a:latin typeface="Droid Sans Mono"/>
                <a:ea typeface="Droid Sans Mono"/>
                <a:cs typeface="Droid Sans Mono"/>
                <a:sym typeface="Droid Sans Mono"/>
              </a:rPr>
              <a:t>&lt;</a:t>
            </a:r>
            <a:r>
              <a:rPr b="1" lang="en" sz="1700">
                <a:latin typeface="Droid Sans Mono"/>
                <a:ea typeface="Droid Sans Mono"/>
                <a:cs typeface="Droid Sans Mono"/>
                <a:sym typeface="Droid Sans Mono"/>
              </a:rPr>
              <a:t> 90</a:t>
            </a:r>
            <a:endParaRPr b="1" sz="1700">
              <a:latin typeface="Droid Sans Mono"/>
              <a:ea typeface="Droid Sans Mono"/>
              <a:cs typeface="Droid Sans Mono"/>
              <a:sym typeface="Droid Sans Mono"/>
            </a:endParaRPr>
          </a:p>
        </p:txBody>
      </p:sp>
      <p:cxnSp>
        <p:nvCxnSpPr>
          <p:cNvPr id="3208" name="Google Shape;3208;p103"/>
          <p:cNvCxnSpPr/>
          <p:nvPr/>
        </p:nvCxnSpPr>
        <p:spPr>
          <a:xfrm>
            <a:off x="5371850" y="2283820"/>
            <a:ext cx="2849100" cy="0"/>
          </a:xfrm>
          <a:prstGeom prst="straightConnector1">
            <a:avLst/>
          </a:prstGeom>
          <a:noFill/>
          <a:ln cap="flat" cmpd="sng" w="19050">
            <a:solidFill>
              <a:schemeClr val="dk1"/>
            </a:solidFill>
            <a:prstDash val="solid"/>
            <a:round/>
            <a:headEnd len="med" w="med" type="none"/>
            <a:tailEnd len="med" w="med" type="none"/>
          </a:ln>
        </p:spPr>
      </p:cxnSp>
      <p:sp>
        <p:nvSpPr>
          <p:cNvPr id="3209" name="Google Shape;3209;p103"/>
          <p:cNvSpPr txBox="1"/>
          <p:nvPr/>
        </p:nvSpPr>
        <p:spPr>
          <a:xfrm>
            <a:off x="5360900" y="2219178"/>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Droid Sans Mono"/>
                <a:ea typeface="Droid Sans Mono"/>
                <a:cs typeface="Droid Sans Mono"/>
                <a:sym typeface="Droid Sans Mono"/>
              </a:rPr>
              <a:t>7</a:t>
            </a:r>
            <a:r>
              <a:rPr b="1" lang="en" sz="1700">
                <a:latin typeface="Droid Sans Mono"/>
                <a:ea typeface="Droid Sans Mono"/>
                <a:cs typeface="Droid Sans Mono"/>
                <a:sym typeface="Droid Sans Mono"/>
              </a:rPr>
              <a:t>0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s </a:t>
            </a:r>
            <a:r>
              <a:rPr b="1" lang="en" sz="1700">
                <a:solidFill>
                  <a:srgbClr val="F5871F"/>
                </a:solidFill>
                <a:latin typeface="Fira Code"/>
                <a:ea typeface="Fira Code"/>
                <a:cs typeface="Fira Code"/>
                <a:sym typeface="Fira Code"/>
              </a:rPr>
              <a:t>&lt;</a:t>
            </a:r>
            <a:r>
              <a:rPr b="1" lang="en" sz="1700">
                <a:solidFill>
                  <a:srgbClr val="F5871F"/>
                </a:solidFill>
                <a:latin typeface="Fira Code"/>
                <a:ea typeface="Fira Code"/>
                <a:cs typeface="Fira Code"/>
                <a:sym typeface="Fira Code"/>
              </a:rPr>
              <a: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89</a:t>
            </a:r>
            <a:endParaRPr b="1" sz="1700">
              <a:latin typeface="Droid Sans Mono"/>
              <a:ea typeface="Droid Sans Mono"/>
              <a:cs typeface="Droid Sans Mono"/>
              <a:sym typeface="Droid Sans Mono"/>
            </a:endParaRPr>
          </a:p>
        </p:txBody>
      </p:sp>
      <p:sp>
        <p:nvSpPr>
          <p:cNvPr id="3210" name="Google Shape;3210;p103"/>
          <p:cNvSpPr txBox="1"/>
          <p:nvPr/>
        </p:nvSpPr>
        <p:spPr>
          <a:xfrm>
            <a:off x="5447975" y="2545850"/>
            <a:ext cx="2696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Droid Sans Mono"/>
                <a:ea typeface="Droid Sans Mono"/>
                <a:cs typeface="Droid Sans Mono"/>
                <a:sym typeface="Droid Sans Mono"/>
              </a:rPr>
              <a:t>6</a:t>
            </a:r>
            <a:r>
              <a:rPr b="1" lang="en" sz="1700">
                <a:latin typeface="Droid Sans Mono"/>
                <a:ea typeface="Droid Sans Mono"/>
                <a:cs typeface="Droid Sans Mono"/>
                <a:sym typeface="Droid Sans Mono"/>
              </a:rPr>
              <a:t>0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s </a:t>
            </a:r>
            <a:r>
              <a:rPr b="1" lang="en" sz="1700">
                <a:solidFill>
                  <a:srgbClr val="F5871F"/>
                </a:solidFill>
                <a:latin typeface="Droid Sans Mono"/>
                <a:ea typeface="Droid Sans Mono"/>
                <a:cs typeface="Droid Sans Mono"/>
                <a:sym typeface="Droid Sans Mono"/>
              </a:rPr>
              <a:t>&lt;</a:t>
            </a:r>
            <a:r>
              <a:rPr b="1" lang="en" sz="1700">
                <a:latin typeface="Droid Sans Mono"/>
                <a:ea typeface="Droid Sans Mono"/>
                <a:cs typeface="Droid Sans Mono"/>
                <a:sym typeface="Droid Sans Mono"/>
              </a:rPr>
              <a:t> 70</a:t>
            </a:r>
            <a:endParaRPr b="1" sz="1700">
              <a:latin typeface="Droid Sans Mono"/>
              <a:ea typeface="Droid Sans Mono"/>
              <a:cs typeface="Droid Sans Mono"/>
              <a:sym typeface="Droid Sans Mono"/>
            </a:endParaRPr>
          </a:p>
          <a:p>
            <a:pPr indent="0" lvl="0" marL="0" rtl="0" algn="ctr">
              <a:spcBef>
                <a:spcPts val="0"/>
              </a:spcBef>
              <a:spcAft>
                <a:spcPts val="0"/>
              </a:spcAft>
              <a:buNone/>
            </a:pPr>
            <a:r>
              <a:t/>
            </a:r>
            <a:endParaRPr b="1" sz="1700">
              <a:latin typeface="Droid Sans Mono"/>
              <a:ea typeface="Droid Sans Mono"/>
              <a:cs typeface="Droid Sans Mono"/>
              <a:sym typeface="Droid Sans Mono"/>
            </a:endParaRPr>
          </a:p>
        </p:txBody>
      </p:sp>
      <p:sp>
        <p:nvSpPr>
          <p:cNvPr id="3211" name="Google Shape;3211;p103"/>
          <p:cNvSpPr txBox="1"/>
          <p:nvPr/>
        </p:nvSpPr>
        <p:spPr>
          <a:xfrm>
            <a:off x="5360895" y="2817301"/>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Droid Sans Mono"/>
                <a:ea typeface="Droid Sans Mono"/>
                <a:cs typeface="Droid Sans Mono"/>
                <a:sym typeface="Droid Sans Mono"/>
              </a:rPr>
              <a:t>6</a:t>
            </a:r>
            <a:r>
              <a:rPr b="1" lang="en" sz="1700">
                <a:latin typeface="Droid Sans Mono"/>
                <a:ea typeface="Droid Sans Mono"/>
                <a:cs typeface="Droid Sans Mono"/>
                <a:sym typeface="Droid Sans Mono"/>
              </a:rPr>
              <a:t>0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s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69</a:t>
            </a:r>
            <a:endParaRPr b="1" sz="1700">
              <a:latin typeface="Droid Sans Mono"/>
              <a:ea typeface="Droid Sans Mono"/>
              <a:cs typeface="Droid Sans Mono"/>
              <a:sym typeface="Droid Sans Mono"/>
            </a:endParaRPr>
          </a:p>
        </p:txBody>
      </p:sp>
      <p:sp>
        <p:nvSpPr>
          <p:cNvPr id="3212" name="Google Shape;3212;p103"/>
          <p:cNvSpPr txBox="1"/>
          <p:nvPr/>
        </p:nvSpPr>
        <p:spPr>
          <a:xfrm>
            <a:off x="5447975" y="3155450"/>
            <a:ext cx="26967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Droid Sans Mono"/>
                <a:ea typeface="Droid Sans Mono"/>
                <a:cs typeface="Droid Sans Mono"/>
                <a:sym typeface="Droid Sans Mono"/>
              </a:rPr>
              <a:t>5</a:t>
            </a:r>
            <a:r>
              <a:rPr b="1" lang="en" sz="1700">
                <a:latin typeface="Droid Sans Mono"/>
                <a:ea typeface="Droid Sans Mono"/>
                <a:cs typeface="Droid Sans Mono"/>
                <a:sym typeface="Droid Sans Mono"/>
              </a:rPr>
              <a:t>0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s </a:t>
            </a:r>
            <a:r>
              <a:rPr b="1" lang="en" sz="1700">
                <a:solidFill>
                  <a:srgbClr val="F5871F"/>
                </a:solidFill>
                <a:latin typeface="Droid Sans Mono"/>
                <a:ea typeface="Droid Sans Mono"/>
                <a:cs typeface="Droid Sans Mono"/>
                <a:sym typeface="Droid Sans Mono"/>
              </a:rPr>
              <a:t>&lt;</a:t>
            </a:r>
            <a:r>
              <a:rPr b="1" lang="en" sz="1700">
                <a:latin typeface="Droid Sans Mono"/>
                <a:ea typeface="Droid Sans Mono"/>
                <a:cs typeface="Droid Sans Mono"/>
                <a:sym typeface="Droid Sans Mono"/>
              </a:rPr>
              <a:t> 60</a:t>
            </a:r>
            <a:endParaRPr b="1" sz="1700">
              <a:latin typeface="Droid Sans Mono"/>
              <a:ea typeface="Droid Sans Mono"/>
              <a:cs typeface="Droid Sans Mono"/>
              <a:sym typeface="Droid Sans Mono"/>
            </a:endParaRPr>
          </a:p>
          <a:p>
            <a:pPr indent="0" lvl="0" marL="0" rtl="0" algn="ctr">
              <a:spcBef>
                <a:spcPts val="0"/>
              </a:spcBef>
              <a:spcAft>
                <a:spcPts val="0"/>
              </a:spcAft>
              <a:buNone/>
            </a:pPr>
            <a:r>
              <a:t/>
            </a:r>
            <a:endParaRPr b="1" sz="1700">
              <a:latin typeface="Droid Sans Mono"/>
              <a:ea typeface="Droid Sans Mono"/>
              <a:cs typeface="Droid Sans Mono"/>
              <a:sym typeface="Droid Sans Mono"/>
            </a:endParaRPr>
          </a:p>
        </p:txBody>
      </p:sp>
      <p:sp>
        <p:nvSpPr>
          <p:cNvPr id="3213" name="Google Shape;3213;p103"/>
          <p:cNvSpPr txBox="1"/>
          <p:nvPr/>
        </p:nvSpPr>
        <p:spPr>
          <a:xfrm>
            <a:off x="5360895" y="3426901"/>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Droid Sans Mono"/>
                <a:ea typeface="Droid Sans Mono"/>
                <a:cs typeface="Droid Sans Mono"/>
                <a:sym typeface="Droid Sans Mono"/>
              </a:rPr>
              <a:t>5</a:t>
            </a:r>
            <a:r>
              <a:rPr b="1" lang="en" sz="1700">
                <a:latin typeface="Droid Sans Mono"/>
                <a:ea typeface="Droid Sans Mono"/>
                <a:cs typeface="Droid Sans Mono"/>
                <a:sym typeface="Droid Sans Mono"/>
              </a:rPr>
              <a:t>0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s </a:t>
            </a:r>
            <a:r>
              <a:rPr b="1" lang="en" sz="1700">
                <a:solidFill>
                  <a:srgbClr val="F5871F"/>
                </a:solidFill>
                <a:latin typeface="Fira Code"/>
                <a:ea typeface="Fira Code"/>
                <a:cs typeface="Fira Code"/>
                <a:sym typeface="Fira Code"/>
              </a:rPr>
              <a:t>&lt;=</a:t>
            </a:r>
            <a:r>
              <a:rPr b="1" lang="en" sz="1700">
                <a:latin typeface="Fira Code"/>
                <a:ea typeface="Fira Code"/>
                <a:cs typeface="Fira Code"/>
                <a:sym typeface="Fira Code"/>
              </a:rPr>
              <a:t> </a:t>
            </a:r>
            <a:r>
              <a:rPr b="1" lang="en" sz="1700">
                <a:latin typeface="Droid Sans Mono"/>
                <a:ea typeface="Droid Sans Mono"/>
                <a:cs typeface="Droid Sans Mono"/>
                <a:sym typeface="Droid Sans Mono"/>
              </a:rPr>
              <a:t>59</a:t>
            </a:r>
            <a:endParaRPr b="1" sz="1700">
              <a:latin typeface="Droid Sans Mono"/>
              <a:ea typeface="Droid Sans Mono"/>
              <a:cs typeface="Droid Sans Mono"/>
              <a:sym typeface="Droid Sans Mono"/>
            </a:endParaRPr>
          </a:p>
        </p:txBody>
      </p:sp>
      <p:sp>
        <p:nvSpPr>
          <p:cNvPr id="3214" name="Google Shape;3214;p103"/>
          <p:cNvSpPr txBox="1"/>
          <p:nvPr/>
        </p:nvSpPr>
        <p:spPr>
          <a:xfrm>
            <a:off x="5469724" y="3852053"/>
            <a:ext cx="2696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0</a:t>
            </a:r>
            <a:r>
              <a:rPr b="1" lang="en" sz="2300">
                <a:latin typeface="Droid Sans Mono"/>
                <a:ea typeface="Droid Sans Mono"/>
                <a:cs typeface="Droid Sans Mono"/>
                <a:sym typeface="Droid Sans Mono"/>
              </a:rPr>
              <a:t>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49</a:t>
            </a:r>
            <a:endParaRPr b="1" sz="2300">
              <a:latin typeface="Droid Sans Mono"/>
              <a:ea typeface="Droid Sans Mono"/>
              <a:cs typeface="Droid Sans Mono"/>
              <a:sym typeface="Droid Sans Mono"/>
            </a:endParaRPr>
          </a:p>
        </p:txBody>
      </p:sp>
      <p:cxnSp>
        <p:nvCxnSpPr>
          <p:cNvPr id="3215" name="Google Shape;3215;p103"/>
          <p:cNvCxnSpPr/>
          <p:nvPr/>
        </p:nvCxnSpPr>
        <p:spPr>
          <a:xfrm>
            <a:off x="5371850" y="2893420"/>
            <a:ext cx="2849100" cy="0"/>
          </a:xfrm>
          <a:prstGeom prst="straightConnector1">
            <a:avLst/>
          </a:prstGeom>
          <a:noFill/>
          <a:ln cap="flat" cmpd="sng" w="19050">
            <a:solidFill>
              <a:schemeClr val="dk1"/>
            </a:solidFill>
            <a:prstDash val="solid"/>
            <a:round/>
            <a:headEnd len="med" w="med" type="none"/>
            <a:tailEnd len="med" w="med" type="none"/>
          </a:ln>
        </p:spPr>
      </p:cxnSp>
      <p:cxnSp>
        <p:nvCxnSpPr>
          <p:cNvPr id="3216" name="Google Shape;3216;p103"/>
          <p:cNvCxnSpPr/>
          <p:nvPr/>
        </p:nvCxnSpPr>
        <p:spPr>
          <a:xfrm>
            <a:off x="5371850" y="3503020"/>
            <a:ext cx="2849100" cy="0"/>
          </a:xfrm>
          <a:prstGeom prst="straightConnector1">
            <a:avLst/>
          </a:prstGeom>
          <a:noFill/>
          <a:ln cap="flat" cmpd="sng" w="19050">
            <a:solidFill>
              <a:schemeClr val="dk1"/>
            </a:solidFill>
            <a:prstDash val="solid"/>
            <a:round/>
            <a:headEnd len="med" w="med" type="none"/>
            <a:tailEnd len="med" w="med" type="none"/>
          </a:ln>
        </p:spPr>
      </p:cxnSp>
      <p:sp>
        <p:nvSpPr>
          <p:cNvPr id="3217" name="Google Shape;3217;p103"/>
          <p:cNvSpPr/>
          <p:nvPr/>
        </p:nvSpPr>
        <p:spPr>
          <a:xfrm>
            <a:off x="4567175" y="2110225"/>
            <a:ext cx="717600" cy="326100"/>
          </a:xfrm>
          <a:prstGeom prst="rightArrow">
            <a:avLst>
              <a:gd fmla="val 50000" name="adj1"/>
              <a:gd fmla="val 50000" name="adj2"/>
            </a:avLst>
          </a:prstGeom>
          <a:solidFill>
            <a:srgbClr val="FFF2CC"/>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3"/>
          <p:cNvSpPr/>
          <p:nvPr/>
        </p:nvSpPr>
        <p:spPr>
          <a:xfrm>
            <a:off x="4567175" y="2719825"/>
            <a:ext cx="717600" cy="326100"/>
          </a:xfrm>
          <a:prstGeom prst="rightArrow">
            <a:avLst>
              <a:gd fmla="val 50000" name="adj1"/>
              <a:gd fmla="val 50000" name="adj2"/>
            </a:avLst>
          </a:prstGeom>
          <a:solidFill>
            <a:srgbClr val="FFF2CC"/>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3"/>
          <p:cNvSpPr/>
          <p:nvPr/>
        </p:nvSpPr>
        <p:spPr>
          <a:xfrm>
            <a:off x="4567175" y="3329425"/>
            <a:ext cx="717600" cy="326100"/>
          </a:xfrm>
          <a:prstGeom prst="rightArrow">
            <a:avLst>
              <a:gd fmla="val 50000" name="adj1"/>
              <a:gd fmla="val 50000" name="adj2"/>
            </a:avLst>
          </a:prstGeom>
          <a:solidFill>
            <a:srgbClr val="FFF2CC"/>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3"/>
          <p:cNvSpPr/>
          <p:nvPr/>
        </p:nvSpPr>
        <p:spPr>
          <a:xfrm>
            <a:off x="4567175" y="3939025"/>
            <a:ext cx="717600" cy="326100"/>
          </a:xfrm>
          <a:prstGeom prst="rightArrow">
            <a:avLst>
              <a:gd fmla="val 50000" name="adj1"/>
              <a:gd fmla="val 50000" name="adj2"/>
            </a:avLst>
          </a:prstGeom>
          <a:solidFill>
            <a:srgbClr val="FFF2CC"/>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p14:dur="4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4"/>
                                        </p:tgtEl>
                                        <p:attrNameLst>
                                          <p:attrName>style.visibility</p:attrName>
                                        </p:attrNameLst>
                                      </p:cBhvr>
                                      <p:to>
                                        <p:strVal val="visible"/>
                                      </p:to>
                                    </p:set>
                                    <p:animEffect filter="fade" transition="in">
                                      <p:cBhvr>
                                        <p:cTn dur="300"/>
                                        <p:tgtEl>
                                          <p:spTgt spid="3194"/>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195"/>
                                        </p:tgtEl>
                                        <p:attrNameLst>
                                          <p:attrName>style.visibility</p:attrName>
                                        </p:attrNameLst>
                                      </p:cBhvr>
                                      <p:to>
                                        <p:strVal val="visible"/>
                                      </p:to>
                                    </p:set>
                                    <p:animEffect filter="fade" transition="in">
                                      <p:cBhvr>
                                        <p:cTn dur="300"/>
                                        <p:tgtEl>
                                          <p:spTgt spid="3195"/>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3196"/>
                                        </p:tgtEl>
                                        <p:attrNameLst>
                                          <p:attrName>style.visibility</p:attrName>
                                        </p:attrNameLst>
                                      </p:cBhvr>
                                      <p:to>
                                        <p:strVal val="visible"/>
                                      </p:to>
                                    </p:set>
                                    <p:animEffect filter="fade" transition="in">
                                      <p:cBhvr>
                                        <p:cTn dur="300"/>
                                        <p:tgtEl>
                                          <p:spTgt spid="3196"/>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3197"/>
                                        </p:tgtEl>
                                        <p:attrNameLst>
                                          <p:attrName>style.visibility</p:attrName>
                                        </p:attrNameLst>
                                      </p:cBhvr>
                                      <p:to>
                                        <p:strVal val="visible"/>
                                      </p:to>
                                    </p:set>
                                    <p:animEffect filter="fade" transition="in">
                                      <p:cBhvr>
                                        <p:cTn dur="300"/>
                                        <p:tgtEl>
                                          <p:spTgt spid="3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0"/>
                                        </p:tgtEl>
                                        <p:attrNameLst>
                                          <p:attrName>style.visibility</p:attrName>
                                        </p:attrNameLst>
                                      </p:cBhvr>
                                      <p:to>
                                        <p:strVal val="visible"/>
                                      </p:to>
                                    </p:set>
                                    <p:animEffect filter="fade" transition="in">
                                      <p:cBhvr>
                                        <p:cTn dur="500"/>
                                        <p:tgtEl>
                                          <p:spTgt spid="3200"/>
                                        </p:tgtEl>
                                      </p:cBhvr>
                                    </p:animEffect>
                                  </p:childTnLst>
                                </p:cTn>
                              </p:par>
                              <p:par>
                                <p:cTn fill="hold" nodeType="withEffect" presetClass="entr" presetID="10" presetSubtype="0">
                                  <p:stCondLst>
                                    <p:cond delay="0"/>
                                  </p:stCondLst>
                                  <p:childTnLst>
                                    <p:set>
                                      <p:cBhvr>
                                        <p:cTn dur="1" fill="hold">
                                          <p:stCondLst>
                                            <p:cond delay="0"/>
                                          </p:stCondLst>
                                        </p:cTn>
                                        <p:tgtEl>
                                          <p:spTgt spid="3199"/>
                                        </p:tgtEl>
                                        <p:attrNameLst>
                                          <p:attrName>style.visibility</p:attrName>
                                        </p:attrNameLst>
                                      </p:cBhvr>
                                      <p:to>
                                        <p:strVal val="visible"/>
                                      </p:to>
                                    </p:set>
                                    <p:animEffect filter="fade" transition="in">
                                      <p:cBhvr>
                                        <p:cTn dur="500"/>
                                        <p:tgtEl>
                                          <p:spTgt spid="3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8"/>
                                        </p:tgtEl>
                                        <p:attrNameLst>
                                          <p:attrName>style.visibility</p:attrName>
                                        </p:attrNameLst>
                                      </p:cBhvr>
                                      <p:to>
                                        <p:strVal val="visible"/>
                                      </p:to>
                                    </p:set>
                                    <p:animEffect filter="fade" transition="in">
                                      <p:cBhvr>
                                        <p:cTn dur="500"/>
                                        <p:tgtEl>
                                          <p:spTgt spid="319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06"/>
                                        </p:tgtEl>
                                        <p:attrNameLst>
                                          <p:attrName>style.visibility</p:attrName>
                                        </p:attrNameLst>
                                      </p:cBhvr>
                                      <p:to>
                                        <p:strVal val="visible"/>
                                      </p:to>
                                    </p:set>
                                    <p:animEffect filter="fade" transition="in">
                                      <p:cBhvr>
                                        <p:cTn dur="500"/>
                                        <p:tgtEl>
                                          <p:spTgt spid="3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7"/>
                                        </p:tgtEl>
                                        <p:attrNameLst>
                                          <p:attrName>style.visibility</p:attrName>
                                        </p:attrNameLst>
                                      </p:cBhvr>
                                      <p:to>
                                        <p:strVal val="visible"/>
                                      </p:to>
                                    </p:set>
                                    <p:animEffect filter="fade" transition="in">
                                      <p:cBhvr>
                                        <p:cTn dur="1000"/>
                                        <p:tgtEl>
                                          <p:spTgt spid="32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07"/>
                                        </p:tgtEl>
                                        <p:attrNameLst>
                                          <p:attrName>style.visibility</p:attrName>
                                        </p:attrNameLst>
                                      </p:cBhvr>
                                      <p:to>
                                        <p:strVal val="visible"/>
                                      </p:to>
                                    </p:set>
                                    <p:animEffect filter="fade" transition="in">
                                      <p:cBhvr>
                                        <p:cTn dur="300"/>
                                        <p:tgtEl>
                                          <p:spTgt spid="3207"/>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208"/>
                                        </p:tgtEl>
                                        <p:attrNameLst>
                                          <p:attrName>style.visibility</p:attrName>
                                        </p:attrNameLst>
                                      </p:cBhvr>
                                      <p:to>
                                        <p:strVal val="visible"/>
                                      </p:to>
                                    </p:set>
                                    <p:animEffect filter="fade" transition="in">
                                      <p:cBhvr>
                                        <p:cTn dur="300"/>
                                        <p:tgtEl>
                                          <p:spTgt spid="3208"/>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3209"/>
                                        </p:tgtEl>
                                        <p:attrNameLst>
                                          <p:attrName>style.visibility</p:attrName>
                                        </p:attrNameLst>
                                      </p:cBhvr>
                                      <p:to>
                                        <p:strVal val="visible"/>
                                      </p:to>
                                    </p:set>
                                    <p:animEffect filter="fade" transition="in">
                                      <p:cBhvr>
                                        <p:cTn dur="300"/>
                                        <p:tgtEl>
                                          <p:spTgt spid="3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8"/>
                                        </p:tgtEl>
                                        <p:attrNameLst>
                                          <p:attrName>style.visibility</p:attrName>
                                        </p:attrNameLst>
                                      </p:cBhvr>
                                      <p:to>
                                        <p:strVal val="visible"/>
                                      </p:to>
                                    </p:set>
                                    <p:animEffect filter="fade" transition="in">
                                      <p:cBhvr>
                                        <p:cTn dur="700"/>
                                        <p:tgtEl>
                                          <p:spTgt spid="3218"/>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3210"/>
                                        </p:tgtEl>
                                        <p:attrNameLst>
                                          <p:attrName>style.visibility</p:attrName>
                                        </p:attrNameLst>
                                      </p:cBhvr>
                                      <p:to>
                                        <p:strVal val="visible"/>
                                      </p:to>
                                    </p:set>
                                    <p:animEffect filter="fade" transition="in">
                                      <p:cBhvr>
                                        <p:cTn dur="300"/>
                                        <p:tgtEl>
                                          <p:spTgt spid="32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15"/>
                                        </p:tgtEl>
                                        <p:attrNameLst>
                                          <p:attrName>style.visibility</p:attrName>
                                        </p:attrNameLst>
                                      </p:cBhvr>
                                      <p:to>
                                        <p:strVal val="visible"/>
                                      </p:to>
                                    </p:set>
                                    <p:animEffect filter="fade" transition="in">
                                      <p:cBhvr>
                                        <p:cTn dur="300"/>
                                        <p:tgtEl>
                                          <p:spTgt spid="3215"/>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3211"/>
                                        </p:tgtEl>
                                        <p:attrNameLst>
                                          <p:attrName>style.visibility</p:attrName>
                                        </p:attrNameLst>
                                      </p:cBhvr>
                                      <p:to>
                                        <p:strVal val="visible"/>
                                      </p:to>
                                    </p:set>
                                    <p:animEffect filter="fade" transition="in">
                                      <p:cBhvr>
                                        <p:cTn dur="300"/>
                                        <p:tgtEl>
                                          <p:spTgt spid="3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9"/>
                                        </p:tgtEl>
                                        <p:attrNameLst>
                                          <p:attrName>style.visibility</p:attrName>
                                        </p:attrNameLst>
                                      </p:cBhvr>
                                      <p:to>
                                        <p:strVal val="visible"/>
                                      </p:to>
                                    </p:set>
                                    <p:animEffect filter="fade" transition="in">
                                      <p:cBhvr>
                                        <p:cTn dur="500"/>
                                        <p:tgtEl>
                                          <p:spTgt spid="321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12"/>
                                        </p:tgtEl>
                                        <p:attrNameLst>
                                          <p:attrName>style.visibility</p:attrName>
                                        </p:attrNameLst>
                                      </p:cBhvr>
                                      <p:to>
                                        <p:strVal val="visible"/>
                                      </p:to>
                                    </p:set>
                                    <p:animEffect filter="fade" transition="in">
                                      <p:cBhvr>
                                        <p:cTn dur="300"/>
                                        <p:tgtEl>
                                          <p:spTgt spid="3212"/>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3216"/>
                                        </p:tgtEl>
                                        <p:attrNameLst>
                                          <p:attrName>style.visibility</p:attrName>
                                        </p:attrNameLst>
                                      </p:cBhvr>
                                      <p:to>
                                        <p:strVal val="visible"/>
                                      </p:to>
                                    </p:set>
                                    <p:animEffect filter="fade" transition="in">
                                      <p:cBhvr>
                                        <p:cTn dur="300"/>
                                        <p:tgtEl>
                                          <p:spTgt spid="3216"/>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3213"/>
                                        </p:tgtEl>
                                        <p:attrNameLst>
                                          <p:attrName>style.visibility</p:attrName>
                                        </p:attrNameLst>
                                      </p:cBhvr>
                                      <p:to>
                                        <p:strVal val="visible"/>
                                      </p:to>
                                    </p:set>
                                    <p:animEffect filter="fade" transition="in">
                                      <p:cBhvr>
                                        <p:cTn dur="300"/>
                                        <p:tgtEl>
                                          <p:spTgt spid="3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0"/>
                                        </p:tgtEl>
                                        <p:attrNameLst>
                                          <p:attrName>style.visibility</p:attrName>
                                        </p:attrNameLst>
                                      </p:cBhvr>
                                      <p:to>
                                        <p:strVal val="visible"/>
                                      </p:to>
                                    </p:set>
                                    <p:animEffect filter="fade" transition="in">
                                      <p:cBhvr>
                                        <p:cTn dur="500"/>
                                        <p:tgtEl>
                                          <p:spTgt spid="32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14"/>
                                        </p:tgtEl>
                                        <p:attrNameLst>
                                          <p:attrName>style.visibility</p:attrName>
                                        </p:attrNameLst>
                                      </p:cBhvr>
                                      <p:to>
                                        <p:strVal val="visible"/>
                                      </p:to>
                                    </p:set>
                                    <p:animEffect filter="fade" transition="in">
                                      <p:cBhvr>
                                        <p:cTn dur="300"/>
                                        <p:tgtEl>
                                          <p:spTgt spid="3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4" name="Shape 3224"/>
        <p:cNvGrpSpPr/>
        <p:nvPr/>
      </p:nvGrpSpPr>
      <p:grpSpPr>
        <a:xfrm>
          <a:off x="0" y="0"/>
          <a:ext cx="0" cy="0"/>
          <a:chOff x="0" y="0"/>
          <a:chExt cx="0" cy="0"/>
        </a:xfrm>
      </p:grpSpPr>
      <p:grpSp>
        <p:nvGrpSpPr>
          <p:cNvPr id="3225" name="Google Shape;3225;p104"/>
          <p:cNvGrpSpPr/>
          <p:nvPr/>
        </p:nvGrpSpPr>
        <p:grpSpPr>
          <a:xfrm>
            <a:off x="299286" y="189025"/>
            <a:ext cx="133205" cy="119344"/>
            <a:chOff x="222150" y="185025"/>
            <a:chExt cx="170100" cy="152400"/>
          </a:xfrm>
        </p:grpSpPr>
        <p:cxnSp>
          <p:nvCxnSpPr>
            <p:cNvPr id="3226" name="Google Shape;3226;p10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27" name="Google Shape;3227;p10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28" name="Google Shape;3228;p10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229" name="Google Shape;3229;p104"/>
          <p:cNvGrpSpPr/>
          <p:nvPr/>
        </p:nvGrpSpPr>
        <p:grpSpPr>
          <a:xfrm>
            <a:off x="286625" y="3999999"/>
            <a:ext cx="145867" cy="958251"/>
            <a:chOff x="286625" y="3923799"/>
            <a:chExt cx="145867" cy="958251"/>
          </a:xfrm>
        </p:grpSpPr>
        <p:sp>
          <p:nvSpPr>
            <p:cNvPr id="3230" name="Google Shape;3230;p10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1" name="Google Shape;3231;p104"/>
            <p:cNvGrpSpPr/>
            <p:nvPr/>
          </p:nvGrpSpPr>
          <p:grpSpPr>
            <a:xfrm>
              <a:off x="298112" y="4342643"/>
              <a:ext cx="110182" cy="126862"/>
              <a:chOff x="281100" y="2027800"/>
              <a:chExt cx="140700" cy="162000"/>
            </a:xfrm>
          </p:grpSpPr>
          <p:sp>
            <p:nvSpPr>
              <p:cNvPr id="3232" name="Google Shape;3232;p10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3" name="Google Shape;3233;p104"/>
              <p:cNvGrpSpPr/>
              <p:nvPr/>
            </p:nvGrpSpPr>
            <p:grpSpPr>
              <a:xfrm>
                <a:off x="308875" y="2088450"/>
                <a:ext cx="85200" cy="40700"/>
                <a:chOff x="308875" y="2087000"/>
                <a:chExt cx="85200" cy="40700"/>
              </a:xfrm>
            </p:grpSpPr>
            <p:cxnSp>
              <p:nvCxnSpPr>
                <p:cNvPr id="3234" name="Google Shape;3234;p10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235" name="Google Shape;3235;p10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236" name="Google Shape;3236;p104"/>
            <p:cNvGrpSpPr/>
            <p:nvPr/>
          </p:nvGrpSpPr>
          <p:grpSpPr>
            <a:xfrm>
              <a:off x="286625" y="3923799"/>
              <a:ext cx="133200" cy="133200"/>
              <a:chOff x="286625" y="3648899"/>
              <a:chExt cx="133200" cy="133200"/>
            </a:xfrm>
          </p:grpSpPr>
          <p:sp>
            <p:nvSpPr>
              <p:cNvPr id="3237" name="Google Shape;3237;p10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0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9" name="Google Shape;3239;p10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0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0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0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3" name="Google Shape;3243;p104"/>
          <p:cNvGrpSpPr/>
          <p:nvPr/>
        </p:nvGrpSpPr>
        <p:grpSpPr>
          <a:xfrm>
            <a:off x="7819199" y="752550"/>
            <a:ext cx="604800" cy="147600"/>
            <a:chOff x="7688649" y="828750"/>
            <a:chExt cx="604800" cy="147600"/>
          </a:xfrm>
        </p:grpSpPr>
        <p:sp>
          <p:nvSpPr>
            <p:cNvPr id="3244" name="Google Shape;3244;p10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0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0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7" name="Google Shape;3247;p10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248" name="Google Shape;3248;p104">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3249" name="Google Shape;3249;p104"/>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grpSp>
        <p:nvGrpSpPr>
          <p:cNvPr id="3250" name="Google Shape;3250;p104"/>
          <p:cNvGrpSpPr/>
          <p:nvPr/>
        </p:nvGrpSpPr>
        <p:grpSpPr>
          <a:xfrm>
            <a:off x="924275" y="1364175"/>
            <a:ext cx="2870700" cy="3115500"/>
            <a:chOff x="5360950" y="1353300"/>
            <a:chExt cx="2870700" cy="3115500"/>
          </a:xfrm>
        </p:grpSpPr>
        <p:sp>
          <p:nvSpPr>
            <p:cNvPr id="3251" name="Google Shape;3251;p104"/>
            <p:cNvSpPr/>
            <p:nvPr/>
          </p:nvSpPr>
          <p:spPr>
            <a:xfrm>
              <a:off x="5360950" y="1353300"/>
              <a:ext cx="2870700" cy="3115500"/>
            </a:xfrm>
            <a:prstGeom prst="rect">
              <a:avLst/>
            </a:prstGeom>
            <a:solidFill>
              <a:srgbClr val="D9EAD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2" name="Google Shape;3252;p104"/>
            <p:cNvCxnSpPr/>
            <p:nvPr/>
          </p:nvCxnSpPr>
          <p:spPr>
            <a:xfrm>
              <a:off x="5371850" y="19899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53" name="Google Shape;3253;p104"/>
            <p:cNvCxnSpPr/>
            <p:nvPr/>
          </p:nvCxnSpPr>
          <p:spPr>
            <a:xfrm>
              <a:off x="5371850" y="25995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54" name="Google Shape;3254;p104"/>
            <p:cNvCxnSpPr/>
            <p:nvPr/>
          </p:nvCxnSpPr>
          <p:spPr>
            <a:xfrm>
              <a:off x="5371850" y="32091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55" name="Google Shape;3255;p104"/>
            <p:cNvCxnSpPr/>
            <p:nvPr/>
          </p:nvCxnSpPr>
          <p:spPr>
            <a:xfrm>
              <a:off x="5371850" y="3818775"/>
              <a:ext cx="2849100" cy="0"/>
            </a:xfrm>
            <a:prstGeom prst="straightConnector1">
              <a:avLst/>
            </a:prstGeom>
            <a:noFill/>
            <a:ln cap="flat" cmpd="sng" w="38100">
              <a:solidFill>
                <a:schemeClr val="dk1"/>
              </a:solidFill>
              <a:prstDash val="solid"/>
              <a:round/>
              <a:headEnd len="med" w="med" type="none"/>
              <a:tailEnd len="med" w="med" type="none"/>
            </a:ln>
          </p:spPr>
        </p:cxnSp>
      </p:grpSp>
      <p:sp>
        <p:nvSpPr>
          <p:cNvPr id="3256" name="Google Shape;3256;p104"/>
          <p:cNvSpPr txBox="1"/>
          <p:nvPr/>
        </p:nvSpPr>
        <p:spPr>
          <a:xfrm>
            <a:off x="1011301" y="1402780"/>
            <a:ext cx="2696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90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100</a:t>
            </a:r>
            <a:endParaRPr b="1" sz="2300">
              <a:latin typeface="Droid Sans Mono"/>
              <a:ea typeface="Droid Sans Mono"/>
              <a:cs typeface="Droid Sans Mono"/>
              <a:sym typeface="Droid Sans Mono"/>
            </a:endParaRPr>
          </a:p>
        </p:txBody>
      </p:sp>
      <p:sp>
        <p:nvSpPr>
          <p:cNvPr id="3257" name="Google Shape;3257;p104"/>
          <p:cNvSpPr txBox="1"/>
          <p:nvPr/>
        </p:nvSpPr>
        <p:spPr>
          <a:xfrm>
            <a:off x="1011275" y="2022113"/>
            <a:ext cx="2696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70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89</a:t>
            </a:r>
            <a:endParaRPr b="1" sz="2300">
              <a:latin typeface="Droid Sans Mono"/>
              <a:ea typeface="Droid Sans Mono"/>
              <a:cs typeface="Droid Sans Mono"/>
              <a:sym typeface="Droid Sans Mono"/>
            </a:endParaRPr>
          </a:p>
        </p:txBody>
      </p:sp>
      <p:sp>
        <p:nvSpPr>
          <p:cNvPr id="3258" name="Google Shape;3258;p104"/>
          <p:cNvSpPr txBox="1"/>
          <p:nvPr/>
        </p:nvSpPr>
        <p:spPr>
          <a:xfrm>
            <a:off x="881400" y="2594225"/>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60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69</a:t>
            </a:r>
            <a:endParaRPr b="1" sz="2300">
              <a:latin typeface="Droid Sans Mono"/>
              <a:ea typeface="Droid Sans Mono"/>
              <a:cs typeface="Droid Sans Mono"/>
              <a:sym typeface="Droid Sans Mono"/>
            </a:endParaRPr>
          </a:p>
        </p:txBody>
      </p:sp>
      <p:sp>
        <p:nvSpPr>
          <p:cNvPr id="3259" name="Google Shape;3259;p104"/>
          <p:cNvSpPr txBox="1"/>
          <p:nvPr/>
        </p:nvSpPr>
        <p:spPr>
          <a:xfrm>
            <a:off x="924225" y="3240525"/>
            <a:ext cx="3000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50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59</a:t>
            </a:r>
            <a:endParaRPr b="1" sz="2300">
              <a:latin typeface="Droid Sans Mono"/>
              <a:ea typeface="Droid Sans Mono"/>
              <a:cs typeface="Droid Sans Mono"/>
              <a:sym typeface="Droid Sans Mono"/>
            </a:endParaRPr>
          </a:p>
        </p:txBody>
      </p:sp>
      <p:sp>
        <p:nvSpPr>
          <p:cNvPr id="3260" name="Google Shape;3260;p104"/>
          <p:cNvSpPr txBox="1"/>
          <p:nvPr/>
        </p:nvSpPr>
        <p:spPr>
          <a:xfrm>
            <a:off x="1152074" y="3886828"/>
            <a:ext cx="2696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Droid Sans Mono"/>
                <a:ea typeface="Droid Sans Mono"/>
                <a:cs typeface="Droid Sans Mono"/>
                <a:sym typeface="Droid Sans Mono"/>
              </a:rPr>
              <a:t>0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s </a:t>
            </a:r>
            <a:r>
              <a:rPr b="1" lang="en" sz="2300">
                <a:solidFill>
                  <a:srgbClr val="F5871F"/>
                </a:solidFill>
                <a:latin typeface="Fira Code"/>
                <a:ea typeface="Fira Code"/>
                <a:cs typeface="Fira Code"/>
                <a:sym typeface="Fira Code"/>
              </a:rPr>
              <a:t>&lt;=</a:t>
            </a:r>
            <a:r>
              <a:rPr b="1" lang="en" sz="2300">
                <a:latin typeface="Fira Code"/>
                <a:ea typeface="Fira Code"/>
                <a:cs typeface="Fira Code"/>
                <a:sym typeface="Fira Code"/>
              </a:rPr>
              <a:t> </a:t>
            </a:r>
            <a:r>
              <a:rPr b="1" lang="en" sz="2300">
                <a:latin typeface="Droid Sans Mono"/>
                <a:ea typeface="Droid Sans Mono"/>
                <a:cs typeface="Droid Sans Mono"/>
                <a:sym typeface="Droid Sans Mono"/>
              </a:rPr>
              <a:t>49</a:t>
            </a:r>
            <a:endParaRPr b="1" sz="2300">
              <a:latin typeface="Droid Sans Mono"/>
              <a:ea typeface="Droid Sans Mono"/>
              <a:cs typeface="Droid Sans Mono"/>
              <a:sym typeface="Droid Sans Mono"/>
            </a:endParaRPr>
          </a:p>
        </p:txBody>
      </p:sp>
      <p:sp>
        <p:nvSpPr>
          <p:cNvPr id="3261" name="Google Shape;3261;p104"/>
          <p:cNvSpPr/>
          <p:nvPr/>
        </p:nvSpPr>
        <p:spPr>
          <a:xfrm>
            <a:off x="3881375" y="1500625"/>
            <a:ext cx="327000" cy="326100"/>
          </a:xfrm>
          <a:prstGeom prst="rightArrow">
            <a:avLst>
              <a:gd fmla="val 50000" name="adj1"/>
              <a:gd fmla="val 50000" name="adj2"/>
            </a:avLst>
          </a:prstGeom>
          <a:solidFill>
            <a:srgbClr val="C9DAF8"/>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04"/>
          <p:cNvSpPr/>
          <p:nvPr/>
        </p:nvSpPr>
        <p:spPr>
          <a:xfrm>
            <a:off x="3881375" y="2110225"/>
            <a:ext cx="327000" cy="326100"/>
          </a:xfrm>
          <a:prstGeom prst="rightArrow">
            <a:avLst>
              <a:gd fmla="val 50000" name="adj1"/>
              <a:gd fmla="val 50000" name="adj2"/>
            </a:avLst>
          </a:prstGeom>
          <a:solidFill>
            <a:srgbClr val="A4C2F4"/>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04"/>
          <p:cNvSpPr/>
          <p:nvPr/>
        </p:nvSpPr>
        <p:spPr>
          <a:xfrm>
            <a:off x="3881375" y="2719825"/>
            <a:ext cx="327000" cy="326100"/>
          </a:xfrm>
          <a:prstGeom prst="rightArrow">
            <a:avLst>
              <a:gd fmla="val 50000" name="adj1"/>
              <a:gd fmla="val 50000" name="adj2"/>
            </a:avLst>
          </a:prstGeom>
          <a:solidFill>
            <a:srgbClr val="A4C2F4"/>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04"/>
          <p:cNvSpPr/>
          <p:nvPr/>
        </p:nvSpPr>
        <p:spPr>
          <a:xfrm>
            <a:off x="3881375" y="3329425"/>
            <a:ext cx="327000" cy="326100"/>
          </a:xfrm>
          <a:prstGeom prst="rightArrow">
            <a:avLst>
              <a:gd fmla="val 50000" name="adj1"/>
              <a:gd fmla="val 50000" name="adj2"/>
            </a:avLst>
          </a:prstGeom>
          <a:solidFill>
            <a:srgbClr val="A4C2F4"/>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04"/>
          <p:cNvSpPr/>
          <p:nvPr/>
        </p:nvSpPr>
        <p:spPr>
          <a:xfrm>
            <a:off x="3881375" y="3939025"/>
            <a:ext cx="327000" cy="326100"/>
          </a:xfrm>
          <a:prstGeom prst="rightArrow">
            <a:avLst>
              <a:gd fmla="val 50000" name="adj1"/>
              <a:gd fmla="val 50000" name="adj2"/>
            </a:avLst>
          </a:prstGeom>
          <a:solidFill>
            <a:srgbClr val="A4C2F4"/>
          </a:solid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6" name="Google Shape;3266;p104"/>
          <p:cNvGrpSpPr/>
          <p:nvPr/>
        </p:nvGrpSpPr>
        <p:grpSpPr>
          <a:xfrm>
            <a:off x="4277060" y="1364175"/>
            <a:ext cx="4052567" cy="3115500"/>
            <a:chOff x="5360950" y="1353300"/>
            <a:chExt cx="2870700" cy="3115500"/>
          </a:xfrm>
        </p:grpSpPr>
        <p:sp>
          <p:nvSpPr>
            <p:cNvPr id="3267" name="Google Shape;3267;p104"/>
            <p:cNvSpPr/>
            <p:nvPr/>
          </p:nvSpPr>
          <p:spPr>
            <a:xfrm>
              <a:off x="5360950" y="1353300"/>
              <a:ext cx="2870700" cy="31155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8" name="Google Shape;3268;p104"/>
            <p:cNvCxnSpPr/>
            <p:nvPr/>
          </p:nvCxnSpPr>
          <p:spPr>
            <a:xfrm>
              <a:off x="5371850" y="19899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69" name="Google Shape;3269;p104"/>
            <p:cNvCxnSpPr/>
            <p:nvPr/>
          </p:nvCxnSpPr>
          <p:spPr>
            <a:xfrm>
              <a:off x="5371850" y="25995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70" name="Google Shape;3270;p104"/>
            <p:cNvCxnSpPr/>
            <p:nvPr/>
          </p:nvCxnSpPr>
          <p:spPr>
            <a:xfrm>
              <a:off x="5371850" y="3209175"/>
              <a:ext cx="2849100" cy="0"/>
            </a:xfrm>
            <a:prstGeom prst="straightConnector1">
              <a:avLst/>
            </a:prstGeom>
            <a:noFill/>
            <a:ln cap="flat" cmpd="sng" w="38100">
              <a:solidFill>
                <a:schemeClr val="dk1"/>
              </a:solidFill>
              <a:prstDash val="solid"/>
              <a:round/>
              <a:headEnd len="med" w="med" type="none"/>
              <a:tailEnd len="med" w="med" type="none"/>
            </a:ln>
          </p:spPr>
        </p:cxnSp>
        <p:cxnSp>
          <p:nvCxnSpPr>
            <p:cNvPr id="3271" name="Google Shape;3271;p104"/>
            <p:cNvCxnSpPr/>
            <p:nvPr/>
          </p:nvCxnSpPr>
          <p:spPr>
            <a:xfrm>
              <a:off x="5371850" y="3818775"/>
              <a:ext cx="2849100" cy="0"/>
            </a:xfrm>
            <a:prstGeom prst="straightConnector1">
              <a:avLst/>
            </a:prstGeom>
            <a:noFill/>
            <a:ln cap="flat" cmpd="sng" w="38100">
              <a:solidFill>
                <a:schemeClr val="dk1"/>
              </a:solidFill>
              <a:prstDash val="solid"/>
              <a:round/>
              <a:headEnd len="med" w="med" type="none"/>
              <a:tailEnd len="med" w="med" type="none"/>
            </a:ln>
          </p:spPr>
        </p:cxnSp>
      </p:grpSp>
      <p:sp>
        <p:nvSpPr>
          <p:cNvPr id="3272" name="Google Shape;3272;p104"/>
          <p:cNvSpPr txBox="1"/>
          <p:nvPr/>
        </p:nvSpPr>
        <p:spPr>
          <a:xfrm>
            <a:off x="4371425" y="1411100"/>
            <a:ext cx="389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 s </a:t>
            </a:r>
            <a:r>
              <a:rPr b="1" lang="en" sz="1900">
                <a:solidFill>
                  <a:srgbClr val="F5871F"/>
                </a:solidFill>
                <a:latin typeface="Fira Code"/>
                <a:ea typeface="Fira Code"/>
                <a:cs typeface="Fira Code"/>
                <a:sym typeface="Fira Code"/>
              </a:rPr>
              <a:t>&gt;=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90 ) </a:t>
            </a:r>
            <a:r>
              <a:rPr b="1" lang="en" sz="1900">
                <a:solidFill>
                  <a:srgbClr val="F5871F"/>
                </a:solidFill>
                <a:latin typeface="Droid Sans Mono"/>
                <a:ea typeface="Droid Sans Mono"/>
                <a:cs typeface="Droid Sans Mono"/>
                <a:sym typeface="Droid Sans Mono"/>
              </a:rPr>
              <a:t>&amp;&amp; </a:t>
            </a:r>
            <a:r>
              <a:rPr b="1" lang="en" sz="1900">
                <a:latin typeface="Droid Sans Mono"/>
                <a:ea typeface="Droid Sans Mono"/>
                <a:cs typeface="Droid Sans Mono"/>
                <a:sym typeface="Droid Sans Mono"/>
              </a:rPr>
              <a:t>(s </a:t>
            </a:r>
            <a:r>
              <a:rPr b="1" lang="en" sz="1900">
                <a:solidFill>
                  <a:srgbClr val="F5871F"/>
                </a:solidFill>
                <a:latin typeface="Fira Code"/>
                <a:ea typeface="Fira Code"/>
                <a:cs typeface="Fira Code"/>
                <a:sym typeface="Fira Code"/>
              </a:rPr>
              <a:t>&lt;=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100)</a:t>
            </a:r>
            <a:endParaRPr b="1" sz="1900">
              <a:latin typeface="Droid Sans Mono"/>
              <a:ea typeface="Droid Sans Mono"/>
              <a:cs typeface="Droid Sans Mono"/>
              <a:sym typeface="Droid Sans Mono"/>
            </a:endParaRPr>
          </a:p>
        </p:txBody>
      </p:sp>
      <p:sp>
        <p:nvSpPr>
          <p:cNvPr id="3273" name="Google Shape;3273;p104"/>
          <p:cNvSpPr txBox="1"/>
          <p:nvPr/>
        </p:nvSpPr>
        <p:spPr>
          <a:xfrm>
            <a:off x="4371425" y="2075152"/>
            <a:ext cx="389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 s </a:t>
            </a:r>
            <a:r>
              <a:rPr b="1" lang="en" sz="1900">
                <a:solidFill>
                  <a:srgbClr val="F5871F"/>
                </a:solidFill>
                <a:latin typeface="Fira Code"/>
                <a:ea typeface="Fira Code"/>
                <a:cs typeface="Fira Code"/>
                <a:sym typeface="Fira Code"/>
              </a:rPr>
              <a:t>&gt;=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70</a:t>
            </a:r>
            <a:r>
              <a:rPr b="1" lang="en" sz="1900">
                <a:latin typeface="Droid Sans Mono"/>
                <a:ea typeface="Droid Sans Mono"/>
                <a:cs typeface="Droid Sans Mono"/>
                <a:sym typeface="Droid Sans Mono"/>
              </a:rPr>
              <a:t> ) </a:t>
            </a:r>
            <a:r>
              <a:rPr b="1" lang="en" sz="1900">
                <a:solidFill>
                  <a:srgbClr val="F5871F"/>
                </a:solidFill>
                <a:latin typeface="Droid Sans Mono"/>
                <a:ea typeface="Droid Sans Mono"/>
                <a:cs typeface="Droid Sans Mono"/>
                <a:sym typeface="Droid Sans Mono"/>
              </a:rPr>
              <a:t>&amp;&amp; </a:t>
            </a:r>
            <a:r>
              <a:rPr b="1" lang="en" sz="1900">
                <a:latin typeface="Droid Sans Mono"/>
                <a:ea typeface="Droid Sans Mono"/>
                <a:cs typeface="Droid Sans Mono"/>
                <a:sym typeface="Droid Sans Mono"/>
              </a:rPr>
              <a:t>(s </a:t>
            </a:r>
            <a:r>
              <a:rPr b="1" lang="en" sz="1900">
                <a:solidFill>
                  <a:srgbClr val="F5871F"/>
                </a:solidFill>
                <a:latin typeface="Fira Code"/>
                <a:ea typeface="Fira Code"/>
                <a:cs typeface="Fira Code"/>
                <a:sym typeface="Fira Code"/>
              </a:rPr>
              <a:t>&lt;=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89</a:t>
            </a:r>
            <a:r>
              <a:rPr b="1" lang="en" sz="1900">
                <a:latin typeface="Droid Sans Mono"/>
                <a:ea typeface="Droid Sans Mono"/>
                <a:cs typeface="Droid Sans Mono"/>
                <a:sym typeface="Droid Sans Mono"/>
              </a:rPr>
              <a:t>)</a:t>
            </a:r>
            <a:endParaRPr b="1" sz="1900">
              <a:latin typeface="Droid Sans Mono"/>
              <a:ea typeface="Droid Sans Mono"/>
              <a:cs typeface="Droid Sans Mono"/>
              <a:sym typeface="Droid Sans Mono"/>
            </a:endParaRPr>
          </a:p>
        </p:txBody>
      </p:sp>
      <p:sp>
        <p:nvSpPr>
          <p:cNvPr id="3274" name="Google Shape;3274;p104"/>
          <p:cNvSpPr txBox="1"/>
          <p:nvPr/>
        </p:nvSpPr>
        <p:spPr>
          <a:xfrm>
            <a:off x="4371425" y="2684752"/>
            <a:ext cx="389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 s </a:t>
            </a:r>
            <a:r>
              <a:rPr b="1" lang="en" sz="1900">
                <a:solidFill>
                  <a:srgbClr val="F5871F"/>
                </a:solidFill>
                <a:latin typeface="Fira Code"/>
                <a:ea typeface="Fira Code"/>
                <a:cs typeface="Fira Code"/>
                <a:sym typeface="Fira Code"/>
              </a:rPr>
              <a:t>&gt;=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6</a:t>
            </a:r>
            <a:r>
              <a:rPr b="1" lang="en" sz="1900">
                <a:latin typeface="Droid Sans Mono"/>
                <a:ea typeface="Droid Sans Mono"/>
                <a:cs typeface="Droid Sans Mono"/>
                <a:sym typeface="Droid Sans Mono"/>
              </a:rPr>
              <a:t>0 ) </a:t>
            </a:r>
            <a:r>
              <a:rPr b="1" lang="en" sz="1900">
                <a:solidFill>
                  <a:srgbClr val="F5871F"/>
                </a:solidFill>
                <a:latin typeface="Droid Sans Mono"/>
                <a:ea typeface="Droid Sans Mono"/>
                <a:cs typeface="Droid Sans Mono"/>
                <a:sym typeface="Droid Sans Mono"/>
              </a:rPr>
              <a:t>&amp;&amp; </a:t>
            </a:r>
            <a:r>
              <a:rPr b="1" lang="en" sz="1900">
                <a:latin typeface="Droid Sans Mono"/>
                <a:ea typeface="Droid Sans Mono"/>
                <a:cs typeface="Droid Sans Mono"/>
                <a:sym typeface="Droid Sans Mono"/>
              </a:rPr>
              <a:t>(s </a:t>
            </a:r>
            <a:r>
              <a:rPr b="1" lang="en" sz="1900">
                <a:solidFill>
                  <a:srgbClr val="F5871F"/>
                </a:solidFill>
                <a:latin typeface="Fira Code"/>
                <a:ea typeface="Fira Code"/>
                <a:cs typeface="Fira Code"/>
                <a:sym typeface="Fira Code"/>
              </a:rPr>
              <a:t>&lt;=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69</a:t>
            </a:r>
            <a:r>
              <a:rPr b="1" lang="en" sz="1900">
                <a:latin typeface="Droid Sans Mono"/>
                <a:ea typeface="Droid Sans Mono"/>
                <a:cs typeface="Droid Sans Mono"/>
                <a:sym typeface="Droid Sans Mono"/>
              </a:rPr>
              <a:t>)</a:t>
            </a:r>
            <a:endParaRPr b="1" sz="1900">
              <a:latin typeface="Droid Sans Mono"/>
              <a:ea typeface="Droid Sans Mono"/>
              <a:cs typeface="Droid Sans Mono"/>
              <a:sym typeface="Droid Sans Mono"/>
            </a:endParaRPr>
          </a:p>
        </p:txBody>
      </p:sp>
      <p:sp>
        <p:nvSpPr>
          <p:cNvPr id="3275" name="Google Shape;3275;p104"/>
          <p:cNvSpPr txBox="1"/>
          <p:nvPr/>
        </p:nvSpPr>
        <p:spPr>
          <a:xfrm>
            <a:off x="4371425" y="3294352"/>
            <a:ext cx="389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 s </a:t>
            </a:r>
            <a:r>
              <a:rPr b="1" lang="en" sz="1900">
                <a:solidFill>
                  <a:srgbClr val="F5871F"/>
                </a:solidFill>
                <a:latin typeface="Fira Code"/>
                <a:ea typeface="Fira Code"/>
                <a:cs typeface="Fira Code"/>
                <a:sym typeface="Fira Code"/>
              </a:rPr>
              <a:t>&gt;=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50</a:t>
            </a:r>
            <a:r>
              <a:rPr b="1" lang="en" sz="1900">
                <a:latin typeface="Droid Sans Mono"/>
                <a:ea typeface="Droid Sans Mono"/>
                <a:cs typeface="Droid Sans Mono"/>
                <a:sym typeface="Droid Sans Mono"/>
              </a:rPr>
              <a:t> ) </a:t>
            </a:r>
            <a:r>
              <a:rPr b="1" lang="en" sz="1900">
                <a:solidFill>
                  <a:srgbClr val="F5871F"/>
                </a:solidFill>
                <a:latin typeface="Droid Sans Mono"/>
                <a:ea typeface="Droid Sans Mono"/>
                <a:cs typeface="Droid Sans Mono"/>
                <a:sym typeface="Droid Sans Mono"/>
              </a:rPr>
              <a:t>&amp;&amp; </a:t>
            </a:r>
            <a:r>
              <a:rPr b="1" lang="en" sz="1900">
                <a:latin typeface="Droid Sans Mono"/>
                <a:ea typeface="Droid Sans Mono"/>
                <a:cs typeface="Droid Sans Mono"/>
                <a:sym typeface="Droid Sans Mono"/>
              </a:rPr>
              <a:t>(s </a:t>
            </a:r>
            <a:r>
              <a:rPr b="1" lang="en" sz="1900">
                <a:solidFill>
                  <a:srgbClr val="F5871F"/>
                </a:solidFill>
                <a:latin typeface="Fira Code"/>
                <a:ea typeface="Fira Code"/>
                <a:cs typeface="Fira Code"/>
                <a:sym typeface="Fira Code"/>
              </a:rPr>
              <a:t>&lt;=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59</a:t>
            </a:r>
            <a:r>
              <a:rPr b="1" lang="en" sz="1900">
                <a:latin typeface="Droid Sans Mono"/>
                <a:ea typeface="Droid Sans Mono"/>
                <a:cs typeface="Droid Sans Mono"/>
                <a:sym typeface="Droid Sans Mono"/>
              </a:rPr>
              <a:t>)</a:t>
            </a:r>
            <a:endParaRPr b="1" sz="1900">
              <a:latin typeface="Droid Sans Mono"/>
              <a:ea typeface="Droid Sans Mono"/>
              <a:cs typeface="Droid Sans Mono"/>
              <a:sym typeface="Droid Sans Mono"/>
            </a:endParaRPr>
          </a:p>
        </p:txBody>
      </p:sp>
      <p:sp>
        <p:nvSpPr>
          <p:cNvPr id="3276" name="Google Shape;3276;p104"/>
          <p:cNvSpPr txBox="1"/>
          <p:nvPr/>
        </p:nvSpPr>
        <p:spPr>
          <a:xfrm>
            <a:off x="4371425" y="3903952"/>
            <a:ext cx="3893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 s </a:t>
            </a:r>
            <a:r>
              <a:rPr b="1" lang="en" sz="1900">
                <a:solidFill>
                  <a:srgbClr val="F5871F"/>
                </a:solidFill>
                <a:latin typeface="Fira Code"/>
                <a:ea typeface="Fira Code"/>
                <a:cs typeface="Fira Code"/>
                <a:sym typeface="Fira Code"/>
              </a:rPr>
              <a:t>&gt;=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0</a:t>
            </a:r>
            <a:r>
              <a:rPr b="1" lang="en" sz="1900">
                <a:latin typeface="Droid Sans Mono"/>
                <a:ea typeface="Droid Sans Mono"/>
                <a:cs typeface="Droid Sans Mono"/>
                <a:sym typeface="Droid Sans Mono"/>
              </a:rPr>
              <a:t> ) </a:t>
            </a:r>
            <a:r>
              <a:rPr b="1" lang="en" sz="1900">
                <a:solidFill>
                  <a:srgbClr val="F5871F"/>
                </a:solidFill>
                <a:latin typeface="Droid Sans Mono"/>
                <a:ea typeface="Droid Sans Mono"/>
                <a:cs typeface="Droid Sans Mono"/>
                <a:sym typeface="Droid Sans Mono"/>
              </a:rPr>
              <a:t>&amp;&amp; </a:t>
            </a:r>
            <a:r>
              <a:rPr b="1" lang="en" sz="1900">
                <a:latin typeface="Droid Sans Mono"/>
                <a:ea typeface="Droid Sans Mono"/>
                <a:cs typeface="Droid Sans Mono"/>
                <a:sym typeface="Droid Sans Mono"/>
              </a:rPr>
              <a:t>(s </a:t>
            </a:r>
            <a:r>
              <a:rPr b="1" lang="en" sz="1900">
                <a:solidFill>
                  <a:srgbClr val="F5871F"/>
                </a:solidFill>
                <a:latin typeface="Fira Code"/>
                <a:ea typeface="Fira Code"/>
                <a:cs typeface="Fira Code"/>
                <a:sym typeface="Fira Code"/>
              </a:rPr>
              <a:t>&lt;=</a:t>
            </a:r>
            <a:r>
              <a:rPr b="1" lang="en" sz="1900">
                <a:solidFill>
                  <a:srgbClr val="F5871F"/>
                </a:solidFill>
                <a:latin typeface="Droid Sans Mono"/>
                <a:ea typeface="Droid Sans Mono"/>
                <a:cs typeface="Droid Sans Mono"/>
                <a:sym typeface="Droid Sans Mono"/>
              </a:rPr>
              <a:t> </a:t>
            </a:r>
            <a:r>
              <a:rPr b="1" lang="en" sz="1900">
                <a:latin typeface="Droid Sans Mono"/>
                <a:ea typeface="Droid Sans Mono"/>
                <a:cs typeface="Droid Sans Mono"/>
                <a:sym typeface="Droid Sans Mono"/>
              </a:rPr>
              <a:t>49</a:t>
            </a:r>
            <a:r>
              <a:rPr b="1" lang="en" sz="1900">
                <a:latin typeface="Droid Sans Mono"/>
                <a:ea typeface="Droid Sans Mono"/>
                <a:cs typeface="Droid Sans Mono"/>
                <a:sym typeface="Droid Sans Mono"/>
              </a:rPr>
              <a:t>)</a:t>
            </a:r>
            <a:endParaRPr b="1" sz="1900">
              <a:latin typeface="Droid Sans Mono"/>
              <a:ea typeface="Droid Sans Mono"/>
              <a:cs typeface="Droid Sans Mono"/>
              <a:sym typeface="Droid Sans Mono"/>
            </a:endParaRPr>
          </a:p>
        </p:txBody>
      </p:sp>
    </p:spTree>
  </p:cSld>
  <p:clrMapOvr>
    <a:masterClrMapping/>
  </p:clrMapOvr>
  <mc:AlternateContent>
    <mc:Choice Requires="p14">
      <p:transition p14:dur="4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6"/>
                                        </p:tgtEl>
                                        <p:attrNameLst>
                                          <p:attrName>style.visibility</p:attrName>
                                        </p:attrNameLst>
                                      </p:cBhvr>
                                      <p:to>
                                        <p:strVal val="visible"/>
                                      </p:to>
                                    </p:set>
                                    <p:animEffect filter="fade" transition="in">
                                      <p:cBhvr>
                                        <p:cTn dur="500"/>
                                        <p:tgtEl>
                                          <p:spTgt spid="3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1"/>
                                        </p:tgtEl>
                                        <p:attrNameLst>
                                          <p:attrName>style.visibility</p:attrName>
                                        </p:attrNameLst>
                                      </p:cBhvr>
                                      <p:to>
                                        <p:strVal val="visible"/>
                                      </p:to>
                                    </p:set>
                                    <p:animEffect filter="fade" transition="in">
                                      <p:cBhvr>
                                        <p:cTn dur="300"/>
                                        <p:tgtEl>
                                          <p:spTgt spid="3261"/>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272"/>
                                        </p:tgtEl>
                                        <p:attrNameLst>
                                          <p:attrName>style.visibility</p:attrName>
                                        </p:attrNameLst>
                                      </p:cBhvr>
                                      <p:to>
                                        <p:strVal val="visible"/>
                                      </p:to>
                                    </p:set>
                                    <p:animEffect filter="fade" transition="in">
                                      <p:cBhvr>
                                        <p:cTn dur="300"/>
                                        <p:tgtEl>
                                          <p:spTgt spid="3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2"/>
                                        </p:tgtEl>
                                        <p:attrNameLst>
                                          <p:attrName>style.visibility</p:attrName>
                                        </p:attrNameLst>
                                      </p:cBhvr>
                                      <p:to>
                                        <p:strVal val="visible"/>
                                      </p:to>
                                    </p:set>
                                    <p:animEffect filter="fade" transition="in">
                                      <p:cBhvr>
                                        <p:cTn dur="300"/>
                                        <p:tgtEl>
                                          <p:spTgt spid="3262"/>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273"/>
                                        </p:tgtEl>
                                        <p:attrNameLst>
                                          <p:attrName>style.visibility</p:attrName>
                                        </p:attrNameLst>
                                      </p:cBhvr>
                                      <p:to>
                                        <p:strVal val="visible"/>
                                      </p:to>
                                    </p:set>
                                    <p:animEffect filter="fade" transition="in">
                                      <p:cBhvr>
                                        <p:cTn dur="300"/>
                                        <p:tgtEl>
                                          <p:spTgt spid="3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3"/>
                                        </p:tgtEl>
                                        <p:attrNameLst>
                                          <p:attrName>style.visibility</p:attrName>
                                        </p:attrNameLst>
                                      </p:cBhvr>
                                      <p:to>
                                        <p:strVal val="visible"/>
                                      </p:to>
                                    </p:set>
                                    <p:animEffect filter="fade" transition="in">
                                      <p:cBhvr>
                                        <p:cTn dur="400"/>
                                        <p:tgtEl>
                                          <p:spTgt spid="3263"/>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3274"/>
                                        </p:tgtEl>
                                        <p:attrNameLst>
                                          <p:attrName>style.visibility</p:attrName>
                                        </p:attrNameLst>
                                      </p:cBhvr>
                                      <p:to>
                                        <p:strVal val="visible"/>
                                      </p:to>
                                    </p:set>
                                    <p:animEffect filter="fade" transition="in">
                                      <p:cBhvr>
                                        <p:cTn dur="300"/>
                                        <p:tgtEl>
                                          <p:spTgt spid="3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4"/>
                                        </p:tgtEl>
                                        <p:attrNameLst>
                                          <p:attrName>style.visibility</p:attrName>
                                        </p:attrNameLst>
                                      </p:cBhvr>
                                      <p:to>
                                        <p:strVal val="visible"/>
                                      </p:to>
                                    </p:set>
                                    <p:animEffect filter="fade" transition="in">
                                      <p:cBhvr>
                                        <p:cTn dur="300"/>
                                        <p:tgtEl>
                                          <p:spTgt spid="3264"/>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275"/>
                                        </p:tgtEl>
                                        <p:attrNameLst>
                                          <p:attrName>style.visibility</p:attrName>
                                        </p:attrNameLst>
                                      </p:cBhvr>
                                      <p:to>
                                        <p:strVal val="visible"/>
                                      </p:to>
                                    </p:set>
                                    <p:animEffect filter="fade" transition="in">
                                      <p:cBhvr>
                                        <p:cTn dur="300"/>
                                        <p:tgtEl>
                                          <p:spTgt spid="3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5"/>
                                        </p:tgtEl>
                                        <p:attrNameLst>
                                          <p:attrName>style.visibility</p:attrName>
                                        </p:attrNameLst>
                                      </p:cBhvr>
                                      <p:to>
                                        <p:strVal val="visible"/>
                                      </p:to>
                                    </p:set>
                                    <p:animEffect filter="fade" transition="in">
                                      <p:cBhvr>
                                        <p:cTn dur="300"/>
                                        <p:tgtEl>
                                          <p:spTgt spid="3265"/>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276"/>
                                        </p:tgtEl>
                                        <p:attrNameLst>
                                          <p:attrName>style.visibility</p:attrName>
                                        </p:attrNameLst>
                                      </p:cBhvr>
                                      <p:to>
                                        <p:strVal val="visible"/>
                                      </p:to>
                                    </p:set>
                                    <p:animEffect filter="fade" transition="in">
                                      <p:cBhvr>
                                        <p:cTn dur="300"/>
                                        <p:tgtEl>
                                          <p:spTgt spid="3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0" name="Shape 3280"/>
        <p:cNvGrpSpPr/>
        <p:nvPr/>
      </p:nvGrpSpPr>
      <p:grpSpPr>
        <a:xfrm>
          <a:off x="0" y="0"/>
          <a:ext cx="0" cy="0"/>
          <a:chOff x="0" y="0"/>
          <a:chExt cx="0" cy="0"/>
        </a:xfrm>
      </p:grpSpPr>
      <p:grpSp>
        <p:nvGrpSpPr>
          <p:cNvPr id="3281" name="Google Shape;3281;p105"/>
          <p:cNvGrpSpPr/>
          <p:nvPr/>
        </p:nvGrpSpPr>
        <p:grpSpPr>
          <a:xfrm>
            <a:off x="299286" y="189025"/>
            <a:ext cx="133205" cy="119344"/>
            <a:chOff x="222150" y="185025"/>
            <a:chExt cx="170100" cy="152400"/>
          </a:xfrm>
        </p:grpSpPr>
        <p:cxnSp>
          <p:nvCxnSpPr>
            <p:cNvPr id="3282" name="Google Shape;3282;p10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83" name="Google Shape;3283;p10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84" name="Google Shape;3284;p10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285" name="Google Shape;3285;p105"/>
          <p:cNvGrpSpPr/>
          <p:nvPr/>
        </p:nvGrpSpPr>
        <p:grpSpPr>
          <a:xfrm>
            <a:off x="286625" y="3999999"/>
            <a:ext cx="145867" cy="958251"/>
            <a:chOff x="286625" y="3923799"/>
            <a:chExt cx="145867" cy="958251"/>
          </a:xfrm>
        </p:grpSpPr>
        <p:sp>
          <p:nvSpPr>
            <p:cNvPr id="3286" name="Google Shape;3286;p10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7" name="Google Shape;3287;p105"/>
            <p:cNvGrpSpPr/>
            <p:nvPr/>
          </p:nvGrpSpPr>
          <p:grpSpPr>
            <a:xfrm>
              <a:off x="298112" y="4342643"/>
              <a:ext cx="110182" cy="126862"/>
              <a:chOff x="281100" y="2027800"/>
              <a:chExt cx="140700" cy="162000"/>
            </a:xfrm>
          </p:grpSpPr>
          <p:sp>
            <p:nvSpPr>
              <p:cNvPr id="3288" name="Google Shape;3288;p10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9" name="Google Shape;3289;p105"/>
              <p:cNvGrpSpPr/>
              <p:nvPr/>
            </p:nvGrpSpPr>
            <p:grpSpPr>
              <a:xfrm>
                <a:off x="308875" y="2088450"/>
                <a:ext cx="85200" cy="40700"/>
                <a:chOff x="308875" y="2087000"/>
                <a:chExt cx="85200" cy="40700"/>
              </a:xfrm>
            </p:grpSpPr>
            <p:cxnSp>
              <p:nvCxnSpPr>
                <p:cNvPr id="3290" name="Google Shape;3290;p10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291" name="Google Shape;3291;p10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292" name="Google Shape;3292;p105"/>
            <p:cNvGrpSpPr/>
            <p:nvPr/>
          </p:nvGrpSpPr>
          <p:grpSpPr>
            <a:xfrm>
              <a:off x="286625" y="3923799"/>
              <a:ext cx="133200" cy="133200"/>
              <a:chOff x="286625" y="3648899"/>
              <a:chExt cx="133200" cy="133200"/>
            </a:xfrm>
          </p:grpSpPr>
          <p:sp>
            <p:nvSpPr>
              <p:cNvPr id="3293" name="Google Shape;3293;p10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0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95" name="Google Shape;3295;p10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0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0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0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9" name="Google Shape;3299;p105"/>
          <p:cNvGrpSpPr/>
          <p:nvPr/>
        </p:nvGrpSpPr>
        <p:grpSpPr>
          <a:xfrm>
            <a:off x="7819199" y="752550"/>
            <a:ext cx="604800" cy="147600"/>
            <a:chOff x="7688649" y="828750"/>
            <a:chExt cx="604800" cy="147600"/>
          </a:xfrm>
        </p:grpSpPr>
        <p:sp>
          <p:nvSpPr>
            <p:cNvPr id="3300" name="Google Shape;3300;p10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0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0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3" name="Google Shape;3303;p10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304" name="Google Shape;3304;p10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3305" name="Google Shape;3305;p105"/>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3306" name="Google Shape;3306;p105"/>
          <p:cNvSpPr/>
          <p:nvPr/>
        </p:nvSpPr>
        <p:spPr>
          <a:xfrm>
            <a:off x="2041384" y="1174900"/>
            <a:ext cx="1280400" cy="496800"/>
          </a:xfrm>
          <a:prstGeom prst="diamond">
            <a:avLst/>
          </a:prstGeom>
          <a:solidFill>
            <a:srgbClr val="A4C2F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As</a:t>
            </a:r>
            <a:endParaRPr b="1" sz="1900">
              <a:latin typeface="Droid Sans Mono"/>
              <a:ea typeface="Droid Sans Mono"/>
              <a:cs typeface="Droid Sans Mono"/>
              <a:sym typeface="Droid Sans Mono"/>
            </a:endParaRPr>
          </a:p>
        </p:txBody>
      </p:sp>
      <p:sp>
        <p:nvSpPr>
          <p:cNvPr id="3307" name="Google Shape;3307;p105"/>
          <p:cNvSpPr/>
          <p:nvPr/>
        </p:nvSpPr>
        <p:spPr>
          <a:xfrm>
            <a:off x="1015057" y="2051703"/>
            <a:ext cx="1197600" cy="4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Code"/>
                <a:ea typeface="Fira Code"/>
                <a:cs typeface="Fira Code"/>
                <a:sym typeface="Fira Code"/>
              </a:rPr>
              <a:t>Output “A*”</a:t>
            </a:r>
            <a:endParaRPr sz="1200">
              <a:latin typeface="Fira Code"/>
              <a:ea typeface="Fira Code"/>
              <a:cs typeface="Fira Code"/>
              <a:sym typeface="Fira Code"/>
            </a:endParaRPr>
          </a:p>
        </p:txBody>
      </p:sp>
      <p:sp>
        <p:nvSpPr>
          <p:cNvPr id="3308" name="Google Shape;3308;p105"/>
          <p:cNvSpPr/>
          <p:nvPr/>
        </p:nvSpPr>
        <p:spPr>
          <a:xfrm>
            <a:off x="3237408" y="2005103"/>
            <a:ext cx="1390800" cy="555300"/>
          </a:xfrm>
          <a:prstGeom prst="diamond">
            <a:avLst/>
          </a:prstGeom>
          <a:solidFill>
            <a:srgbClr val="A4C2F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A</a:t>
            </a:r>
            <a:endParaRPr b="1" sz="1900">
              <a:latin typeface="Droid Sans Mono"/>
              <a:ea typeface="Droid Sans Mono"/>
              <a:cs typeface="Droid Sans Mono"/>
              <a:sym typeface="Droid Sans Mono"/>
            </a:endParaRPr>
          </a:p>
        </p:txBody>
      </p:sp>
      <p:cxnSp>
        <p:nvCxnSpPr>
          <p:cNvPr id="3309" name="Google Shape;3309;p105"/>
          <p:cNvCxnSpPr>
            <a:stCxn id="3306" idx="3"/>
            <a:endCxn id="3308" idx="0"/>
          </p:cNvCxnSpPr>
          <p:nvPr/>
        </p:nvCxnSpPr>
        <p:spPr>
          <a:xfrm>
            <a:off x="3321784" y="1423300"/>
            <a:ext cx="611100" cy="581700"/>
          </a:xfrm>
          <a:prstGeom prst="bentConnector2">
            <a:avLst/>
          </a:prstGeom>
          <a:noFill/>
          <a:ln cap="flat" cmpd="sng" w="9525">
            <a:solidFill>
              <a:schemeClr val="dk2"/>
            </a:solidFill>
            <a:prstDash val="solid"/>
            <a:round/>
            <a:headEnd len="med" w="med" type="none"/>
            <a:tailEnd len="med" w="med" type="none"/>
          </a:ln>
        </p:spPr>
      </p:cxnSp>
      <p:cxnSp>
        <p:nvCxnSpPr>
          <p:cNvPr id="3310" name="Google Shape;3310;p105"/>
          <p:cNvCxnSpPr>
            <a:stCxn id="3306" idx="1"/>
            <a:endCxn id="3307" idx="0"/>
          </p:cNvCxnSpPr>
          <p:nvPr/>
        </p:nvCxnSpPr>
        <p:spPr>
          <a:xfrm flipH="1">
            <a:off x="1613884" y="1423300"/>
            <a:ext cx="427500" cy="628500"/>
          </a:xfrm>
          <a:prstGeom prst="bentConnector2">
            <a:avLst/>
          </a:prstGeom>
          <a:noFill/>
          <a:ln cap="flat" cmpd="sng" w="9525">
            <a:solidFill>
              <a:schemeClr val="dk2"/>
            </a:solidFill>
            <a:prstDash val="solid"/>
            <a:round/>
            <a:headEnd len="med" w="med" type="none"/>
            <a:tailEnd len="med" w="med" type="none"/>
          </a:ln>
        </p:spPr>
      </p:cxnSp>
      <p:cxnSp>
        <p:nvCxnSpPr>
          <p:cNvPr id="3311" name="Google Shape;3311;p105"/>
          <p:cNvCxnSpPr>
            <a:stCxn id="3308" idx="3"/>
            <a:endCxn id="3312" idx="0"/>
          </p:cNvCxnSpPr>
          <p:nvPr/>
        </p:nvCxnSpPr>
        <p:spPr>
          <a:xfrm>
            <a:off x="4628208" y="2282753"/>
            <a:ext cx="379200" cy="450900"/>
          </a:xfrm>
          <a:prstGeom prst="bentConnector2">
            <a:avLst/>
          </a:prstGeom>
          <a:noFill/>
          <a:ln cap="flat" cmpd="sng" w="9525">
            <a:solidFill>
              <a:schemeClr val="dk2"/>
            </a:solidFill>
            <a:prstDash val="solid"/>
            <a:round/>
            <a:headEnd len="med" w="med" type="none"/>
            <a:tailEnd len="med" w="med" type="none"/>
          </a:ln>
        </p:spPr>
      </p:cxnSp>
      <p:sp>
        <p:nvSpPr>
          <p:cNvPr id="3313" name="Google Shape;3313;p105"/>
          <p:cNvSpPr txBox="1"/>
          <p:nvPr/>
        </p:nvSpPr>
        <p:spPr>
          <a:xfrm>
            <a:off x="1137001" y="1260891"/>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Yes</a:t>
            </a:r>
            <a:endParaRPr b="1">
              <a:solidFill>
                <a:schemeClr val="dk2"/>
              </a:solidFill>
              <a:latin typeface="Fira Code"/>
              <a:ea typeface="Fira Code"/>
              <a:cs typeface="Fira Code"/>
              <a:sym typeface="Fira Code"/>
            </a:endParaRPr>
          </a:p>
        </p:txBody>
      </p:sp>
      <p:sp>
        <p:nvSpPr>
          <p:cNvPr id="3314" name="Google Shape;3314;p105"/>
          <p:cNvSpPr txBox="1"/>
          <p:nvPr/>
        </p:nvSpPr>
        <p:spPr>
          <a:xfrm>
            <a:off x="3924129" y="1413592"/>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No</a:t>
            </a:r>
            <a:endParaRPr b="1">
              <a:solidFill>
                <a:schemeClr val="dk2"/>
              </a:solidFill>
              <a:latin typeface="Fira Code"/>
              <a:ea typeface="Fira Code"/>
              <a:cs typeface="Fira Code"/>
              <a:sym typeface="Fira Code"/>
            </a:endParaRPr>
          </a:p>
        </p:txBody>
      </p:sp>
      <p:sp>
        <p:nvSpPr>
          <p:cNvPr id="3312" name="Google Shape;3312;p105"/>
          <p:cNvSpPr/>
          <p:nvPr/>
        </p:nvSpPr>
        <p:spPr>
          <a:xfrm>
            <a:off x="4311874" y="2733692"/>
            <a:ext cx="1390800" cy="555300"/>
          </a:xfrm>
          <a:prstGeom prst="diamond">
            <a:avLst/>
          </a:prstGeom>
          <a:solidFill>
            <a:srgbClr val="A4C2F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B</a:t>
            </a:r>
            <a:endParaRPr b="1" sz="1900">
              <a:latin typeface="Droid Sans Mono"/>
              <a:ea typeface="Droid Sans Mono"/>
              <a:cs typeface="Droid Sans Mono"/>
              <a:sym typeface="Droid Sans Mono"/>
            </a:endParaRPr>
          </a:p>
        </p:txBody>
      </p:sp>
      <p:sp>
        <p:nvSpPr>
          <p:cNvPr id="3315" name="Google Shape;3315;p105"/>
          <p:cNvSpPr/>
          <p:nvPr/>
        </p:nvSpPr>
        <p:spPr>
          <a:xfrm>
            <a:off x="5644385" y="3567860"/>
            <a:ext cx="1390800" cy="555300"/>
          </a:xfrm>
          <a:prstGeom prst="diamond">
            <a:avLst/>
          </a:prstGeom>
          <a:solidFill>
            <a:srgbClr val="A4C2F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Droid Sans Mono"/>
                <a:ea typeface="Droid Sans Mono"/>
                <a:cs typeface="Droid Sans Mono"/>
                <a:sym typeface="Droid Sans Mono"/>
              </a:rPr>
              <a:t>C</a:t>
            </a:r>
            <a:endParaRPr b="1" sz="1900">
              <a:latin typeface="Droid Sans Mono"/>
              <a:ea typeface="Droid Sans Mono"/>
              <a:cs typeface="Droid Sans Mono"/>
              <a:sym typeface="Droid Sans Mono"/>
            </a:endParaRPr>
          </a:p>
        </p:txBody>
      </p:sp>
      <p:sp>
        <p:nvSpPr>
          <p:cNvPr id="3316" name="Google Shape;3316;p105"/>
          <p:cNvSpPr/>
          <p:nvPr/>
        </p:nvSpPr>
        <p:spPr>
          <a:xfrm>
            <a:off x="2392672" y="2762923"/>
            <a:ext cx="1197600" cy="4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Code"/>
                <a:ea typeface="Fira Code"/>
                <a:cs typeface="Fira Code"/>
                <a:sym typeface="Fira Code"/>
              </a:rPr>
              <a:t>Output “A”</a:t>
            </a:r>
            <a:endParaRPr sz="1200">
              <a:latin typeface="Fira Code"/>
              <a:ea typeface="Fira Code"/>
              <a:cs typeface="Fira Code"/>
              <a:sym typeface="Fira Code"/>
            </a:endParaRPr>
          </a:p>
        </p:txBody>
      </p:sp>
      <p:sp>
        <p:nvSpPr>
          <p:cNvPr id="3317" name="Google Shape;3317;p105"/>
          <p:cNvSpPr/>
          <p:nvPr/>
        </p:nvSpPr>
        <p:spPr>
          <a:xfrm>
            <a:off x="3590140" y="3462282"/>
            <a:ext cx="1197600" cy="4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Code"/>
                <a:ea typeface="Fira Code"/>
                <a:cs typeface="Fira Code"/>
                <a:sym typeface="Fira Code"/>
              </a:rPr>
              <a:t>Output “B”</a:t>
            </a:r>
            <a:endParaRPr sz="1200">
              <a:latin typeface="Fira Code"/>
              <a:ea typeface="Fira Code"/>
              <a:cs typeface="Fira Code"/>
              <a:sym typeface="Fira Code"/>
            </a:endParaRPr>
          </a:p>
        </p:txBody>
      </p:sp>
      <p:sp>
        <p:nvSpPr>
          <p:cNvPr id="3318" name="Google Shape;3318;p105"/>
          <p:cNvSpPr/>
          <p:nvPr/>
        </p:nvSpPr>
        <p:spPr>
          <a:xfrm>
            <a:off x="4787607" y="4299244"/>
            <a:ext cx="1197600" cy="4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Code"/>
                <a:ea typeface="Fira Code"/>
                <a:cs typeface="Fira Code"/>
                <a:sym typeface="Fira Code"/>
              </a:rPr>
              <a:t>Output “C”</a:t>
            </a:r>
            <a:endParaRPr sz="1200">
              <a:latin typeface="Fira Code"/>
              <a:ea typeface="Fira Code"/>
              <a:cs typeface="Fira Code"/>
              <a:sym typeface="Fira Code"/>
            </a:endParaRPr>
          </a:p>
        </p:txBody>
      </p:sp>
      <p:sp>
        <p:nvSpPr>
          <p:cNvPr id="3319" name="Google Shape;3319;p105"/>
          <p:cNvSpPr/>
          <p:nvPr/>
        </p:nvSpPr>
        <p:spPr>
          <a:xfrm>
            <a:off x="6849122" y="4299244"/>
            <a:ext cx="1197600" cy="4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Code"/>
                <a:ea typeface="Fira Code"/>
                <a:cs typeface="Fira Code"/>
                <a:sym typeface="Fira Code"/>
              </a:rPr>
              <a:t>Output “F”</a:t>
            </a:r>
            <a:endParaRPr sz="1200">
              <a:latin typeface="Fira Code"/>
              <a:ea typeface="Fira Code"/>
              <a:cs typeface="Fira Code"/>
              <a:sym typeface="Fira Code"/>
            </a:endParaRPr>
          </a:p>
        </p:txBody>
      </p:sp>
      <p:cxnSp>
        <p:nvCxnSpPr>
          <p:cNvPr id="3320" name="Google Shape;3320;p105"/>
          <p:cNvCxnSpPr>
            <a:stCxn id="3308" idx="1"/>
            <a:endCxn id="3316" idx="0"/>
          </p:cNvCxnSpPr>
          <p:nvPr/>
        </p:nvCxnSpPr>
        <p:spPr>
          <a:xfrm flipH="1">
            <a:off x="2991408" y="2282753"/>
            <a:ext cx="246000" cy="480300"/>
          </a:xfrm>
          <a:prstGeom prst="bentConnector2">
            <a:avLst/>
          </a:prstGeom>
          <a:noFill/>
          <a:ln cap="flat" cmpd="sng" w="9525">
            <a:solidFill>
              <a:schemeClr val="dk2"/>
            </a:solidFill>
            <a:prstDash val="solid"/>
            <a:round/>
            <a:headEnd len="med" w="med" type="none"/>
            <a:tailEnd len="med" w="med" type="none"/>
          </a:ln>
        </p:spPr>
      </p:cxnSp>
      <p:cxnSp>
        <p:nvCxnSpPr>
          <p:cNvPr id="3321" name="Google Shape;3321;p105"/>
          <p:cNvCxnSpPr>
            <a:stCxn id="3312" idx="1"/>
            <a:endCxn id="3317" idx="0"/>
          </p:cNvCxnSpPr>
          <p:nvPr/>
        </p:nvCxnSpPr>
        <p:spPr>
          <a:xfrm flipH="1">
            <a:off x="4188874" y="3011342"/>
            <a:ext cx="123000" cy="450900"/>
          </a:xfrm>
          <a:prstGeom prst="bentConnector2">
            <a:avLst/>
          </a:prstGeom>
          <a:noFill/>
          <a:ln cap="flat" cmpd="sng" w="9525">
            <a:solidFill>
              <a:schemeClr val="dk2"/>
            </a:solidFill>
            <a:prstDash val="solid"/>
            <a:round/>
            <a:headEnd len="med" w="med" type="none"/>
            <a:tailEnd len="med" w="med" type="none"/>
          </a:ln>
        </p:spPr>
      </p:cxnSp>
      <p:cxnSp>
        <p:nvCxnSpPr>
          <p:cNvPr id="3322" name="Google Shape;3322;p105"/>
          <p:cNvCxnSpPr>
            <a:stCxn id="3312" idx="3"/>
            <a:endCxn id="3315" idx="0"/>
          </p:cNvCxnSpPr>
          <p:nvPr/>
        </p:nvCxnSpPr>
        <p:spPr>
          <a:xfrm>
            <a:off x="5702674" y="3011342"/>
            <a:ext cx="637200" cy="556500"/>
          </a:xfrm>
          <a:prstGeom prst="bentConnector2">
            <a:avLst/>
          </a:prstGeom>
          <a:noFill/>
          <a:ln cap="flat" cmpd="sng" w="9525">
            <a:solidFill>
              <a:schemeClr val="dk2"/>
            </a:solidFill>
            <a:prstDash val="solid"/>
            <a:round/>
            <a:headEnd len="med" w="med" type="none"/>
            <a:tailEnd len="med" w="med" type="none"/>
          </a:ln>
        </p:spPr>
      </p:cxnSp>
      <p:cxnSp>
        <p:nvCxnSpPr>
          <p:cNvPr id="3323" name="Google Shape;3323;p105"/>
          <p:cNvCxnSpPr>
            <a:stCxn id="3315" idx="1"/>
            <a:endCxn id="3318" idx="0"/>
          </p:cNvCxnSpPr>
          <p:nvPr/>
        </p:nvCxnSpPr>
        <p:spPr>
          <a:xfrm flipH="1">
            <a:off x="5386385" y="3845510"/>
            <a:ext cx="258000" cy="453600"/>
          </a:xfrm>
          <a:prstGeom prst="bentConnector2">
            <a:avLst/>
          </a:prstGeom>
          <a:noFill/>
          <a:ln cap="flat" cmpd="sng" w="9525">
            <a:solidFill>
              <a:schemeClr val="dk2"/>
            </a:solidFill>
            <a:prstDash val="solid"/>
            <a:round/>
            <a:headEnd len="med" w="med" type="none"/>
            <a:tailEnd len="med" w="med" type="none"/>
          </a:ln>
        </p:spPr>
      </p:cxnSp>
      <p:cxnSp>
        <p:nvCxnSpPr>
          <p:cNvPr id="3324" name="Google Shape;3324;p105"/>
          <p:cNvCxnSpPr>
            <a:stCxn id="3315" idx="3"/>
            <a:endCxn id="3319" idx="0"/>
          </p:cNvCxnSpPr>
          <p:nvPr/>
        </p:nvCxnSpPr>
        <p:spPr>
          <a:xfrm>
            <a:off x="7035185" y="3845510"/>
            <a:ext cx="412800" cy="453600"/>
          </a:xfrm>
          <a:prstGeom prst="bentConnector2">
            <a:avLst/>
          </a:prstGeom>
          <a:noFill/>
          <a:ln cap="flat" cmpd="sng" w="9525">
            <a:solidFill>
              <a:schemeClr val="dk2"/>
            </a:solidFill>
            <a:prstDash val="solid"/>
            <a:round/>
            <a:headEnd len="med" w="med" type="none"/>
            <a:tailEnd len="med" w="med" type="none"/>
          </a:ln>
        </p:spPr>
      </p:cxnSp>
      <p:sp>
        <p:nvSpPr>
          <p:cNvPr id="3325" name="Google Shape;3325;p105"/>
          <p:cNvSpPr txBox="1"/>
          <p:nvPr/>
        </p:nvSpPr>
        <p:spPr>
          <a:xfrm>
            <a:off x="4998029" y="2196692"/>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No</a:t>
            </a:r>
            <a:endParaRPr b="1">
              <a:solidFill>
                <a:schemeClr val="dk2"/>
              </a:solidFill>
              <a:latin typeface="Fira Code"/>
              <a:ea typeface="Fira Code"/>
              <a:cs typeface="Fira Code"/>
              <a:sym typeface="Fira Code"/>
            </a:endParaRPr>
          </a:p>
        </p:txBody>
      </p:sp>
      <p:sp>
        <p:nvSpPr>
          <p:cNvPr id="3326" name="Google Shape;3326;p105"/>
          <p:cNvSpPr txBox="1"/>
          <p:nvPr/>
        </p:nvSpPr>
        <p:spPr>
          <a:xfrm>
            <a:off x="6339880" y="2932709"/>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No</a:t>
            </a:r>
            <a:endParaRPr b="1">
              <a:solidFill>
                <a:schemeClr val="dk2"/>
              </a:solidFill>
              <a:latin typeface="Fira Code"/>
              <a:ea typeface="Fira Code"/>
              <a:cs typeface="Fira Code"/>
              <a:sym typeface="Fira Code"/>
            </a:endParaRPr>
          </a:p>
        </p:txBody>
      </p:sp>
      <p:sp>
        <p:nvSpPr>
          <p:cNvPr id="3327" name="Google Shape;3327;p105"/>
          <p:cNvSpPr txBox="1"/>
          <p:nvPr/>
        </p:nvSpPr>
        <p:spPr>
          <a:xfrm>
            <a:off x="2523246" y="2214989"/>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Yes</a:t>
            </a:r>
            <a:endParaRPr b="1">
              <a:solidFill>
                <a:schemeClr val="dk2"/>
              </a:solidFill>
              <a:latin typeface="Fira Code"/>
              <a:ea typeface="Fira Code"/>
              <a:cs typeface="Fira Code"/>
              <a:sym typeface="Fira Code"/>
            </a:endParaRPr>
          </a:p>
        </p:txBody>
      </p:sp>
      <p:sp>
        <p:nvSpPr>
          <p:cNvPr id="3328" name="Google Shape;3328;p105"/>
          <p:cNvSpPr txBox="1"/>
          <p:nvPr/>
        </p:nvSpPr>
        <p:spPr>
          <a:xfrm>
            <a:off x="3688221" y="2962214"/>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Yes</a:t>
            </a:r>
            <a:endParaRPr b="1">
              <a:solidFill>
                <a:schemeClr val="dk2"/>
              </a:solidFill>
              <a:latin typeface="Fira Code"/>
              <a:ea typeface="Fira Code"/>
              <a:cs typeface="Fira Code"/>
              <a:sym typeface="Fira Code"/>
            </a:endParaRPr>
          </a:p>
        </p:txBody>
      </p:sp>
      <p:sp>
        <p:nvSpPr>
          <p:cNvPr id="3329" name="Google Shape;3329;p105"/>
          <p:cNvSpPr txBox="1"/>
          <p:nvPr/>
        </p:nvSpPr>
        <p:spPr>
          <a:xfrm>
            <a:off x="4911398" y="3791789"/>
            <a:ext cx="79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Fira Code"/>
                <a:ea typeface="Fira Code"/>
                <a:cs typeface="Fira Code"/>
                <a:sym typeface="Fira Code"/>
              </a:rPr>
              <a:t>Yes</a:t>
            </a:r>
            <a:endParaRPr b="1">
              <a:solidFill>
                <a:schemeClr val="dk2"/>
              </a:solidFill>
              <a:latin typeface="Fira Code"/>
              <a:ea typeface="Fira Code"/>
              <a:cs typeface="Fira Code"/>
              <a:sym typeface="Fira Code"/>
            </a:endParaRP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3" name="Shape 3333"/>
        <p:cNvGrpSpPr/>
        <p:nvPr/>
      </p:nvGrpSpPr>
      <p:grpSpPr>
        <a:xfrm>
          <a:off x="0" y="0"/>
          <a:ext cx="0" cy="0"/>
          <a:chOff x="0" y="0"/>
          <a:chExt cx="0" cy="0"/>
        </a:xfrm>
      </p:grpSpPr>
      <p:sp>
        <p:nvSpPr>
          <p:cNvPr id="3334" name="Google Shape;3334;p10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335" name="Google Shape;3335;p106"/>
          <p:cNvGrpSpPr/>
          <p:nvPr/>
        </p:nvGrpSpPr>
        <p:grpSpPr>
          <a:xfrm>
            <a:off x="299286" y="189025"/>
            <a:ext cx="133205" cy="119344"/>
            <a:chOff x="222150" y="185025"/>
            <a:chExt cx="170100" cy="152400"/>
          </a:xfrm>
        </p:grpSpPr>
        <p:cxnSp>
          <p:nvCxnSpPr>
            <p:cNvPr id="3336" name="Google Shape;3336;p10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337" name="Google Shape;3337;p10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338" name="Google Shape;3338;p10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339" name="Google Shape;3339;p106"/>
          <p:cNvGrpSpPr/>
          <p:nvPr/>
        </p:nvGrpSpPr>
        <p:grpSpPr>
          <a:xfrm>
            <a:off x="286625" y="3999999"/>
            <a:ext cx="145867" cy="958251"/>
            <a:chOff x="286625" y="3923799"/>
            <a:chExt cx="145867" cy="958251"/>
          </a:xfrm>
        </p:grpSpPr>
        <p:sp>
          <p:nvSpPr>
            <p:cNvPr id="3340" name="Google Shape;3340;p10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1" name="Google Shape;3341;p106"/>
            <p:cNvGrpSpPr/>
            <p:nvPr/>
          </p:nvGrpSpPr>
          <p:grpSpPr>
            <a:xfrm>
              <a:off x="298112" y="4342643"/>
              <a:ext cx="110182" cy="126862"/>
              <a:chOff x="281100" y="2027800"/>
              <a:chExt cx="140700" cy="162000"/>
            </a:xfrm>
          </p:grpSpPr>
          <p:sp>
            <p:nvSpPr>
              <p:cNvPr id="3342" name="Google Shape;3342;p10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3" name="Google Shape;3343;p106"/>
              <p:cNvGrpSpPr/>
              <p:nvPr/>
            </p:nvGrpSpPr>
            <p:grpSpPr>
              <a:xfrm>
                <a:off x="308875" y="2088450"/>
                <a:ext cx="85200" cy="40700"/>
                <a:chOff x="308875" y="2087000"/>
                <a:chExt cx="85200" cy="40700"/>
              </a:xfrm>
            </p:grpSpPr>
            <p:cxnSp>
              <p:nvCxnSpPr>
                <p:cNvPr id="3344" name="Google Shape;3344;p10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345" name="Google Shape;3345;p10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46" name="Google Shape;3346;p106"/>
            <p:cNvGrpSpPr/>
            <p:nvPr/>
          </p:nvGrpSpPr>
          <p:grpSpPr>
            <a:xfrm>
              <a:off x="286625" y="3923799"/>
              <a:ext cx="133200" cy="133200"/>
              <a:chOff x="286625" y="3648899"/>
              <a:chExt cx="133200" cy="133200"/>
            </a:xfrm>
          </p:grpSpPr>
          <p:sp>
            <p:nvSpPr>
              <p:cNvPr id="3347" name="Google Shape;3347;p10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0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49" name="Google Shape;3349;p106">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3350" name="Google Shape;3350;p106">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06">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0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0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06"/>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/Loops</a:t>
            </a:r>
            <a:endParaRPr/>
          </a:p>
        </p:txBody>
      </p:sp>
      <p:sp>
        <p:nvSpPr>
          <p:cNvPr id="3355" name="Google Shape;3355;p106"/>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cxnSp>
        <p:nvCxnSpPr>
          <p:cNvPr id="3356" name="Google Shape;3356;p106"/>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645" name="Google Shape;645;p35"/>
          <p:cNvGrpSpPr/>
          <p:nvPr/>
        </p:nvGrpSpPr>
        <p:grpSpPr>
          <a:xfrm>
            <a:off x="299286" y="189025"/>
            <a:ext cx="133205" cy="119344"/>
            <a:chOff x="222150" y="185025"/>
            <a:chExt cx="170100" cy="152400"/>
          </a:xfrm>
        </p:grpSpPr>
        <p:cxnSp>
          <p:nvCxnSpPr>
            <p:cNvPr id="646" name="Google Shape;646;p3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47" name="Google Shape;647;p3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48" name="Google Shape;648;p3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49" name="Google Shape;649;p35"/>
          <p:cNvGrpSpPr/>
          <p:nvPr/>
        </p:nvGrpSpPr>
        <p:grpSpPr>
          <a:xfrm>
            <a:off x="286625" y="3999999"/>
            <a:ext cx="145867" cy="958251"/>
            <a:chOff x="286625" y="3923799"/>
            <a:chExt cx="145867" cy="958251"/>
          </a:xfrm>
        </p:grpSpPr>
        <p:sp>
          <p:nvSpPr>
            <p:cNvPr id="650" name="Google Shape;650;p3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35"/>
            <p:cNvGrpSpPr/>
            <p:nvPr/>
          </p:nvGrpSpPr>
          <p:grpSpPr>
            <a:xfrm>
              <a:off x="298112" y="4342643"/>
              <a:ext cx="110182" cy="126862"/>
              <a:chOff x="281100" y="2027800"/>
              <a:chExt cx="140700" cy="162000"/>
            </a:xfrm>
          </p:grpSpPr>
          <p:sp>
            <p:nvSpPr>
              <p:cNvPr id="652" name="Google Shape;652;p3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35"/>
              <p:cNvGrpSpPr/>
              <p:nvPr/>
            </p:nvGrpSpPr>
            <p:grpSpPr>
              <a:xfrm>
                <a:off x="308875" y="2088450"/>
                <a:ext cx="85200" cy="40700"/>
                <a:chOff x="308875" y="2087000"/>
                <a:chExt cx="85200" cy="40700"/>
              </a:xfrm>
            </p:grpSpPr>
            <p:cxnSp>
              <p:nvCxnSpPr>
                <p:cNvPr id="654" name="Google Shape;654;p3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3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56" name="Google Shape;656;p35"/>
            <p:cNvGrpSpPr/>
            <p:nvPr/>
          </p:nvGrpSpPr>
          <p:grpSpPr>
            <a:xfrm>
              <a:off x="286625" y="3923799"/>
              <a:ext cx="133200" cy="133200"/>
              <a:chOff x="286625" y="3648899"/>
              <a:chExt cx="133200" cy="133200"/>
            </a:xfrm>
          </p:grpSpPr>
          <p:sp>
            <p:nvSpPr>
              <p:cNvPr id="657" name="Google Shape;657;p3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9" name="Google Shape;659;p35"/>
          <p:cNvSpPr txBox="1"/>
          <p:nvPr>
            <p:ph type="title"/>
          </p:nvPr>
        </p:nvSpPr>
        <p:spPr>
          <a:xfrm>
            <a:off x="720000" y="2022037"/>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Compiler</a:t>
            </a:r>
            <a:endParaRPr sz="4400"/>
          </a:p>
        </p:txBody>
      </p:sp>
      <p:sp>
        <p:nvSpPr>
          <p:cNvPr id="660" name="Google Shape;660;p35"/>
          <p:cNvSpPr txBox="1"/>
          <p:nvPr>
            <p:ph idx="1" type="body"/>
          </p:nvPr>
        </p:nvSpPr>
        <p:spPr>
          <a:xfrm>
            <a:off x="720000" y="2660009"/>
            <a:ext cx="7704000" cy="112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a</a:t>
            </a:r>
            <a:r>
              <a:rPr lang="en" sz="2400"/>
              <a:t> program that </a:t>
            </a:r>
            <a:r>
              <a:rPr b="1" lang="en" sz="2400">
                <a:solidFill>
                  <a:srgbClr val="93C47D"/>
                </a:solidFill>
              </a:rPr>
              <a:t>processes statements written</a:t>
            </a:r>
            <a:r>
              <a:rPr lang="en" sz="2400"/>
              <a:t> in a </a:t>
            </a:r>
            <a:r>
              <a:rPr i="1" lang="en" sz="2400">
                <a:solidFill>
                  <a:srgbClr val="FFD966"/>
                </a:solidFill>
              </a:rPr>
              <a:t>programming language</a:t>
            </a:r>
            <a:r>
              <a:rPr lang="en" sz="2400"/>
              <a:t> and turns them into </a:t>
            </a:r>
            <a:r>
              <a:rPr i="1" lang="en" sz="2400">
                <a:solidFill>
                  <a:srgbClr val="6D9EEB"/>
                </a:solidFill>
              </a:rPr>
              <a:t>machine language</a:t>
            </a:r>
            <a:endParaRPr i="1" sz="2400">
              <a:solidFill>
                <a:srgbClr val="6D9EEB"/>
              </a:solidFill>
            </a:endParaRPr>
          </a:p>
        </p:txBody>
      </p:sp>
      <p:sp>
        <p:nvSpPr>
          <p:cNvPr id="661" name="Google Shape;661;p3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5"/>
          <p:cNvGrpSpPr/>
          <p:nvPr/>
        </p:nvGrpSpPr>
        <p:grpSpPr>
          <a:xfrm>
            <a:off x="7819199" y="752550"/>
            <a:ext cx="604800" cy="147600"/>
            <a:chOff x="7688649" y="828750"/>
            <a:chExt cx="604800" cy="147600"/>
          </a:xfrm>
        </p:grpSpPr>
        <p:sp>
          <p:nvSpPr>
            <p:cNvPr id="666" name="Google Shape;666;p3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35">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HOW</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1000"/>
                                        <p:tgtEl>
                                          <p:spTgt spid="6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0" name="Shape 3360"/>
        <p:cNvGrpSpPr/>
        <p:nvPr/>
      </p:nvGrpSpPr>
      <p:grpSpPr>
        <a:xfrm>
          <a:off x="0" y="0"/>
          <a:ext cx="0" cy="0"/>
          <a:chOff x="0" y="0"/>
          <a:chExt cx="0" cy="0"/>
        </a:xfrm>
      </p:grpSpPr>
      <p:sp>
        <p:nvSpPr>
          <p:cNvPr id="3361" name="Google Shape;3361;p10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362" name="Google Shape;3362;p107"/>
          <p:cNvGrpSpPr/>
          <p:nvPr/>
        </p:nvGrpSpPr>
        <p:grpSpPr>
          <a:xfrm>
            <a:off x="299286" y="189025"/>
            <a:ext cx="133205" cy="119344"/>
            <a:chOff x="222150" y="185025"/>
            <a:chExt cx="170100" cy="152400"/>
          </a:xfrm>
        </p:grpSpPr>
        <p:cxnSp>
          <p:nvCxnSpPr>
            <p:cNvPr id="3363" name="Google Shape;3363;p10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364" name="Google Shape;3364;p10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365" name="Google Shape;3365;p10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366" name="Google Shape;3366;p107"/>
          <p:cNvGrpSpPr/>
          <p:nvPr/>
        </p:nvGrpSpPr>
        <p:grpSpPr>
          <a:xfrm>
            <a:off x="286625" y="3999999"/>
            <a:ext cx="145867" cy="958251"/>
            <a:chOff x="286625" y="3923799"/>
            <a:chExt cx="145867" cy="958251"/>
          </a:xfrm>
        </p:grpSpPr>
        <p:sp>
          <p:nvSpPr>
            <p:cNvPr id="3367" name="Google Shape;3367;p10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8" name="Google Shape;3368;p107"/>
            <p:cNvGrpSpPr/>
            <p:nvPr/>
          </p:nvGrpSpPr>
          <p:grpSpPr>
            <a:xfrm>
              <a:off x="298112" y="4342643"/>
              <a:ext cx="110182" cy="126862"/>
              <a:chOff x="281100" y="2027800"/>
              <a:chExt cx="140700" cy="162000"/>
            </a:xfrm>
          </p:grpSpPr>
          <p:sp>
            <p:nvSpPr>
              <p:cNvPr id="3369" name="Google Shape;3369;p10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0" name="Google Shape;3370;p107"/>
              <p:cNvGrpSpPr/>
              <p:nvPr/>
            </p:nvGrpSpPr>
            <p:grpSpPr>
              <a:xfrm>
                <a:off x="308875" y="2088450"/>
                <a:ext cx="85200" cy="40700"/>
                <a:chOff x="308875" y="2087000"/>
                <a:chExt cx="85200" cy="40700"/>
              </a:xfrm>
            </p:grpSpPr>
            <p:cxnSp>
              <p:nvCxnSpPr>
                <p:cNvPr id="3371" name="Google Shape;3371;p10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372" name="Google Shape;3372;p10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73" name="Google Shape;3373;p107"/>
            <p:cNvGrpSpPr/>
            <p:nvPr/>
          </p:nvGrpSpPr>
          <p:grpSpPr>
            <a:xfrm>
              <a:off x="286625" y="3923799"/>
              <a:ext cx="133200" cy="133200"/>
              <a:chOff x="286625" y="3648899"/>
              <a:chExt cx="133200" cy="133200"/>
            </a:xfrm>
          </p:grpSpPr>
          <p:sp>
            <p:nvSpPr>
              <p:cNvPr id="3374" name="Google Shape;3374;p10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0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76" name="Google Shape;3376;p107"/>
          <p:cNvSpPr txBox="1"/>
          <p:nvPr>
            <p:ph type="title"/>
          </p:nvPr>
        </p:nvSpPr>
        <p:spPr>
          <a:xfrm>
            <a:off x="720000" y="1890769"/>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Loops</a:t>
            </a:r>
            <a:endParaRPr sz="4400"/>
          </a:p>
        </p:txBody>
      </p:sp>
      <p:sp>
        <p:nvSpPr>
          <p:cNvPr id="3377" name="Google Shape;3377;p107"/>
          <p:cNvSpPr txBox="1"/>
          <p:nvPr>
            <p:ph idx="1" type="body"/>
          </p:nvPr>
        </p:nvSpPr>
        <p:spPr>
          <a:xfrm>
            <a:off x="539700" y="2463475"/>
            <a:ext cx="8064600" cy="11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Allow us </a:t>
            </a:r>
            <a:r>
              <a:rPr b="1" lang="en" sz="2300">
                <a:solidFill>
                  <a:srgbClr val="E69138"/>
                </a:solidFill>
              </a:rPr>
              <a:t>repeatedly</a:t>
            </a:r>
            <a:r>
              <a:rPr lang="en" sz="2300">
                <a:solidFill>
                  <a:srgbClr val="E69138"/>
                </a:solidFill>
              </a:rPr>
              <a:t> </a:t>
            </a:r>
            <a:r>
              <a:rPr lang="en" sz="2300"/>
              <a:t>execute a block of statements until a </a:t>
            </a:r>
            <a:r>
              <a:rPr b="1" lang="en" sz="2300">
                <a:solidFill>
                  <a:srgbClr val="93C47D"/>
                </a:solidFill>
              </a:rPr>
              <a:t>given condition</a:t>
            </a:r>
            <a:r>
              <a:rPr lang="en" sz="2300"/>
              <a:t> is met.</a:t>
            </a:r>
            <a:endParaRPr sz="2300"/>
          </a:p>
        </p:txBody>
      </p:sp>
      <p:sp>
        <p:nvSpPr>
          <p:cNvPr id="3378" name="Google Shape;3378;p10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0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0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0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2" name="Google Shape;3382;p107"/>
          <p:cNvGrpSpPr/>
          <p:nvPr/>
        </p:nvGrpSpPr>
        <p:grpSpPr>
          <a:xfrm>
            <a:off x="7819199" y="752550"/>
            <a:ext cx="604800" cy="147600"/>
            <a:chOff x="7688649" y="828750"/>
            <a:chExt cx="604800" cy="147600"/>
          </a:xfrm>
        </p:grpSpPr>
        <p:sp>
          <p:nvSpPr>
            <p:cNvPr id="3383" name="Google Shape;3383;p10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0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0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6" name="Google Shape;3386;p107">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6"/>
                                        </p:tgtEl>
                                        <p:attrNameLst>
                                          <p:attrName>style.visibility</p:attrName>
                                        </p:attrNameLst>
                                      </p:cBhvr>
                                      <p:to>
                                        <p:strVal val="visible"/>
                                      </p:to>
                                    </p:set>
                                    <p:animEffect filter="fade" transition="in">
                                      <p:cBhvr>
                                        <p:cTn dur="1000"/>
                                        <p:tgtEl>
                                          <p:spTgt spid="3376"/>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377"/>
                                        </p:tgtEl>
                                        <p:attrNameLst>
                                          <p:attrName>style.visibility</p:attrName>
                                        </p:attrNameLst>
                                      </p:cBhvr>
                                      <p:to>
                                        <p:strVal val="visible"/>
                                      </p:to>
                                    </p:set>
                                    <p:anim calcmode="lin" valueType="num">
                                      <p:cBhvr additive="base">
                                        <p:cTn dur="1000"/>
                                        <p:tgtEl>
                                          <p:spTgt spid="33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0" name="Shape 3390"/>
        <p:cNvGrpSpPr/>
        <p:nvPr/>
      </p:nvGrpSpPr>
      <p:grpSpPr>
        <a:xfrm>
          <a:off x="0" y="0"/>
          <a:ext cx="0" cy="0"/>
          <a:chOff x="0" y="0"/>
          <a:chExt cx="0" cy="0"/>
        </a:xfrm>
      </p:grpSpPr>
      <p:sp>
        <p:nvSpPr>
          <p:cNvPr id="3391" name="Google Shape;3391;p10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392" name="Google Shape;3392;p108"/>
          <p:cNvGrpSpPr/>
          <p:nvPr/>
        </p:nvGrpSpPr>
        <p:grpSpPr>
          <a:xfrm>
            <a:off x="299286" y="189025"/>
            <a:ext cx="133205" cy="119344"/>
            <a:chOff x="222150" y="185025"/>
            <a:chExt cx="170100" cy="152400"/>
          </a:xfrm>
        </p:grpSpPr>
        <p:cxnSp>
          <p:nvCxnSpPr>
            <p:cNvPr id="3393" name="Google Shape;3393;p10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394" name="Google Shape;3394;p10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395" name="Google Shape;3395;p10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396" name="Google Shape;3396;p108"/>
          <p:cNvGrpSpPr/>
          <p:nvPr/>
        </p:nvGrpSpPr>
        <p:grpSpPr>
          <a:xfrm>
            <a:off x="286625" y="3999999"/>
            <a:ext cx="145867" cy="958251"/>
            <a:chOff x="286625" y="3923799"/>
            <a:chExt cx="145867" cy="958251"/>
          </a:xfrm>
        </p:grpSpPr>
        <p:sp>
          <p:nvSpPr>
            <p:cNvPr id="3397" name="Google Shape;3397;p10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8" name="Google Shape;3398;p108"/>
            <p:cNvGrpSpPr/>
            <p:nvPr/>
          </p:nvGrpSpPr>
          <p:grpSpPr>
            <a:xfrm>
              <a:off x="298112" y="4342643"/>
              <a:ext cx="110182" cy="126862"/>
              <a:chOff x="281100" y="2027800"/>
              <a:chExt cx="140700" cy="162000"/>
            </a:xfrm>
          </p:grpSpPr>
          <p:sp>
            <p:nvSpPr>
              <p:cNvPr id="3399" name="Google Shape;3399;p10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0" name="Google Shape;3400;p108"/>
              <p:cNvGrpSpPr/>
              <p:nvPr/>
            </p:nvGrpSpPr>
            <p:grpSpPr>
              <a:xfrm>
                <a:off x="308875" y="2088450"/>
                <a:ext cx="85200" cy="40700"/>
                <a:chOff x="308875" y="2087000"/>
                <a:chExt cx="85200" cy="40700"/>
              </a:xfrm>
            </p:grpSpPr>
            <p:cxnSp>
              <p:nvCxnSpPr>
                <p:cNvPr id="3401" name="Google Shape;3401;p10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402" name="Google Shape;3402;p10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403" name="Google Shape;3403;p108"/>
            <p:cNvGrpSpPr/>
            <p:nvPr/>
          </p:nvGrpSpPr>
          <p:grpSpPr>
            <a:xfrm>
              <a:off x="286625" y="3923799"/>
              <a:ext cx="133200" cy="133200"/>
              <a:chOff x="286625" y="3648899"/>
              <a:chExt cx="133200" cy="133200"/>
            </a:xfrm>
          </p:grpSpPr>
          <p:sp>
            <p:nvSpPr>
              <p:cNvPr id="3404" name="Google Shape;3404;p10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0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06" name="Google Shape;3406;p10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0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0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0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0" name="Google Shape;3410;p108"/>
          <p:cNvGrpSpPr/>
          <p:nvPr/>
        </p:nvGrpSpPr>
        <p:grpSpPr>
          <a:xfrm>
            <a:off x="7819199" y="752550"/>
            <a:ext cx="604800" cy="147600"/>
            <a:chOff x="7688649" y="828750"/>
            <a:chExt cx="604800" cy="147600"/>
          </a:xfrm>
        </p:grpSpPr>
        <p:sp>
          <p:nvSpPr>
            <p:cNvPr id="3411" name="Google Shape;3411;p10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0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0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4" name="Google Shape;3414;p108"/>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do we need loops?</a:t>
            </a:r>
            <a:endParaRPr/>
          </a:p>
        </p:txBody>
      </p:sp>
      <p:sp>
        <p:nvSpPr>
          <p:cNvPr id="3415" name="Google Shape;3415;p108"/>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416" name="Google Shape;3416;p108"/>
          <p:cNvSpPr/>
          <p:nvPr/>
        </p:nvSpPr>
        <p:spPr>
          <a:xfrm>
            <a:off x="779465" y="1992303"/>
            <a:ext cx="7593000" cy="664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t/>
            </a:r>
            <a:endParaRPr b="1" sz="6700">
              <a:solidFill>
                <a:srgbClr val="4D4D4C"/>
              </a:solidFill>
              <a:highlight>
                <a:srgbClr val="FFFFFF"/>
              </a:highlight>
              <a:latin typeface="Droid Sans Mono"/>
              <a:ea typeface="Droid Sans Mono"/>
              <a:cs typeface="Droid Sans Mono"/>
              <a:sym typeface="Droid Sans Mono"/>
            </a:endParaRPr>
          </a:p>
        </p:txBody>
      </p:sp>
      <p:sp>
        <p:nvSpPr>
          <p:cNvPr id="3417" name="Google Shape;3417;p108"/>
          <p:cNvSpPr txBox="1"/>
          <p:nvPr/>
        </p:nvSpPr>
        <p:spPr>
          <a:xfrm>
            <a:off x="887768" y="2120968"/>
            <a:ext cx="7593000" cy="4464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700">
                <a:solidFill>
                  <a:srgbClr val="8959A8"/>
                </a:solidFill>
                <a:highlight>
                  <a:schemeClr val="lt1"/>
                </a:highlight>
                <a:latin typeface="Droid Sans Mono"/>
                <a:ea typeface="Droid Sans Mono"/>
                <a:cs typeface="Droid Sans Mono"/>
                <a:sym typeface="Droid Sans Mono"/>
              </a:rPr>
              <a:t>c</a:t>
            </a:r>
            <a:r>
              <a:rPr b="1" lang="en" sz="1700">
                <a:solidFill>
                  <a:srgbClr val="8959A8"/>
                </a:solidFill>
                <a:highlight>
                  <a:schemeClr val="lt1"/>
                </a:highlight>
                <a:latin typeface="Droid Sans Mono"/>
                <a:ea typeface="Droid Sans Mono"/>
                <a:cs typeface="Droid Sans Mono"/>
                <a:sym typeface="Droid Sans Mono"/>
              </a:rPr>
              <a:t>out &lt;&lt; 1 &lt;&lt; 2 &lt;&lt; 3 &lt;&lt; 4 &lt;&lt; 5 &lt;&lt; 6 &lt;&lt; 7 &lt;&lt; 8 &lt;&lt; 9 &lt;&lt; 10;</a:t>
            </a:r>
            <a:endParaRPr b="1" sz="3600">
              <a:solidFill>
                <a:srgbClr val="4D4D4C"/>
              </a:solidFill>
              <a:highlight>
                <a:schemeClr val="lt1"/>
              </a:highlight>
              <a:latin typeface="Droid Sans Mono"/>
              <a:ea typeface="Droid Sans Mono"/>
              <a:cs typeface="Droid Sans Mono"/>
              <a:sym typeface="Droid Sans Mono"/>
            </a:endParaRPr>
          </a:p>
        </p:txBody>
      </p:sp>
      <p:sp>
        <p:nvSpPr>
          <p:cNvPr id="3418" name="Google Shape;3418;p108"/>
          <p:cNvSpPr/>
          <p:nvPr/>
        </p:nvSpPr>
        <p:spPr>
          <a:xfrm>
            <a:off x="765930" y="3211503"/>
            <a:ext cx="7593000" cy="664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t/>
            </a:r>
            <a:endParaRPr b="1" sz="6700">
              <a:solidFill>
                <a:srgbClr val="4D4D4C"/>
              </a:solidFill>
              <a:highlight>
                <a:srgbClr val="FFFFFF"/>
              </a:highlight>
              <a:latin typeface="Droid Sans Mono"/>
              <a:ea typeface="Droid Sans Mono"/>
              <a:cs typeface="Droid Sans Mono"/>
              <a:sym typeface="Droid Sans Mono"/>
            </a:endParaRPr>
          </a:p>
        </p:txBody>
      </p:sp>
      <p:sp>
        <p:nvSpPr>
          <p:cNvPr id="3419" name="Google Shape;3419;p108"/>
          <p:cNvSpPr txBox="1"/>
          <p:nvPr/>
        </p:nvSpPr>
        <p:spPr>
          <a:xfrm>
            <a:off x="775981" y="3326643"/>
            <a:ext cx="7920000" cy="4464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700">
                <a:solidFill>
                  <a:srgbClr val="8959A8"/>
                </a:solidFill>
                <a:highlight>
                  <a:schemeClr val="lt1"/>
                </a:highlight>
                <a:latin typeface="Droid Sans Mono"/>
                <a:ea typeface="Droid Sans Mono"/>
                <a:cs typeface="Droid Sans Mono"/>
                <a:sym typeface="Droid Sans Mono"/>
              </a:rPr>
              <a:t>cout &lt;&lt; 1 &lt;&lt; 2 &lt;&lt; 3 &lt;&lt;</a:t>
            </a:r>
            <a:r>
              <a:rPr b="1" lang="en" sz="1700">
                <a:solidFill>
                  <a:srgbClr val="8959A8"/>
                </a:solidFill>
                <a:highlight>
                  <a:schemeClr val="lt1"/>
                </a:highlight>
                <a:latin typeface="Droid Sans Mono"/>
                <a:ea typeface="Droid Sans Mono"/>
                <a:cs typeface="Droid Sans Mono"/>
                <a:sym typeface="Droid Sans Mono"/>
              </a:rPr>
              <a:t> 4 &lt;&lt; ... &lt;&lt; 97 &lt;&lt; 98 &lt;&lt; 99</a:t>
            </a:r>
            <a:r>
              <a:rPr b="1" lang="en" sz="1700">
                <a:solidFill>
                  <a:srgbClr val="8959A8"/>
                </a:solidFill>
                <a:highlight>
                  <a:schemeClr val="lt1"/>
                </a:highlight>
                <a:latin typeface="Droid Sans Mono"/>
                <a:ea typeface="Droid Sans Mono"/>
                <a:cs typeface="Droid Sans Mono"/>
                <a:sym typeface="Droid Sans Mono"/>
              </a:rPr>
              <a:t> &lt;&lt; 100;</a:t>
            </a:r>
            <a:endParaRPr b="1" sz="3600">
              <a:solidFill>
                <a:srgbClr val="4D4D4C"/>
              </a:solidFill>
              <a:highlight>
                <a:schemeClr val="lt1"/>
              </a:highlight>
              <a:latin typeface="Droid Sans Mono"/>
              <a:ea typeface="Droid Sans Mono"/>
              <a:cs typeface="Droid Sans Mono"/>
              <a:sym typeface="Droid Sans Mono"/>
            </a:endParaRPr>
          </a:p>
        </p:txBody>
      </p:sp>
      <p:pic>
        <p:nvPicPr>
          <p:cNvPr id="3420" name="Google Shape;3420;p108"/>
          <p:cNvPicPr preferRelativeResize="0"/>
          <p:nvPr/>
        </p:nvPicPr>
        <p:blipFill>
          <a:blip r:embed="rId5">
            <a:alphaModFix/>
          </a:blip>
          <a:stretch>
            <a:fillRect/>
          </a:stretch>
        </p:blipFill>
        <p:spPr>
          <a:xfrm>
            <a:off x="779475" y="1709875"/>
            <a:ext cx="8148350" cy="2477225"/>
          </a:xfrm>
          <a:prstGeom prst="rect">
            <a:avLst/>
          </a:prstGeom>
          <a:noFill/>
          <a:ln>
            <a:noFill/>
          </a:ln>
        </p:spPr>
      </p:pic>
      <p:sp>
        <p:nvSpPr>
          <p:cNvPr id="3421" name="Google Shape;3421;p108">
            <a:hlinkClick action="ppaction://hlinksldjump" r:id="rId6"/>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6"/>
                                        </p:tgtEl>
                                        <p:attrNameLst>
                                          <p:attrName>style.visibility</p:attrName>
                                        </p:attrNameLst>
                                      </p:cBhvr>
                                      <p:to>
                                        <p:strVal val="visible"/>
                                      </p:to>
                                    </p:set>
                                    <p:animEffect filter="fade" transition="in">
                                      <p:cBhvr>
                                        <p:cTn dur="400"/>
                                        <p:tgtEl>
                                          <p:spTgt spid="3416"/>
                                        </p:tgtEl>
                                      </p:cBhvr>
                                    </p:animEffect>
                                  </p:childTnLst>
                                </p:cTn>
                              </p:par>
                              <p:par>
                                <p:cTn fill="hold" nodeType="withEffect" presetClass="entr" presetID="10" presetSubtype="0">
                                  <p:stCondLst>
                                    <p:cond delay="0"/>
                                  </p:stCondLst>
                                  <p:childTnLst>
                                    <p:set>
                                      <p:cBhvr>
                                        <p:cTn dur="1" fill="hold">
                                          <p:stCondLst>
                                            <p:cond delay="0"/>
                                          </p:stCondLst>
                                        </p:cTn>
                                        <p:tgtEl>
                                          <p:spTgt spid="3417"/>
                                        </p:tgtEl>
                                        <p:attrNameLst>
                                          <p:attrName>style.visibility</p:attrName>
                                        </p:attrNameLst>
                                      </p:cBhvr>
                                      <p:to>
                                        <p:strVal val="visible"/>
                                      </p:to>
                                    </p:set>
                                    <p:animEffect filter="fade" transition="in">
                                      <p:cBhvr>
                                        <p:cTn dur="300"/>
                                        <p:tgtEl>
                                          <p:spTgt spid="3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8"/>
                                        </p:tgtEl>
                                        <p:attrNameLst>
                                          <p:attrName>style.visibility</p:attrName>
                                        </p:attrNameLst>
                                      </p:cBhvr>
                                      <p:to>
                                        <p:strVal val="visible"/>
                                      </p:to>
                                    </p:set>
                                    <p:animEffect filter="fade" transition="in">
                                      <p:cBhvr>
                                        <p:cTn dur="500"/>
                                        <p:tgtEl>
                                          <p:spTgt spid="3418"/>
                                        </p:tgtEl>
                                      </p:cBhvr>
                                    </p:animEffect>
                                  </p:childTnLst>
                                </p:cTn>
                              </p:par>
                              <p:par>
                                <p:cTn fill="hold" nodeType="withEffect" presetClass="entr" presetID="10" presetSubtype="0">
                                  <p:stCondLst>
                                    <p:cond delay="0"/>
                                  </p:stCondLst>
                                  <p:childTnLst>
                                    <p:set>
                                      <p:cBhvr>
                                        <p:cTn dur="1" fill="hold">
                                          <p:stCondLst>
                                            <p:cond delay="0"/>
                                          </p:stCondLst>
                                        </p:cTn>
                                        <p:tgtEl>
                                          <p:spTgt spid="3419"/>
                                        </p:tgtEl>
                                        <p:attrNameLst>
                                          <p:attrName>style.visibility</p:attrName>
                                        </p:attrNameLst>
                                      </p:cBhvr>
                                      <p:to>
                                        <p:strVal val="visible"/>
                                      </p:to>
                                    </p:set>
                                    <p:animEffect filter="fade" transition="in">
                                      <p:cBhvr>
                                        <p:cTn dur="400"/>
                                        <p:tgtEl>
                                          <p:spTgt spid="3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0"/>
                                        </p:tgtEl>
                                        <p:attrNameLst>
                                          <p:attrName>style.visibility</p:attrName>
                                        </p:attrNameLst>
                                      </p:cBhvr>
                                      <p:to>
                                        <p:strVal val="visible"/>
                                      </p:to>
                                    </p:set>
                                    <p:animEffect filter="fade" transition="in">
                                      <p:cBhvr>
                                        <p:cTn dur="600"/>
                                        <p:tgtEl>
                                          <p:spTgt spid="3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5" name="Shape 3425"/>
        <p:cNvGrpSpPr/>
        <p:nvPr/>
      </p:nvGrpSpPr>
      <p:grpSpPr>
        <a:xfrm>
          <a:off x="0" y="0"/>
          <a:ext cx="0" cy="0"/>
          <a:chOff x="0" y="0"/>
          <a:chExt cx="0" cy="0"/>
        </a:xfrm>
      </p:grpSpPr>
      <p:sp>
        <p:nvSpPr>
          <p:cNvPr id="3426" name="Google Shape;3426;p10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427" name="Google Shape;3427;p109"/>
          <p:cNvGrpSpPr/>
          <p:nvPr/>
        </p:nvGrpSpPr>
        <p:grpSpPr>
          <a:xfrm>
            <a:off x="299286" y="189025"/>
            <a:ext cx="133205" cy="119344"/>
            <a:chOff x="222150" y="185025"/>
            <a:chExt cx="170100" cy="152400"/>
          </a:xfrm>
        </p:grpSpPr>
        <p:cxnSp>
          <p:nvCxnSpPr>
            <p:cNvPr id="3428" name="Google Shape;3428;p10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429" name="Google Shape;3429;p10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430" name="Google Shape;3430;p10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431" name="Google Shape;3431;p109"/>
          <p:cNvGrpSpPr/>
          <p:nvPr/>
        </p:nvGrpSpPr>
        <p:grpSpPr>
          <a:xfrm>
            <a:off x="286625" y="3999999"/>
            <a:ext cx="145867" cy="958251"/>
            <a:chOff x="286625" y="3923799"/>
            <a:chExt cx="145867" cy="958251"/>
          </a:xfrm>
        </p:grpSpPr>
        <p:sp>
          <p:nvSpPr>
            <p:cNvPr id="3432" name="Google Shape;3432;p10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3" name="Google Shape;3433;p109"/>
            <p:cNvGrpSpPr/>
            <p:nvPr/>
          </p:nvGrpSpPr>
          <p:grpSpPr>
            <a:xfrm>
              <a:off x="298112" y="4342643"/>
              <a:ext cx="110182" cy="126862"/>
              <a:chOff x="281100" y="2027800"/>
              <a:chExt cx="140700" cy="162000"/>
            </a:xfrm>
          </p:grpSpPr>
          <p:sp>
            <p:nvSpPr>
              <p:cNvPr id="3434" name="Google Shape;3434;p10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5" name="Google Shape;3435;p109"/>
              <p:cNvGrpSpPr/>
              <p:nvPr/>
            </p:nvGrpSpPr>
            <p:grpSpPr>
              <a:xfrm>
                <a:off x="308875" y="2088450"/>
                <a:ext cx="85200" cy="40700"/>
                <a:chOff x="308875" y="2087000"/>
                <a:chExt cx="85200" cy="40700"/>
              </a:xfrm>
            </p:grpSpPr>
            <p:cxnSp>
              <p:nvCxnSpPr>
                <p:cNvPr id="3436" name="Google Shape;3436;p10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437" name="Google Shape;3437;p10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438" name="Google Shape;3438;p109"/>
            <p:cNvGrpSpPr/>
            <p:nvPr/>
          </p:nvGrpSpPr>
          <p:grpSpPr>
            <a:xfrm>
              <a:off x="286625" y="3923799"/>
              <a:ext cx="133200" cy="133200"/>
              <a:chOff x="286625" y="3648899"/>
              <a:chExt cx="133200" cy="133200"/>
            </a:xfrm>
          </p:grpSpPr>
          <p:sp>
            <p:nvSpPr>
              <p:cNvPr id="3439" name="Google Shape;3439;p10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0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41" name="Google Shape;3441;p109"/>
          <p:cNvSpPr txBox="1"/>
          <p:nvPr>
            <p:ph type="title"/>
          </p:nvPr>
        </p:nvSpPr>
        <p:spPr>
          <a:xfrm>
            <a:off x="3441750" y="1525325"/>
            <a:ext cx="2260500" cy="802800"/>
          </a:xfrm>
          <a:prstGeom prst="rect">
            <a:avLst/>
          </a:prstGeom>
          <a:solidFill>
            <a:srgbClr val="3C78D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t>Loops</a:t>
            </a:r>
            <a:endParaRPr sz="4400"/>
          </a:p>
        </p:txBody>
      </p:sp>
      <p:sp>
        <p:nvSpPr>
          <p:cNvPr id="3442" name="Google Shape;3442;p109">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09">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0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0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6" name="Google Shape;3446;p109"/>
          <p:cNvGrpSpPr/>
          <p:nvPr/>
        </p:nvGrpSpPr>
        <p:grpSpPr>
          <a:xfrm>
            <a:off x="7819199" y="752550"/>
            <a:ext cx="604800" cy="147600"/>
            <a:chOff x="7688649" y="828750"/>
            <a:chExt cx="604800" cy="147600"/>
          </a:xfrm>
        </p:grpSpPr>
        <p:sp>
          <p:nvSpPr>
            <p:cNvPr id="3447" name="Google Shape;3447;p109"/>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09"/>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09"/>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0" name="Google Shape;3450;p109"/>
          <p:cNvSpPr txBox="1"/>
          <p:nvPr>
            <p:ph type="title"/>
          </p:nvPr>
        </p:nvSpPr>
        <p:spPr>
          <a:xfrm>
            <a:off x="1390163" y="3189875"/>
            <a:ext cx="2260500" cy="802800"/>
          </a:xfrm>
          <a:prstGeom prst="rect">
            <a:avLst/>
          </a:prstGeom>
          <a:solidFill>
            <a:srgbClr val="6AA84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t>While</a:t>
            </a:r>
            <a:endParaRPr sz="4400"/>
          </a:p>
        </p:txBody>
      </p:sp>
      <p:sp>
        <p:nvSpPr>
          <p:cNvPr id="3451" name="Google Shape;3451;p109"/>
          <p:cNvSpPr txBox="1"/>
          <p:nvPr>
            <p:ph type="title"/>
          </p:nvPr>
        </p:nvSpPr>
        <p:spPr>
          <a:xfrm>
            <a:off x="5493338" y="3189875"/>
            <a:ext cx="2260500" cy="802800"/>
          </a:xfrm>
          <a:prstGeom prst="rect">
            <a:avLst/>
          </a:prstGeom>
          <a:solidFill>
            <a:srgbClr val="674EA7"/>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t>For</a:t>
            </a:r>
            <a:endParaRPr sz="4400"/>
          </a:p>
        </p:txBody>
      </p:sp>
      <p:cxnSp>
        <p:nvCxnSpPr>
          <p:cNvPr id="3452" name="Google Shape;3452;p109"/>
          <p:cNvCxnSpPr>
            <a:stCxn id="3441" idx="2"/>
            <a:endCxn id="3450" idx="0"/>
          </p:cNvCxnSpPr>
          <p:nvPr/>
        </p:nvCxnSpPr>
        <p:spPr>
          <a:xfrm rot="5400000">
            <a:off x="3115200" y="1733225"/>
            <a:ext cx="861900" cy="20517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3453" name="Google Shape;3453;p109"/>
          <p:cNvCxnSpPr>
            <a:stCxn id="3441" idx="2"/>
            <a:endCxn id="3451" idx="0"/>
          </p:cNvCxnSpPr>
          <p:nvPr/>
        </p:nvCxnSpPr>
        <p:spPr>
          <a:xfrm flipH="1" rot="-5400000">
            <a:off x="5166900" y="1733225"/>
            <a:ext cx="861900" cy="2051700"/>
          </a:xfrm>
          <a:prstGeom prst="bentConnector3">
            <a:avLst>
              <a:gd fmla="val 49991" name="adj1"/>
            </a:avLst>
          </a:prstGeom>
          <a:noFill/>
          <a:ln cap="flat" cmpd="sng" w="9525">
            <a:solidFill>
              <a:schemeClr val="dk2"/>
            </a:solidFill>
            <a:prstDash val="solid"/>
            <a:round/>
            <a:headEnd len="med" w="med" type="none"/>
            <a:tailEnd len="med" w="med" type="none"/>
          </a:ln>
        </p:spPr>
      </p:cxnSp>
      <p:sp>
        <p:nvSpPr>
          <p:cNvPr id="3454" name="Google Shape;3454;p109">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0"/>
                                        </p:tgtEl>
                                        <p:attrNameLst>
                                          <p:attrName>style.visibility</p:attrName>
                                        </p:attrNameLst>
                                      </p:cBhvr>
                                      <p:to>
                                        <p:strVal val="visible"/>
                                      </p:to>
                                    </p:set>
                                    <p:animEffect filter="fade" transition="in">
                                      <p:cBhvr>
                                        <p:cTn dur="600"/>
                                        <p:tgtEl>
                                          <p:spTgt spid="3450"/>
                                        </p:tgtEl>
                                      </p:cBhvr>
                                    </p:animEffect>
                                  </p:childTnLst>
                                </p:cTn>
                              </p:par>
                              <p:par>
                                <p:cTn fill="hold" nodeType="withEffect" presetClass="entr" presetID="10" presetSubtype="0">
                                  <p:stCondLst>
                                    <p:cond delay="0"/>
                                  </p:stCondLst>
                                  <p:childTnLst>
                                    <p:set>
                                      <p:cBhvr>
                                        <p:cTn dur="1" fill="hold">
                                          <p:stCondLst>
                                            <p:cond delay="0"/>
                                          </p:stCondLst>
                                        </p:cTn>
                                        <p:tgtEl>
                                          <p:spTgt spid="3452"/>
                                        </p:tgtEl>
                                        <p:attrNameLst>
                                          <p:attrName>style.visibility</p:attrName>
                                        </p:attrNameLst>
                                      </p:cBhvr>
                                      <p:to>
                                        <p:strVal val="visible"/>
                                      </p:to>
                                    </p:set>
                                    <p:animEffect filter="fade" transition="in">
                                      <p:cBhvr>
                                        <p:cTn dur="500"/>
                                        <p:tgtEl>
                                          <p:spTgt spid="3452"/>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3453"/>
                                        </p:tgtEl>
                                        <p:attrNameLst>
                                          <p:attrName>style.visibility</p:attrName>
                                        </p:attrNameLst>
                                      </p:cBhvr>
                                      <p:to>
                                        <p:strVal val="visible"/>
                                      </p:to>
                                    </p:set>
                                    <p:animEffect filter="fade" transition="in">
                                      <p:cBhvr>
                                        <p:cTn dur="1000"/>
                                        <p:tgtEl>
                                          <p:spTgt spid="3453"/>
                                        </p:tgtEl>
                                      </p:cBhvr>
                                    </p:animEffect>
                                  </p:childTnLst>
                                </p:cTn>
                              </p:par>
                              <p:par>
                                <p:cTn fill="hold" nodeType="withEffect" presetClass="entr" presetID="10" presetSubtype="0">
                                  <p:stCondLst>
                                    <p:cond delay="0"/>
                                  </p:stCondLst>
                                  <p:childTnLst>
                                    <p:set>
                                      <p:cBhvr>
                                        <p:cTn dur="1" fill="hold">
                                          <p:stCondLst>
                                            <p:cond delay="0"/>
                                          </p:stCondLst>
                                        </p:cTn>
                                        <p:tgtEl>
                                          <p:spTgt spid="3451"/>
                                        </p:tgtEl>
                                        <p:attrNameLst>
                                          <p:attrName>style.visibility</p:attrName>
                                        </p:attrNameLst>
                                      </p:cBhvr>
                                      <p:to>
                                        <p:strVal val="visible"/>
                                      </p:to>
                                    </p:set>
                                    <p:animEffect filter="fade" transition="in">
                                      <p:cBhvr>
                                        <p:cTn dur="500"/>
                                        <p:tgtEl>
                                          <p:spTgt spid="3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8" name="Shape 3458"/>
        <p:cNvGrpSpPr/>
        <p:nvPr/>
      </p:nvGrpSpPr>
      <p:grpSpPr>
        <a:xfrm>
          <a:off x="0" y="0"/>
          <a:ext cx="0" cy="0"/>
          <a:chOff x="0" y="0"/>
          <a:chExt cx="0" cy="0"/>
        </a:xfrm>
      </p:grpSpPr>
      <p:sp>
        <p:nvSpPr>
          <p:cNvPr id="3459" name="Google Shape;3459;p11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460" name="Google Shape;3460;p110"/>
          <p:cNvGrpSpPr/>
          <p:nvPr/>
        </p:nvGrpSpPr>
        <p:grpSpPr>
          <a:xfrm>
            <a:off x="299286" y="189025"/>
            <a:ext cx="133205" cy="119344"/>
            <a:chOff x="222150" y="185025"/>
            <a:chExt cx="170100" cy="152400"/>
          </a:xfrm>
        </p:grpSpPr>
        <p:cxnSp>
          <p:nvCxnSpPr>
            <p:cNvPr id="3461" name="Google Shape;3461;p11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462" name="Google Shape;3462;p11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463" name="Google Shape;3463;p11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464" name="Google Shape;3464;p110"/>
          <p:cNvGrpSpPr/>
          <p:nvPr/>
        </p:nvGrpSpPr>
        <p:grpSpPr>
          <a:xfrm>
            <a:off x="286625" y="3999999"/>
            <a:ext cx="145867" cy="958251"/>
            <a:chOff x="286625" y="3923799"/>
            <a:chExt cx="145867" cy="958251"/>
          </a:xfrm>
        </p:grpSpPr>
        <p:sp>
          <p:nvSpPr>
            <p:cNvPr id="3465" name="Google Shape;3465;p11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6" name="Google Shape;3466;p110"/>
            <p:cNvGrpSpPr/>
            <p:nvPr/>
          </p:nvGrpSpPr>
          <p:grpSpPr>
            <a:xfrm>
              <a:off x="298112" y="4342643"/>
              <a:ext cx="110182" cy="126862"/>
              <a:chOff x="281100" y="2027800"/>
              <a:chExt cx="140700" cy="162000"/>
            </a:xfrm>
          </p:grpSpPr>
          <p:sp>
            <p:nvSpPr>
              <p:cNvPr id="3467" name="Google Shape;3467;p11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8" name="Google Shape;3468;p110"/>
              <p:cNvGrpSpPr/>
              <p:nvPr/>
            </p:nvGrpSpPr>
            <p:grpSpPr>
              <a:xfrm>
                <a:off x="308875" y="2088450"/>
                <a:ext cx="85200" cy="40700"/>
                <a:chOff x="308875" y="2087000"/>
                <a:chExt cx="85200" cy="40700"/>
              </a:xfrm>
            </p:grpSpPr>
            <p:cxnSp>
              <p:nvCxnSpPr>
                <p:cNvPr id="3469" name="Google Shape;3469;p11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470" name="Google Shape;3470;p11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471" name="Google Shape;3471;p110"/>
            <p:cNvGrpSpPr/>
            <p:nvPr/>
          </p:nvGrpSpPr>
          <p:grpSpPr>
            <a:xfrm>
              <a:off x="286625" y="3923799"/>
              <a:ext cx="133200" cy="133200"/>
              <a:chOff x="286625" y="3648899"/>
              <a:chExt cx="133200" cy="133200"/>
            </a:xfrm>
          </p:grpSpPr>
          <p:sp>
            <p:nvSpPr>
              <p:cNvPr id="3472" name="Google Shape;3472;p11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74" name="Google Shape;3474;p11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8" name="Google Shape;3478;p110"/>
          <p:cNvGrpSpPr/>
          <p:nvPr/>
        </p:nvGrpSpPr>
        <p:grpSpPr>
          <a:xfrm>
            <a:off x="7819199" y="752550"/>
            <a:ext cx="604800" cy="147600"/>
            <a:chOff x="7688649" y="828750"/>
            <a:chExt cx="604800" cy="147600"/>
          </a:xfrm>
        </p:grpSpPr>
        <p:sp>
          <p:nvSpPr>
            <p:cNvPr id="3479" name="Google Shape;3479;p11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2" name="Google Shape;3482;p110"/>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3483" name="Google Shape;3483;p110"/>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484" name="Google Shape;3484;p110"/>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t/>
            </a:r>
            <a:endParaRPr b="1" sz="6700">
              <a:solidFill>
                <a:srgbClr val="4D4D4C"/>
              </a:solidFill>
              <a:highlight>
                <a:srgbClr val="FFFFFF"/>
              </a:highlight>
              <a:latin typeface="Droid Sans Mono"/>
              <a:ea typeface="Droid Sans Mono"/>
              <a:cs typeface="Droid Sans Mono"/>
              <a:sym typeface="Droid Sans Mono"/>
            </a:endParaRPr>
          </a:p>
        </p:txBody>
      </p:sp>
      <p:sp>
        <p:nvSpPr>
          <p:cNvPr id="3485" name="Google Shape;3485;p110"/>
          <p:cNvSpPr txBox="1"/>
          <p:nvPr/>
        </p:nvSpPr>
        <p:spPr>
          <a:xfrm>
            <a:off x="1264543" y="1847951"/>
            <a:ext cx="7593000" cy="24705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4500">
                <a:solidFill>
                  <a:srgbClr val="8959A8"/>
                </a:solidFill>
                <a:highlight>
                  <a:schemeClr val="lt1"/>
                </a:highlight>
                <a:latin typeface="Droid Sans Mono"/>
                <a:ea typeface="Droid Sans Mono"/>
                <a:cs typeface="Droid Sans Mono"/>
                <a:sym typeface="Droid Sans Mono"/>
              </a:rPr>
              <a:t>while</a:t>
            </a:r>
            <a:r>
              <a:rPr b="1" lang="en" sz="4500">
                <a:solidFill>
                  <a:srgbClr val="4D4D4C"/>
                </a:solidFill>
                <a:highlight>
                  <a:schemeClr val="lt1"/>
                </a:highlight>
                <a:latin typeface="Droid Sans Mono"/>
                <a:ea typeface="Droid Sans Mono"/>
                <a:cs typeface="Droid Sans Mono"/>
                <a:sym typeface="Droid Sans Mono"/>
              </a:rPr>
              <a:t> (</a:t>
            </a:r>
            <a:r>
              <a:rPr b="1" lang="en" sz="4500">
                <a:solidFill>
                  <a:srgbClr val="F5871F"/>
                </a:solidFill>
                <a:highlight>
                  <a:schemeClr val="lt1"/>
                </a:highlight>
                <a:latin typeface="Droid Sans Mono"/>
                <a:ea typeface="Droid Sans Mono"/>
                <a:cs typeface="Droid Sans Mono"/>
                <a:sym typeface="Droid Sans Mono"/>
              </a:rPr>
              <a:t>condition</a:t>
            </a:r>
            <a:r>
              <a:rPr b="1" lang="en" sz="4500">
                <a:solidFill>
                  <a:srgbClr val="4D4D4C"/>
                </a:solidFill>
                <a:highlight>
                  <a:schemeClr val="lt1"/>
                </a:highlight>
                <a:latin typeface="Droid Sans Mono"/>
                <a:ea typeface="Droid Sans Mono"/>
                <a:cs typeface="Droid Sans Mono"/>
                <a:sym typeface="Droid Sans Mono"/>
              </a:rPr>
              <a:t>) {</a:t>
            </a:r>
            <a:br>
              <a:rPr b="1" lang="en" sz="4500">
                <a:solidFill>
                  <a:srgbClr val="4D4D4C"/>
                </a:solidFill>
                <a:highlight>
                  <a:schemeClr val="lt1"/>
                </a:highlight>
                <a:latin typeface="Droid Sans Mono"/>
                <a:ea typeface="Droid Sans Mono"/>
                <a:cs typeface="Droid Sans Mono"/>
                <a:sym typeface="Droid Sans Mono"/>
              </a:rPr>
            </a:br>
            <a:r>
              <a:rPr b="1" lang="en" sz="4500">
                <a:solidFill>
                  <a:srgbClr val="4D4D4C"/>
                </a:solidFill>
                <a:highlight>
                  <a:schemeClr val="lt1"/>
                </a:highlight>
                <a:latin typeface="Droid Sans Mono"/>
                <a:ea typeface="Droid Sans Mono"/>
                <a:cs typeface="Droid Sans Mono"/>
                <a:sym typeface="Droid Sans Mono"/>
              </a:rPr>
              <a:t>    </a:t>
            </a:r>
            <a:r>
              <a:rPr b="1" lang="en" sz="4500">
                <a:solidFill>
                  <a:srgbClr val="1155CC"/>
                </a:solidFill>
                <a:highlight>
                  <a:schemeClr val="lt1"/>
                </a:highlight>
                <a:latin typeface="Droid Sans Mono"/>
                <a:ea typeface="Droid Sans Mono"/>
                <a:cs typeface="Droid Sans Mono"/>
                <a:sym typeface="Droid Sans Mono"/>
              </a:rPr>
              <a:t>// do something</a:t>
            </a:r>
            <a:br>
              <a:rPr b="1" lang="en" sz="4500">
                <a:solidFill>
                  <a:srgbClr val="4D4D4C"/>
                </a:solidFill>
                <a:highlight>
                  <a:schemeClr val="lt1"/>
                </a:highlight>
                <a:latin typeface="Droid Sans Mono"/>
                <a:ea typeface="Droid Sans Mono"/>
                <a:cs typeface="Droid Sans Mono"/>
                <a:sym typeface="Droid Sans Mono"/>
              </a:rPr>
            </a:br>
            <a:r>
              <a:rPr b="1" lang="en" sz="4500">
                <a:solidFill>
                  <a:srgbClr val="4D4D4C"/>
                </a:solidFill>
                <a:highlight>
                  <a:schemeClr val="lt1"/>
                </a:highlight>
                <a:latin typeface="Droid Sans Mono"/>
                <a:ea typeface="Droid Sans Mono"/>
                <a:cs typeface="Droid Sans Mono"/>
                <a:sym typeface="Droid Sans Mono"/>
              </a:rPr>
              <a:t>}</a:t>
            </a:r>
            <a:endParaRPr b="1" sz="6400">
              <a:solidFill>
                <a:srgbClr val="4D4D4C"/>
              </a:solidFill>
              <a:highlight>
                <a:schemeClr val="lt1"/>
              </a:highlight>
              <a:latin typeface="Droid Sans Mono"/>
              <a:ea typeface="Droid Sans Mono"/>
              <a:cs typeface="Droid Sans Mono"/>
              <a:sym typeface="Droid Sans Mono"/>
            </a:endParaRPr>
          </a:p>
        </p:txBody>
      </p:sp>
      <p:sp>
        <p:nvSpPr>
          <p:cNvPr id="3486" name="Google Shape;3486;p110"/>
          <p:cNvSpPr/>
          <p:nvPr/>
        </p:nvSpPr>
        <p:spPr>
          <a:xfrm flipH="1" rot="10800000">
            <a:off x="3472700" y="1977659"/>
            <a:ext cx="3782400" cy="687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0"/>
          <p:cNvSpPr txBox="1"/>
          <p:nvPr/>
        </p:nvSpPr>
        <p:spPr>
          <a:xfrm>
            <a:off x="3918050" y="1423235"/>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FF0000"/>
                </a:solidFill>
                <a:latin typeface="Fira Code"/>
                <a:ea typeface="Fira Code"/>
                <a:cs typeface="Fira Code"/>
                <a:sym typeface="Fira Code"/>
              </a:rPr>
              <a:t>MUST BE BOOLEAN</a:t>
            </a:r>
            <a:endParaRPr b="1" sz="2200">
              <a:solidFill>
                <a:srgbClr val="FF0000"/>
              </a:solidFill>
              <a:latin typeface="Fira Code"/>
              <a:ea typeface="Fira Code"/>
              <a:cs typeface="Fira Code"/>
              <a:sym typeface="Fira Code"/>
            </a:endParaRPr>
          </a:p>
        </p:txBody>
      </p:sp>
      <p:sp>
        <p:nvSpPr>
          <p:cNvPr id="3488" name="Google Shape;3488;p110">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5"/>
                                        </p:tgtEl>
                                        <p:attrNameLst>
                                          <p:attrName>style.visibility</p:attrName>
                                        </p:attrNameLst>
                                      </p:cBhvr>
                                      <p:to>
                                        <p:strVal val="visible"/>
                                      </p:to>
                                    </p:set>
                                    <p:animEffect filter="fade" transition="in">
                                      <p:cBhvr>
                                        <p:cTn dur="400"/>
                                        <p:tgtEl>
                                          <p:spTgt spid="3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6"/>
                                        </p:tgtEl>
                                        <p:attrNameLst>
                                          <p:attrName>style.visibility</p:attrName>
                                        </p:attrNameLst>
                                      </p:cBhvr>
                                      <p:to>
                                        <p:strVal val="visible"/>
                                      </p:to>
                                    </p:set>
                                    <p:animEffect filter="fade" transition="in">
                                      <p:cBhvr>
                                        <p:cTn dur="600"/>
                                        <p:tgtEl>
                                          <p:spTgt spid="3486"/>
                                        </p:tgtEl>
                                      </p:cBhvr>
                                    </p:animEffect>
                                  </p:childTnLst>
                                </p:cTn>
                              </p:par>
                            </p:childTnLst>
                          </p:cTn>
                        </p:par>
                        <p:par>
                          <p:cTn fill="hold">
                            <p:stCondLst>
                              <p:cond delay="600"/>
                            </p:stCondLst>
                            <p:childTnLst>
                              <p:par>
                                <p:cTn fill="hold" nodeType="afterEffect" presetClass="entr" presetID="2" presetSubtype="1">
                                  <p:stCondLst>
                                    <p:cond delay="0"/>
                                  </p:stCondLst>
                                  <p:childTnLst>
                                    <p:set>
                                      <p:cBhvr>
                                        <p:cTn dur="1" fill="hold">
                                          <p:stCondLst>
                                            <p:cond delay="0"/>
                                          </p:stCondLst>
                                        </p:cTn>
                                        <p:tgtEl>
                                          <p:spTgt spid="3487"/>
                                        </p:tgtEl>
                                        <p:attrNameLst>
                                          <p:attrName>style.visibility</p:attrName>
                                        </p:attrNameLst>
                                      </p:cBhvr>
                                      <p:to>
                                        <p:strVal val="visible"/>
                                      </p:to>
                                    </p:set>
                                    <p:anim calcmode="lin" valueType="num">
                                      <p:cBhvr additive="base">
                                        <p:cTn dur="500"/>
                                        <p:tgtEl>
                                          <p:spTgt spid="34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2" name="Shape 3492"/>
        <p:cNvGrpSpPr/>
        <p:nvPr/>
      </p:nvGrpSpPr>
      <p:grpSpPr>
        <a:xfrm>
          <a:off x="0" y="0"/>
          <a:ext cx="0" cy="0"/>
          <a:chOff x="0" y="0"/>
          <a:chExt cx="0" cy="0"/>
        </a:xfrm>
      </p:grpSpPr>
      <p:grpSp>
        <p:nvGrpSpPr>
          <p:cNvPr id="3493" name="Google Shape;3493;p111"/>
          <p:cNvGrpSpPr/>
          <p:nvPr/>
        </p:nvGrpSpPr>
        <p:grpSpPr>
          <a:xfrm>
            <a:off x="299286" y="189025"/>
            <a:ext cx="133205" cy="119344"/>
            <a:chOff x="222150" y="185025"/>
            <a:chExt cx="170100" cy="152400"/>
          </a:xfrm>
        </p:grpSpPr>
        <p:cxnSp>
          <p:nvCxnSpPr>
            <p:cNvPr id="3494" name="Google Shape;3494;p11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495" name="Google Shape;3495;p11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496" name="Google Shape;3496;p11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497" name="Google Shape;3497;p111"/>
          <p:cNvGrpSpPr/>
          <p:nvPr/>
        </p:nvGrpSpPr>
        <p:grpSpPr>
          <a:xfrm>
            <a:off x="286625" y="3999999"/>
            <a:ext cx="145867" cy="958251"/>
            <a:chOff x="286625" y="3923799"/>
            <a:chExt cx="145867" cy="958251"/>
          </a:xfrm>
        </p:grpSpPr>
        <p:sp>
          <p:nvSpPr>
            <p:cNvPr id="3498" name="Google Shape;3498;p11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9" name="Google Shape;3499;p111"/>
            <p:cNvGrpSpPr/>
            <p:nvPr/>
          </p:nvGrpSpPr>
          <p:grpSpPr>
            <a:xfrm>
              <a:off x="298112" y="4342643"/>
              <a:ext cx="110182" cy="126862"/>
              <a:chOff x="281100" y="2027800"/>
              <a:chExt cx="140700" cy="162000"/>
            </a:xfrm>
          </p:grpSpPr>
          <p:sp>
            <p:nvSpPr>
              <p:cNvPr id="3500" name="Google Shape;3500;p11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1" name="Google Shape;3501;p111"/>
              <p:cNvGrpSpPr/>
              <p:nvPr/>
            </p:nvGrpSpPr>
            <p:grpSpPr>
              <a:xfrm>
                <a:off x="308875" y="2088450"/>
                <a:ext cx="85200" cy="40700"/>
                <a:chOff x="308875" y="2087000"/>
                <a:chExt cx="85200" cy="40700"/>
              </a:xfrm>
            </p:grpSpPr>
            <p:cxnSp>
              <p:nvCxnSpPr>
                <p:cNvPr id="3502" name="Google Shape;3502;p11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503" name="Google Shape;3503;p11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04" name="Google Shape;3504;p111"/>
            <p:cNvGrpSpPr/>
            <p:nvPr/>
          </p:nvGrpSpPr>
          <p:grpSpPr>
            <a:xfrm>
              <a:off x="286625" y="3923799"/>
              <a:ext cx="133200" cy="133200"/>
              <a:chOff x="286625" y="3648899"/>
              <a:chExt cx="133200" cy="133200"/>
            </a:xfrm>
          </p:grpSpPr>
          <p:sp>
            <p:nvSpPr>
              <p:cNvPr id="3505" name="Google Shape;3505;p11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1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07" name="Google Shape;3507;p111"/>
          <p:cNvSpPr txBox="1"/>
          <p:nvPr>
            <p:ph idx="3" type="subTitle"/>
          </p:nvPr>
        </p:nvSpPr>
        <p:spPr>
          <a:xfrm>
            <a:off x="946025" y="2256975"/>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508" name="Google Shape;3508;p11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/While loop</a:t>
            </a:r>
            <a:endParaRPr/>
          </a:p>
        </p:txBody>
      </p:sp>
      <p:sp>
        <p:nvSpPr>
          <p:cNvPr id="3509" name="Google Shape;3509;p11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1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1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1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3" name="Google Shape;3513;p111"/>
          <p:cNvGrpSpPr/>
          <p:nvPr/>
        </p:nvGrpSpPr>
        <p:grpSpPr>
          <a:xfrm>
            <a:off x="7819199" y="752550"/>
            <a:ext cx="604800" cy="147600"/>
            <a:chOff x="7688649" y="828750"/>
            <a:chExt cx="604800" cy="147600"/>
          </a:xfrm>
        </p:grpSpPr>
        <p:sp>
          <p:nvSpPr>
            <p:cNvPr id="3514" name="Google Shape;3514;p11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1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1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7" name="Google Shape;3517;p111"/>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rgbClr val="E2E2E2"/>
              </a:solidFill>
              <a:latin typeface="Oswald"/>
              <a:ea typeface="Oswald"/>
              <a:cs typeface="Oswald"/>
              <a:sym typeface="Oswald"/>
            </a:endParaRPr>
          </a:p>
        </p:txBody>
      </p:sp>
      <p:sp>
        <p:nvSpPr>
          <p:cNvPr id="3518" name="Google Shape;3518;p111"/>
          <p:cNvSpPr/>
          <p:nvPr/>
        </p:nvSpPr>
        <p:spPr>
          <a:xfrm>
            <a:off x="831125" y="1317100"/>
            <a:ext cx="3594900" cy="3205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p:txBody>
      </p:sp>
      <p:sp>
        <p:nvSpPr>
          <p:cNvPr id="3519" name="Google Shape;3519;p111"/>
          <p:cNvSpPr txBox="1"/>
          <p:nvPr/>
        </p:nvSpPr>
        <p:spPr>
          <a:xfrm>
            <a:off x="879195" y="2185970"/>
            <a:ext cx="3676200" cy="1563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F5871F"/>
                </a:solidFill>
                <a:latin typeface="Droid Sans Mono"/>
                <a:ea typeface="Droid Sans Mono"/>
                <a:cs typeface="Droid Sans Mono"/>
                <a:sym typeface="Droid Sans Mono"/>
              </a:rPr>
              <a:t>i</a:t>
            </a:r>
            <a:r>
              <a:rPr b="1" lang="en" sz="1600">
                <a:solidFill>
                  <a:srgbClr val="F5871F"/>
                </a:solidFill>
                <a:latin typeface="Droid Sans Mono"/>
                <a:ea typeface="Droid Sans Mono"/>
                <a:cs typeface="Droid Sans Mono"/>
                <a:sym typeface="Droid Sans Mono"/>
              </a:rPr>
              <a:t>nt</a:t>
            </a:r>
            <a:r>
              <a:rPr b="1" lang="en" sz="1600">
                <a:solidFill>
                  <a:srgbClr val="8959A8"/>
                </a:solidFill>
                <a:latin typeface="Droid Sans Mono"/>
                <a:ea typeface="Droid Sans Mono"/>
                <a:cs typeface="Droid Sans Mono"/>
                <a:sym typeface="Droid Sans Mono"/>
              </a:rPr>
              <a:t> </a:t>
            </a:r>
            <a:r>
              <a:rPr b="1" lang="en" sz="1600">
                <a:solidFill>
                  <a:srgbClr val="3F3F3F"/>
                </a:solidFill>
                <a:latin typeface="Droid Sans Mono"/>
                <a:ea typeface="Droid Sans Mono"/>
                <a:cs typeface="Droid Sans Mono"/>
                <a:sym typeface="Droid Sans Mono"/>
              </a:rPr>
              <a:t>counter = 1;</a:t>
            </a:r>
            <a:endParaRPr b="1" sz="1600">
              <a:solidFill>
                <a:srgbClr val="3F3F3F"/>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8959A8"/>
                </a:solidFill>
                <a:latin typeface="Droid Sans Mono"/>
                <a:ea typeface="Droid Sans Mono"/>
                <a:cs typeface="Droid Sans Mono"/>
                <a:sym typeface="Droid Sans Mono"/>
              </a:rPr>
              <a:t>while</a:t>
            </a:r>
            <a:r>
              <a:rPr b="1" lang="en" sz="1600">
                <a:solidFill>
                  <a:srgbClr val="4D4D4C"/>
                </a:solidFill>
                <a:latin typeface="Droid Sans Mono"/>
                <a:ea typeface="Droid Sans Mono"/>
                <a:cs typeface="Droid Sans Mono"/>
                <a:sym typeface="Droid Sans Mono"/>
              </a:rPr>
              <a:t> (</a:t>
            </a:r>
            <a:r>
              <a:rPr b="1" lang="en" sz="1600">
                <a:solidFill>
                  <a:srgbClr val="3F3F3F"/>
                </a:solidFill>
                <a:latin typeface="Droid Sans Mono"/>
                <a:ea typeface="Droid Sans Mono"/>
                <a:cs typeface="Droid Sans Mono"/>
                <a:sym typeface="Droid Sans Mono"/>
              </a:rPr>
              <a:t>counter</a:t>
            </a:r>
            <a:r>
              <a:rPr b="1" lang="en" sz="1600">
                <a:solidFill>
                  <a:srgbClr val="F5871F"/>
                </a:solidFill>
                <a:latin typeface="Droid Sans Mono"/>
                <a:ea typeface="Droid Sans Mono"/>
                <a:cs typeface="Droid Sans Mono"/>
                <a:sym typeface="Droid Sans Mono"/>
              </a:rPr>
              <a:t> &lt;= </a:t>
            </a:r>
            <a:r>
              <a:rPr b="1" lang="en" sz="1600">
                <a:solidFill>
                  <a:srgbClr val="3F3F3F"/>
                </a:solidFill>
                <a:latin typeface="Droid Sans Mono"/>
                <a:ea typeface="Droid Sans Mono"/>
                <a:cs typeface="Droid Sans Mono"/>
                <a:sym typeface="Droid Sans Mono"/>
              </a:rPr>
              <a:t>100</a:t>
            </a:r>
            <a:r>
              <a:rPr b="1" lang="en" sz="1600">
                <a:solidFill>
                  <a:srgbClr val="4D4D4C"/>
                </a:solidFill>
                <a:latin typeface="Droid Sans Mono"/>
                <a:ea typeface="Droid Sans Mono"/>
                <a:cs typeface="Droid Sans Mono"/>
                <a:sym typeface="Droid Sans Mono"/>
              </a:rPr>
              <a:t>) {</a:t>
            </a:r>
            <a:endParaRPr b="1" sz="1600">
              <a:solidFill>
                <a:srgbClr val="4D4D4C"/>
              </a:solidFill>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600">
                <a:solidFill>
                  <a:srgbClr val="F5871F"/>
                </a:solidFill>
                <a:latin typeface="Droid Sans Mono"/>
                <a:ea typeface="Droid Sans Mono"/>
                <a:cs typeface="Droid Sans Mono"/>
                <a:sym typeface="Droid Sans Mono"/>
              </a:rPr>
              <a:t>cout </a:t>
            </a:r>
            <a:r>
              <a:rPr b="1" lang="en" sz="1600">
                <a:solidFill>
                  <a:srgbClr val="3F3F3F"/>
                </a:solidFill>
                <a:latin typeface="Droid Sans Mono"/>
                <a:ea typeface="Droid Sans Mono"/>
                <a:cs typeface="Droid Sans Mono"/>
                <a:sym typeface="Droid Sans Mono"/>
              </a:rPr>
              <a:t>&lt;&lt; counter &lt;&lt; endl;</a:t>
            </a:r>
            <a:endParaRPr b="1" sz="1600">
              <a:solidFill>
                <a:srgbClr val="3F3F3F"/>
              </a:solidFill>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600">
                <a:solidFill>
                  <a:srgbClr val="3F3F3F"/>
                </a:solidFill>
                <a:latin typeface="Droid Sans Mono"/>
                <a:ea typeface="Droid Sans Mono"/>
                <a:cs typeface="Droid Sans Mono"/>
                <a:sym typeface="Droid Sans Mono"/>
              </a:rPr>
              <a:t>counter </a:t>
            </a:r>
            <a:r>
              <a:rPr b="1" lang="en" sz="1600">
                <a:solidFill>
                  <a:srgbClr val="F5871F"/>
                </a:solidFill>
                <a:latin typeface="Droid Sans Mono"/>
                <a:ea typeface="Droid Sans Mono"/>
                <a:cs typeface="Droid Sans Mono"/>
                <a:sym typeface="Droid Sans Mono"/>
              </a:rPr>
              <a:t>+=</a:t>
            </a:r>
            <a:r>
              <a:rPr b="1" lang="en" sz="1600">
                <a:solidFill>
                  <a:srgbClr val="3F3F3F"/>
                </a:solidFill>
                <a:latin typeface="Droid Sans Mono"/>
                <a:ea typeface="Droid Sans Mono"/>
                <a:cs typeface="Droid Sans Mono"/>
                <a:sym typeface="Droid Sans Mono"/>
              </a:rPr>
              <a:t> 1;</a:t>
            </a:r>
            <a:br>
              <a:rPr b="1" lang="en" sz="1600">
                <a:solidFill>
                  <a:srgbClr val="4D4D4C"/>
                </a:solidFill>
                <a:latin typeface="Droid Sans Mono"/>
                <a:ea typeface="Droid Sans Mono"/>
                <a:cs typeface="Droid Sans Mono"/>
                <a:sym typeface="Droid Sans Mono"/>
              </a:rPr>
            </a:br>
            <a:r>
              <a:rPr b="1" lang="en" sz="1600">
                <a:solidFill>
                  <a:srgbClr val="4D4D4C"/>
                </a:solidFill>
                <a:latin typeface="Droid Sans Mono"/>
                <a:ea typeface="Droid Sans Mono"/>
                <a:cs typeface="Droid Sans Mono"/>
                <a:sym typeface="Droid Sans Mono"/>
              </a:rPr>
              <a:t>}</a:t>
            </a:r>
            <a:endParaRPr b="1" sz="3500">
              <a:solidFill>
                <a:srgbClr val="4D4D4C"/>
              </a:solidFill>
              <a:latin typeface="Droid Sans Mono"/>
              <a:ea typeface="Droid Sans Mono"/>
              <a:cs typeface="Droid Sans Mono"/>
              <a:sym typeface="Droid Sans Mono"/>
            </a:endParaRPr>
          </a:p>
        </p:txBody>
      </p:sp>
      <p:sp>
        <p:nvSpPr>
          <p:cNvPr id="3520" name="Google Shape;3520;p111"/>
          <p:cNvSpPr txBox="1"/>
          <p:nvPr>
            <p:ph idx="3" type="subTitle"/>
          </p:nvPr>
        </p:nvSpPr>
        <p:spPr>
          <a:xfrm>
            <a:off x="4781500" y="2165150"/>
            <a:ext cx="3334200" cy="22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521" name="Google Shape;3521;p111"/>
          <p:cNvSpPr/>
          <p:nvPr/>
        </p:nvSpPr>
        <p:spPr>
          <a:xfrm>
            <a:off x="4727350" y="1337528"/>
            <a:ext cx="3594900" cy="3205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15000"/>
              </a:lnSpc>
              <a:spcBef>
                <a:spcPts val="0"/>
              </a:spcBef>
              <a:spcAft>
                <a:spcPts val="0"/>
              </a:spcAft>
              <a:buNone/>
            </a:pPr>
            <a:r>
              <a:t/>
            </a:r>
            <a:endParaRPr b="1" sz="1100">
              <a:solidFill>
                <a:srgbClr val="4D4D4C"/>
              </a:solidFill>
              <a:highlight>
                <a:srgbClr val="FFFFFF"/>
              </a:highlight>
              <a:latin typeface="Droid Sans Mono"/>
              <a:ea typeface="Droid Sans Mono"/>
              <a:cs typeface="Droid Sans Mono"/>
              <a:sym typeface="Droid Sans Mono"/>
            </a:endParaRPr>
          </a:p>
        </p:txBody>
      </p:sp>
      <p:sp>
        <p:nvSpPr>
          <p:cNvPr id="3522" name="Google Shape;3522;p111"/>
          <p:cNvSpPr txBox="1"/>
          <p:nvPr/>
        </p:nvSpPr>
        <p:spPr>
          <a:xfrm>
            <a:off x="4781500" y="2046075"/>
            <a:ext cx="3676200" cy="1563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600">
                <a:solidFill>
                  <a:srgbClr val="F5871F"/>
                </a:solidFill>
                <a:latin typeface="Droid Sans Mono"/>
                <a:ea typeface="Droid Sans Mono"/>
                <a:cs typeface="Droid Sans Mono"/>
                <a:sym typeface="Droid Sans Mono"/>
              </a:rPr>
              <a:t>int</a:t>
            </a:r>
            <a:r>
              <a:rPr b="1" lang="en" sz="1600">
                <a:solidFill>
                  <a:srgbClr val="8959A8"/>
                </a:solidFill>
                <a:latin typeface="Droid Sans Mono"/>
                <a:ea typeface="Droid Sans Mono"/>
                <a:cs typeface="Droid Sans Mono"/>
                <a:sym typeface="Droid Sans Mono"/>
              </a:rPr>
              <a:t> </a:t>
            </a:r>
            <a:r>
              <a:rPr b="1" lang="en" sz="1600">
                <a:solidFill>
                  <a:srgbClr val="3F3F3F"/>
                </a:solidFill>
                <a:latin typeface="Droid Sans Mono"/>
                <a:ea typeface="Droid Sans Mono"/>
                <a:cs typeface="Droid Sans Mono"/>
                <a:sym typeface="Droid Sans Mono"/>
              </a:rPr>
              <a:t>counter = 1;</a:t>
            </a:r>
            <a:endParaRPr b="1" sz="1600">
              <a:solidFill>
                <a:srgbClr val="3F3F3F"/>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600">
                <a:solidFill>
                  <a:srgbClr val="8959A8"/>
                </a:solidFill>
                <a:latin typeface="Droid Sans Mono"/>
                <a:ea typeface="Droid Sans Mono"/>
                <a:cs typeface="Droid Sans Mono"/>
                <a:sym typeface="Droid Sans Mono"/>
              </a:rPr>
              <a:t>while</a:t>
            </a:r>
            <a:r>
              <a:rPr b="1" lang="en" sz="1600">
                <a:solidFill>
                  <a:srgbClr val="4D4D4C"/>
                </a:solidFill>
                <a:latin typeface="Droid Sans Mono"/>
                <a:ea typeface="Droid Sans Mono"/>
                <a:cs typeface="Droid Sans Mono"/>
                <a:sym typeface="Droid Sans Mono"/>
              </a:rPr>
              <a:t> (</a:t>
            </a:r>
            <a:r>
              <a:rPr b="1" lang="en" sz="1600">
                <a:solidFill>
                  <a:srgbClr val="3F3F3F"/>
                </a:solidFill>
                <a:latin typeface="Droid Sans Mono"/>
                <a:ea typeface="Droid Sans Mono"/>
                <a:cs typeface="Droid Sans Mono"/>
                <a:sym typeface="Droid Sans Mono"/>
              </a:rPr>
              <a:t>counter</a:t>
            </a:r>
            <a:r>
              <a:rPr b="1" lang="en" sz="1600">
                <a:solidFill>
                  <a:srgbClr val="F5871F"/>
                </a:solidFill>
                <a:latin typeface="Droid Sans Mono"/>
                <a:ea typeface="Droid Sans Mono"/>
                <a:cs typeface="Droid Sans Mono"/>
                <a:sym typeface="Droid Sans Mono"/>
              </a:rPr>
              <a:t> &lt;= </a:t>
            </a:r>
            <a:r>
              <a:rPr b="1" lang="en" sz="1600">
                <a:solidFill>
                  <a:srgbClr val="3F3F3F"/>
                </a:solidFill>
                <a:latin typeface="Droid Sans Mono"/>
                <a:ea typeface="Droid Sans Mono"/>
                <a:cs typeface="Droid Sans Mono"/>
                <a:sym typeface="Droid Sans Mono"/>
              </a:rPr>
              <a:t>100</a:t>
            </a:r>
            <a:r>
              <a:rPr b="1" lang="en" sz="1600">
                <a:solidFill>
                  <a:srgbClr val="4D4D4C"/>
                </a:solidFill>
                <a:latin typeface="Droid Sans Mono"/>
                <a:ea typeface="Droid Sans Mono"/>
                <a:cs typeface="Droid Sans Mono"/>
                <a:sym typeface="Droid Sans Mono"/>
              </a:rPr>
              <a:t>) {</a:t>
            </a:r>
            <a:endParaRPr b="1" sz="1600">
              <a:solidFill>
                <a:srgbClr val="4D4D4C"/>
              </a:solidFill>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600">
                <a:solidFill>
                  <a:srgbClr val="F5871F"/>
                </a:solidFill>
                <a:latin typeface="Droid Sans Mono"/>
                <a:ea typeface="Droid Sans Mono"/>
                <a:cs typeface="Droid Sans Mono"/>
                <a:sym typeface="Droid Sans Mono"/>
              </a:rPr>
              <a:t>cout </a:t>
            </a:r>
            <a:r>
              <a:rPr b="1" lang="en" sz="1600">
                <a:solidFill>
                  <a:srgbClr val="3F3F3F"/>
                </a:solidFill>
                <a:latin typeface="Droid Sans Mono"/>
                <a:ea typeface="Droid Sans Mono"/>
                <a:cs typeface="Droid Sans Mono"/>
                <a:sym typeface="Droid Sans Mono"/>
              </a:rPr>
              <a:t>&lt;&lt; counter &lt;&lt; endl;</a:t>
            </a:r>
            <a:endParaRPr b="1" sz="1600">
              <a:solidFill>
                <a:srgbClr val="3F3F3F"/>
              </a:solidFill>
              <a:latin typeface="Droid Sans Mono"/>
              <a:ea typeface="Droid Sans Mono"/>
              <a:cs typeface="Droid Sans Mono"/>
              <a:sym typeface="Droid Sans Mono"/>
            </a:endParaRPr>
          </a:p>
          <a:p>
            <a:pPr indent="457200" lvl="0" marL="0" marR="76200" rtl="0" algn="l">
              <a:lnSpc>
                <a:spcPct val="115000"/>
              </a:lnSpc>
              <a:spcBef>
                <a:spcPts val="0"/>
              </a:spcBef>
              <a:spcAft>
                <a:spcPts val="0"/>
              </a:spcAft>
              <a:buNone/>
            </a:pPr>
            <a:r>
              <a:rPr b="1" lang="en" sz="1600">
                <a:solidFill>
                  <a:srgbClr val="3F3F3F"/>
                </a:solidFill>
                <a:latin typeface="Droid Sans Mono"/>
                <a:ea typeface="Droid Sans Mono"/>
                <a:cs typeface="Droid Sans Mono"/>
                <a:sym typeface="Droid Sans Mono"/>
              </a:rPr>
              <a:t>counter </a:t>
            </a:r>
            <a:r>
              <a:rPr b="1" lang="en" sz="1600">
                <a:solidFill>
                  <a:srgbClr val="F5871F"/>
                </a:solidFill>
                <a:latin typeface="Droid Sans Mono"/>
                <a:ea typeface="Droid Sans Mono"/>
                <a:cs typeface="Droid Sans Mono"/>
                <a:sym typeface="Droid Sans Mono"/>
              </a:rPr>
              <a:t>+=</a:t>
            </a:r>
            <a:r>
              <a:rPr b="1" lang="en" sz="1600">
                <a:solidFill>
                  <a:srgbClr val="3F3F3F"/>
                </a:solidFill>
                <a:latin typeface="Droid Sans Mono"/>
                <a:ea typeface="Droid Sans Mono"/>
                <a:cs typeface="Droid Sans Mono"/>
                <a:sym typeface="Droid Sans Mono"/>
              </a:rPr>
              <a:t> 1;</a:t>
            </a:r>
            <a:br>
              <a:rPr b="1" lang="en" sz="1600">
                <a:solidFill>
                  <a:srgbClr val="4D4D4C"/>
                </a:solidFill>
                <a:latin typeface="Droid Sans Mono"/>
                <a:ea typeface="Droid Sans Mono"/>
                <a:cs typeface="Droid Sans Mono"/>
                <a:sym typeface="Droid Sans Mono"/>
              </a:rPr>
            </a:br>
            <a:r>
              <a:rPr b="1" lang="en" sz="1600">
                <a:solidFill>
                  <a:srgbClr val="4D4D4C"/>
                </a:solidFill>
                <a:latin typeface="Droid Sans Mono"/>
                <a:ea typeface="Droid Sans Mono"/>
                <a:cs typeface="Droid Sans Mono"/>
                <a:sym typeface="Droid Sans Mono"/>
              </a:rPr>
              <a:t>}</a:t>
            </a:r>
            <a:endParaRPr b="1" sz="3500">
              <a:solidFill>
                <a:srgbClr val="4D4D4C"/>
              </a:solidFill>
              <a:latin typeface="Droid Sans Mono"/>
              <a:ea typeface="Droid Sans Mono"/>
              <a:cs typeface="Droid Sans Mono"/>
              <a:sym typeface="Droid Sans Mono"/>
            </a:endParaRPr>
          </a:p>
        </p:txBody>
      </p:sp>
      <p:cxnSp>
        <p:nvCxnSpPr>
          <p:cNvPr id="3523" name="Google Shape;3523;p111"/>
          <p:cNvCxnSpPr/>
          <p:nvPr/>
        </p:nvCxnSpPr>
        <p:spPr>
          <a:xfrm>
            <a:off x="5323775" y="3124550"/>
            <a:ext cx="1574400" cy="0"/>
          </a:xfrm>
          <a:prstGeom prst="straightConnector1">
            <a:avLst/>
          </a:prstGeom>
          <a:noFill/>
          <a:ln cap="flat" cmpd="sng" w="38100">
            <a:solidFill>
              <a:srgbClr val="FF0000"/>
            </a:solidFill>
            <a:prstDash val="solid"/>
            <a:round/>
            <a:headEnd len="med" w="med" type="none"/>
            <a:tailEnd len="med" w="med" type="none"/>
          </a:ln>
        </p:spPr>
      </p:cxnSp>
      <p:sp>
        <p:nvSpPr>
          <p:cNvPr id="3524" name="Google Shape;3524;p111">
            <a:hlinkClick action="ppaction://hlinksldjump" r:id="rId5"/>
          </p:cNvPr>
          <p:cNvSpPr txBox="1"/>
          <p:nvPr>
            <p:ph idx="2" type="subTitle"/>
          </p:nvPr>
        </p:nvSpPr>
        <p:spPr>
          <a:xfrm>
            <a:off x="7791350" y="4755900"/>
            <a:ext cx="1066200" cy="2778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9">
                                            <p:txEl>
                                              <p:pRg end="0" st="0"/>
                                            </p:txEl>
                                          </p:spTgt>
                                        </p:tgtEl>
                                        <p:attrNameLst>
                                          <p:attrName>style.visibility</p:attrName>
                                        </p:attrNameLst>
                                      </p:cBhvr>
                                      <p:to>
                                        <p:strVal val="visible"/>
                                      </p:to>
                                    </p:set>
                                    <p:animEffect filter="fade" transition="in">
                                      <p:cBhvr>
                                        <p:cTn dur="400"/>
                                        <p:tgtEl>
                                          <p:spTgt spid="3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9">
                                            <p:txEl>
                                              <p:pRg end="1" st="1"/>
                                            </p:txEl>
                                          </p:spTgt>
                                        </p:tgtEl>
                                        <p:attrNameLst>
                                          <p:attrName>style.visibility</p:attrName>
                                        </p:attrNameLst>
                                      </p:cBhvr>
                                      <p:to>
                                        <p:strVal val="visible"/>
                                      </p:to>
                                    </p:set>
                                    <p:animEffect filter="fade" transition="in">
                                      <p:cBhvr>
                                        <p:cTn dur="400"/>
                                        <p:tgtEl>
                                          <p:spTgt spid="3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9">
                                            <p:txEl>
                                              <p:pRg end="2" st="2"/>
                                            </p:txEl>
                                          </p:spTgt>
                                        </p:tgtEl>
                                        <p:attrNameLst>
                                          <p:attrName>style.visibility</p:attrName>
                                        </p:attrNameLst>
                                      </p:cBhvr>
                                      <p:to>
                                        <p:strVal val="visible"/>
                                      </p:to>
                                    </p:set>
                                    <p:animEffect filter="fade" transition="in">
                                      <p:cBhvr>
                                        <p:cTn dur="400"/>
                                        <p:tgtEl>
                                          <p:spTgt spid="35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9">
                                            <p:txEl>
                                              <p:pRg end="3" st="3"/>
                                            </p:txEl>
                                          </p:spTgt>
                                        </p:tgtEl>
                                        <p:attrNameLst>
                                          <p:attrName>style.visibility</p:attrName>
                                        </p:attrNameLst>
                                      </p:cBhvr>
                                      <p:to>
                                        <p:strVal val="visible"/>
                                      </p:to>
                                    </p:set>
                                    <p:animEffect filter="fade" transition="in">
                                      <p:cBhvr>
                                        <p:cTn dur="400"/>
                                        <p:tgtEl>
                                          <p:spTgt spid="35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2"/>
                                        </p:tgtEl>
                                        <p:attrNameLst>
                                          <p:attrName>style.visibility</p:attrName>
                                        </p:attrNameLst>
                                      </p:cBhvr>
                                      <p:to>
                                        <p:strVal val="visible"/>
                                      </p:to>
                                    </p:set>
                                    <p:animEffect filter="fade" transition="in">
                                      <p:cBhvr>
                                        <p:cTn dur="400"/>
                                        <p:tgtEl>
                                          <p:spTgt spid="3522"/>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3523"/>
                                        </p:tgtEl>
                                        <p:attrNameLst>
                                          <p:attrName>style.visibility</p:attrName>
                                        </p:attrNameLst>
                                      </p:cBhvr>
                                      <p:to>
                                        <p:strVal val="visible"/>
                                      </p:to>
                                    </p:set>
                                    <p:animEffect filter="fade" transition="in">
                                      <p:cBhvr>
                                        <p:cTn dur="400"/>
                                        <p:tgtEl>
                                          <p:spTgt spid="3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8" name="Shape 3528"/>
        <p:cNvGrpSpPr/>
        <p:nvPr/>
      </p:nvGrpSpPr>
      <p:grpSpPr>
        <a:xfrm>
          <a:off x="0" y="0"/>
          <a:ext cx="0" cy="0"/>
          <a:chOff x="0" y="0"/>
          <a:chExt cx="0" cy="0"/>
        </a:xfrm>
      </p:grpSpPr>
      <p:sp>
        <p:nvSpPr>
          <p:cNvPr id="3529" name="Google Shape;3529;p11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530" name="Google Shape;3530;p112"/>
          <p:cNvGrpSpPr/>
          <p:nvPr/>
        </p:nvGrpSpPr>
        <p:grpSpPr>
          <a:xfrm>
            <a:off x="299286" y="189025"/>
            <a:ext cx="133205" cy="119344"/>
            <a:chOff x="222150" y="185025"/>
            <a:chExt cx="170100" cy="152400"/>
          </a:xfrm>
        </p:grpSpPr>
        <p:cxnSp>
          <p:nvCxnSpPr>
            <p:cNvPr id="3531" name="Google Shape;3531;p11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32" name="Google Shape;3532;p11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33" name="Google Shape;3533;p11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534" name="Google Shape;3534;p112"/>
          <p:cNvGrpSpPr/>
          <p:nvPr/>
        </p:nvGrpSpPr>
        <p:grpSpPr>
          <a:xfrm>
            <a:off x="286625" y="3999999"/>
            <a:ext cx="145867" cy="958251"/>
            <a:chOff x="286625" y="3923799"/>
            <a:chExt cx="145867" cy="958251"/>
          </a:xfrm>
        </p:grpSpPr>
        <p:sp>
          <p:nvSpPr>
            <p:cNvPr id="3535" name="Google Shape;3535;p11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6" name="Google Shape;3536;p112"/>
            <p:cNvGrpSpPr/>
            <p:nvPr/>
          </p:nvGrpSpPr>
          <p:grpSpPr>
            <a:xfrm>
              <a:off x="298112" y="4342643"/>
              <a:ext cx="110182" cy="126862"/>
              <a:chOff x="281100" y="2027800"/>
              <a:chExt cx="140700" cy="162000"/>
            </a:xfrm>
          </p:grpSpPr>
          <p:sp>
            <p:nvSpPr>
              <p:cNvPr id="3537" name="Google Shape;3537;p11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8" name="Google Shape;3538;p112"/>
              <p:cNvGrpSpPr/>
              <p:nvPr/>
            </p:nvGrpSpPr>
            <p:grpSpPr>
              <a:xfrm>
                <a:off x="308875" y="2088450"/>
                <a:ext cx="85200" cy="40700"/>
                <a:chOff x="308875" y="2087000"/>
                <a:chExt cx="85200" cy="40700"/>
              </a:xfrm>
            </p:grpSpPr>
            <p:cxnSp>
              <p:nvCxnSpPr>
                <p:cNvPr id="3539" name="Google Shape;3539;p11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540" name="Google Shape;3540;p11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41" name="Google Shape;3541;p112"/>
            <p:cNvGrpSpPr/>
            <p:nvPr/>
          </p:nvGrpSpPr>
          <p:grpSpPr>
            <a:xfrm>
              <a:off x="286625" y="3923799"/>
              <a:ext cx="133200" cy="133200"/>
              <a:chOff x="286625" y="3648899"/>
              <a:chExt cx="133200" cy="133200"/>
            </a:xfrm>
          </p:grpSpPr>
          <p:sp>
            <p:nvSpPr>
              <p:cNvPr id="3542" name="Google Shape;3542;p11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1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44" name="Google Shape;3544;p112"/>
          <p:cNvSpPr txBox="1"/>
          <p:nvPr>
            <p:ph type="title"/>
          </p:nvPr>
        </p:nvSpPr>
        <p:spPr>
          <a:xfrm>
            <a:off x="3441750" y="1525325"/>
            <a:ext cx="2260500" cy="802800"/>
          </a:xfrm>
          <a:prstGeom prst="rect">
            <a:avLst/>
          </a:prstGeom>
          <a:solidFill>
            <a:srgbClr val="3C78D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t>Loops</a:t>
            </a:r>
            <a:endParaRPr sz="4400"/>
          </a:p>
        </p:txBody>
      </p:sp>
      <p:sp>
        <p:nvSpPr>
          <p:cNvPr id="3545" name="Google Shape;3545;p11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1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1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1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9" name="Google Shape;3549;p112"/>
          <p:cNvGrpSpPr/>
          <p:nvPr/>
        </p:nvGrpSpPr>
        <p:grpSpPr>
          <a:xfrm>
            <a:off x="7819199" y="752550"/>
            <a:ext cx="604800" cy="147600"/>
            <a:chOff x="7688649" y="828750"/>
            <a:chExt cx="604800" cy="147600"/>
          </a:xfrm>
        </p:grpSpPr>
        <p:sp>
          <p:nvSpPr>
            <p:cNvPr id="3550" name="Google Shape;3550;p11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1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1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3" name="Google Shape;3553;p112"/>
          <p:cNvSpPr txBox="1"/>
          <p:nvPr>
            <p:ph type="title"/>
          </p:nvPr>
        </p:nvSpPr>
        <p:spPr>
          <a:xfrm>
            <a:off x="1390163" y="3189875"/>
            <a:ext cx="2260500" cy="802800"/>
          </a:xfrm>
          <a:prstGeom prst="rect">
            <a:avLst/>
          </a:prstGeom>
          <a:solidFill>
            <a:srgbClr val="6AA84F"/>
          </a:solid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t>While</a:t>
            </a:r>
            <a:endParaRPr sz="4400"/>
          </a:p>
        </p:txBody>
      </p:sp>
      <p:sp>
        <p:nvSpPr>
          <p:cNvPr id="3554" name="Google Shape;3554;p112"/>
          <p:cNvSpPr txBox="1"/>
          <p:nvPr>
            <p:ph type="title"/>
          </p:nvPr>
        </p:nvSpPr>
        <p:spPr>
          <a:xfrm>
            <a:off x="5493338" y="3189875"/>
            <a:ext cx="2260500" cy="802800"/>
          </a:xfrm>
          <a:prstGeom prst="rect">
            <a:avLst/>
          </a:prstGeom>
          <a:solidFill>
            <a:srgbClr val="674EA7"/>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400"/>
              <a:t>For</a:t>
            </a:r>
            <a:endParaRPr sz="4400"/>
          </a:p>
        </p:txBody>
      </p:sp>
      <p:cxnSp>
        <p:nvCxnSpPr>
          <p:cNvPr id="3555" name="Google Shape;3555;p112"/>
          <p:cNvCxnSpPr>
            <a:stCxn id="3544" idx="2"/>
            <a:endCxn id="3553" idx="0"/>
          </p:cNvCxnSpPr>
          <p:nvPr/>
        </p:nvCxnSpPr>
        <p:spPr>
          <a:xfrm rot="5400000">
            <a:off x="3115200" y="1733225"/>
            <a:ext cx="861900" cy="2051700"/>
          </a:xfrm>
          <a:prstGeom prst="bentConnector3">
            <a:avLst>
              <a:gd fmla="val 49991" name="adj1"/>
            </a:avLst>
          </a:prstGeom>
          <a:noFill/>
          <a:ln cap="flat" cmpd="sng" w="38100">
            <a:solidFill>
              <a:srgbClr val="00FF00"/>
            </a:solidFill>
            <a:prstDash val="solid"/>
            <a:round/>
            <a:headEnd len="med" w="med" type="none"/>
            <a:tailEnd len="med" w="med" type="none"/>
          </a:ln>
        </p:spPr>
      </p:cxnSp>
      <p:cxnSp>
        <p:nvCxnSpPr>
          <p:cNvPr id="3556" name="Google Shape;3556;p112"/>
          <p:cNvCxnSpPr>
            <a:stCxn id="3544" idx="2"/>
            <a:endCxn id="3554" idx="0"/>
          </p:cNvCxnSpPr>
          <p:nvPr/>
        </p:nvCxnSpPr>
        <p:spPr>
          <a:xfrm flipH="1" rot="-5400000">
            <a:off x="5166900" y="1733225"/>
            <a:ext cx="861900" cy="2051700"/>
          </a:xfrm>
          <a:prstGeom prst="bentConnector3">
            <a:avLst>
              <a:gd fmla="val 49991" name="adj1"/>
            </a:avLst>
          </a:prstGeom>
          <a:noFill/>
          <a:ln cap="flat" cmpd="sng" w="9525">
            <a:solidFill>
              <a:schemeClr val="dk2"/>
            </a:solidFill>
            <a:prstDash val="solid"/>
            <a:round/>
            <a:headEnd len="med" w="med" type="none"/>
            <a:tailEnd len="med" w="med" type="none"/>
          </a:ln>
        </p:spPr>
      </p:cxnSp>
      <p:sp>
        <p:nvSpPr>
          <p:cNvPr id="3557" name="Google Shape;3557;p112">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1" name="Shape 3561"/>
        <p:cNvGrpSpPr/>
        <p:nvPr/>
      </p:nvGrpSpPr>
      <p:grpSpPr>
        <a:xfrm>
          <a:off x="0" y="0"/>
          <a:ext cx="0" cy="0"/>
          <a:chOff x="0" y="0"/>
          <a:chExt cx="0" cy="0"/>
        </a:xfrm>
      </p:grpSpPr>
      <p:sp>
        <p:nvSpPr>
          <p:cNvPr id="3562" name="Google Shape;3562;p11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563" name="Google Shape;3563;p113"/>
          <p:cNvGrpSpPr/>
          <p:nvPr/>
        </p:nvGrpSpPr>
        <p:grpSpPr>
          <a:xfrm>
            <a:off x="299286" y="189025"/>
            <a:ext cx="133205" cy="119344"/>
            <a:chOff x="222150" y="185025"/>
            <a:chExt cx="170100" cy="152400"/>
          </a:xfrm>
        </p:grpSpPr>
        <p:cxnSp>
          <p:nvCxnSpPr>
            <p:cNvPr id="3564" name="Google Shape;3564;p11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65" name="Google Shape;3565;p11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66" name="Google Shape;3566;p11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567" name="Google Shape;3567;p113"/>
          <p:cNvGrpSpPr/>
          <p:nvPr/>
        </p:nvGrpSpPr>
        <p:grpSpPr>
          <a:xfrm>
            <a:off x="286625" y="3999999"/>
            <a:ext cx="145867" cy="958251"/>
            <a:chOff x="286625" y="3923799"/>
            <a:chExt cx="145867" cy="958251"/>
          </a:xfrm>
        </p:grpSpPr>
        <p:sp>
          <p:nvSpPr>
            <p:cNvPr id="3568" name="Google Shape;3568;p11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9" name="Google Shape;3569;p113"/>
            <p:cNvGrpSpPr/>
            <p:nvPr/>
          </p:nvGrpSpPr>
          <p:grpSpPr>
            <a:xfrm>
              <a:off x="298112" y="4342643"/>
              <a:ext cx="110182" cy="126862"/>
              <a:chOff x="281100" y="2027800"/>
              <a:chExt cx="140700" cy="162000"/>
            </a:xfrm>
          </p:grpSpPr>
          <p:sp>
            <p:nvSpPr>
              <p:cNvPr id="3570" name="Google Shape;3570;p11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1" name="Google Shape;3571;p113"/>
              <p:cNvGrpSpPr/>
              <p:nvPr/>
            </p:nvGrpSpPr>
            <p:grpSpPr>
              <a:xfrm>
                <a:off x="308875" y="2088450"/>
                <a:ext cx="85200" cy="40700"/>
                <a:chOff x="308875" y="2087000"/>
                <a:chExt cx="85200" cy="40700"/>
              </a:xfrm>
            </p:grpSpPr>
            <p:cxnSp>
              <p:nvCxnSpPr>
                <p:cNvPr id="3572" name="Google Shape;3572;p11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573" name="Google Shape;3573;p11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574" name="Google Shape;3574;p113"/>
            <p:cNvGrpSpPr/>
            <p:nvPr/>
          </p:nvGrpSpPr>
          <p:grpSpPr>
            <a:xfrm>
              <a:off x="286625" y="3923799"/>
              <a:ext cx="133200" cy="133200"/>
              <a:chOff x="286625" y="3648899"/>
              <a:chExt cx="133200" cy="133200"/>
            </a:xfrm>
          </p:grpSpPr>
          <p:sp>
            <p:nvSpPr>
              <p:cNvPr id="3575" name="Google Shape;3575;p11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1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77" name="Google Shape;3577;p11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1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1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1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1" name="Google Shape;3581;p113"/>
          <p:cNvGrpSpPr/>
          <p:nvPr/>
        </p:nvGrpSpPr>
        <p:grpSpPr>
          <a:xfrm>
            <a:off x="7819199" y="752550"/>
            <a:ext cx="604800" cy="147600"/>
            <a:chOff x="7688649" y="828750"/>
            <a:chExt cx="604800" cy="147600"/>
          </a:xfrm>
        </p:grpSpPr>
        <p:sp>
          <p:nvSpPr>
            <p:cNvPr id="3582" name="Google Shape;3582;p11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1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1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5" name="Google Shape;3585;p113"/>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3586" name="Google Shape;3586;p113"/>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587" name="Google Shape;3587;p113"/>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588" name="Google Shape;3588;p113"/>
          <p:cNvSpPr txBox="1"/>
          <p:nvPr/>
        </p:nvSpPr>
        <p:spPr>
          <a:xfrm>
            <a:off x="946025" y="2283150"/>
            <a:ext cx="7310100" cy="1149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for</a:t>
            </a: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int</a:t>
            </a:r>
            <a:r>
              <a:rPr b="1" lang="en" sz="1900">
                <a:solidFill>
                  <a:srgbClr val="4D4D4C"/>
                </a:solidFill>
                <a:latin typeface="Droid Sans Mono"/>
                <a:ea typeface="Droid Sans Mono"/>
                <a:cs typeface="Droid Sans Mono"/>
                <a:sym typeface="Droid Sans Mono"/>
              </a:rPr>
              <a:t> counter = </a:t>
            </a:r>
            <a:r>
              <a:rPr b="1" lang="en" sz="1900">
                <a:solidFill>
                  <a:srgbClr val="F5871F"/>
                </a:solidFill>
                <a:latin typeface="Droid Sans Mono"/>
                <a:ea typeface="Droid Sans Mono"/>
                <a:cs typeface="Droid Sans Mono"/>
                <a:sym typeface="Droid Sans Mono"/>
              </a:rPr>
              <a:t>0</a:t>
            </a:r>
            <a:r>
              <a:rPr b="1" lang="en" sz="1900">
                <a:solidFill>
                  <a:srgbClr val="4D4D4C"/>
                </a:solidFill>
                <a:latin typeface="Droid Sans Mono"/>
                <a:ea typeface="Droid Sans Mono"/>
                <a:cs typeface="Droid Sans Mono"/>
                <a:sym typeface="Droid Sans Mono"/>
              </a:rPr>
              <a:t>; counter &lt; </a:t>
            </a:r>
            <a:r>
              <a:rPr b="1" lang="en" sz="1900">
                <a:solidFill>
                  <a:srgbClr val="F5871F"/>
                </a:solidFill>
                <a:latin typeface="Droid Sans Mono"/>
                <a:ea typeface="Droid Sans Mono"/>
                <a:cs typeface="Droid Sans Mono"/>
                <a:sym typeface="Droid Sans Mono"/>
              </a:rPr>
              <a:t>5</a:t>
            </a:r>
            <a:r>
              <a:rPr b="1" lang="en" sz="1900">
                <a:solidFill>
                  <a:srgbClr val="4D4D4C"/>
                </a:solidFill>
                <a:latin typeface="Droid Sans Mono"/>
                <a:ea typeface="Droid Sans Mono"/>
                <a:cs typeface="Droid Sans Mono"/>
                <a:sym typeface="Droid Sans Mono"/>
              </a:rPr>
              <a:t>; counter++) {</a:t>
            </a:r>
            <a:endParaRPr b="1" sz="1900">
              <a:solidFill>
                <a:srgbClr val="4D4D4C"/>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900">
                <a:solidFill>
                  <a:srgbClr val="3C78D8"/>
                </a:solidFill>
                <a:latin typeface="Droid Sans Mono"/>
                <a:ea typeface="Droid Sans Mono"/>
                <a:cs typeface="Droid Sans Mono"/>
                <a:sym typeface="Droid Sans Mono"/>
              </a:rPr>
              <a:t>     // do something</a:t>
            </a:r>
            <a:endParaRPr b="1" sz="1900">
              <a:solidFill>
                <a:srgbClr val="3C78D8"/>
              </a:solidFill>
              <a:latin typeface="Droid Sans Mono"/>
              <a:ea typeface="Droid Sans Mono"/>
              <a:cs typeface="Droid Sans Mono"/>
              <a:sym typeface="Droid Sans Mono"/>
            </a:endParaRPr>
          </a:p>
          <a:p>
            <a:pPr indent="0" lvl="0" marL="0" marR="76200" rtl="0" algn="l">
              <a:spcBef>
                <a:spcPts val="0"/>
              </a:spcBef>
              <a:spcAft>
                <a:spcPts val="0"/>
              </a:spcAft>
              <a:buNone/>
            </a:pPr>
            <a:r>
              <a:rPr b="1" lang="en" sz="1900">
                <a:solidFill>
                  <a:srgbClr val="4D4D4C"/>
                </a:solidFill>
                <a:latin typeface="Droid Sans Mono"/>
                <a:ea typeface="Droid Sans Mono"/>
                <a:cs typeface="Droid Sans Mono"/>
                <a:sym typeface="Droid Sans Mono"/>
              </a:rPr>
              <a:t> }</a:t>
            </a:r>
            <a:endParaRPr b="1" sz="1900">
              <a:solidFill>
                <a:srgbClr val="8959A8"/>
              </a:solidFill>
              <a:latin typeface="Droid Sans Mono"/>
              <a:ea typeface="Droid Sans Mono"/>
              <a:cs typeface="Droid Sans Mono"/>
              <a:sym typeface="Droid Sans Mono"/>
            </a:endParaRPr>
          </a:p>
        </p:txBody>
      </p:sp>
      <p:sp>
        <p:nvSpPr>
          <p:cNvPr id="3589" name="Google Shape;3589;p113">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
        <p:nvSpPr>
          <p:cNvPr id="3590" name="Google Shape;3590;p113"/>
          <p:cNvSpPr/>
          <p:nvPr/>
        </p:nvSpPr>
        <p:spPr>
          <a:xfrm>
            <a:off x="1809000" y="2349000"/>
            <a:ext cx="2322000" cy="36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13"/>
          <p:cNvSpPr/>
          <p:nvPr/>
        </p:nvSpPr>
        <p:spPr>
          <a:xfrm>
            <a:off x="4280225" y="2349000"/>
            <a:ext cx="1740900" cy="36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13"/>
          <p:cNvSpPr/>
          <p:nvPr/>
        </p:nvSpPr>
        <p:spPr>
          <a:xfrm>
            <a:off x="6170350" y="2349000"/>
            <a:ext cx="1740900" cy="36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8"/>
                                        </p:tgtEl>
                                        <p:attrNameLst>
                                          <p:attrName>style.visibility</p:attrName>
                                        </p:attrNameLst>
                                      </p:cBhvr>
                                      <p:to>
                                        <p:strVal val="visible"/>
                                      </p:to>
                                    </p:set>
                                    <p:animEffect filter="fade" transition="in">
                                      <p:cBhvr>
                                        <p:cTn dur="500"/>
                                        <p:tgtEl>
                                          <p:spTgt spid="3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1"/>
                                        </p:tgtEl>
                                        <p:attrNameLst>
                                          <p:attrName>style.visibility</p:attrName>
                                        </p:attrNameLst>
                                      </p:cBhvr>
                                      <p:to>
                                        <p:strVal val="visible"/>
                                      </p:to>
                                    </p:set>
                                    <p:animEffect filter="fade" transition="in">
                                      <p:cBhvr>
                                        <p:cTn dur="400"/>
                                        <p:tgtEl>
                                          <p:spTgt spid="3591"/>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3592"/>
                                        </p:tgtEl>
                                        <p:attrNameLst>
                                          <p:attrName>style.visibility</p:attrName>
                                        </p:attrNameLst>
                                      </p:cBhvr>
                                      <p:to>
                                        <p:strVal val="visible"/>
                                      </p:to>
                                    </p:set>
                                    <p:animEffect filter="fade" transition="in">
                                      <p:cBhvr>
                                        <p:cTn dur="400"/>
                                        <p:tgtEl>
                                          <p:spTgt spid="3592"/>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3590"/>
                                        </p:tgtEl>
                                        <p:attrNameLst>
                                          <p:attrName>style.visibility</p:attrName>
                                        </p:attrNameLst>
                                      </p:cBhvr>
                                      <p:to>
                                        <p:strVal val="visible"/>
                                      </p:to>
                                    </p:set>
                                    <p:animEffect filter="fade" transition="in">
                                      <p:cBhvr>
                                        <p:cTn dur="700"/>
                                        <p:tgtEl>
                                          <p:spTgt spid="3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6" name="Shape 3596"/>
        <p:cNvGrpSpPr/>
        <p:nvPr/>
      </p:nvGrpSpPr>
      <p:grpSpPr>
        <a:xfrm>
          <a:off x="0" y="0"/>
          <a:ext cx="0" cy="0"/>
          <a:chOff x="0" y="0"/>
          <a:chExt cx="0" cy="0"/>
        </a:xfrm>
      </p:grpSpPr>
      <p:sp>
        <p:nvSpPr>
          <p:cNvPr id="3597" name="Google Shape;3597;p11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598" name="Google Shape;3598;p114"/>
          <p:cNvGrpSpPr/>
          <p:nvPr/>
        </p:nvGrpSpPr>
        <p:grpSpPr>
          <a:xfrm>
            <a:off x="299286" y="189025"/>
            <a:ext cx="133205" cy="119344"/>
            <a:chOff x="222150" y="185025"/>
            <a:chExt cx="170100" cy="152400"/>
          </a:xfrm>
        </p:grpSpPr>
        <p:cxnSp>
          <p:nvCxnSpPr>
            <p:cNvPr id="3599" name="Google Shape;3599;p11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00" name="Google Shape;3600;p11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01" name="Google Shape;3601;p11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602" name="Google Shape;3602;p114"/>
          <p:cNvGrpSpPr/>
          <p:nvPr/>
        </p:nvGrpSpPr>
        <p:grpSpPr>
          <a:xfrm>
            <a:off x="286625" y="3999999"/>
            <a:ext cx="145867" cy="958251"/>
            <a:chOff x="286625" y="3923799"/>
            <a:chExt cx="145867" cy="958251"/>
          </a:xfrm>
        </p:grpSpPr>
        <p:sp>
          <p:nvSpPr>
            <p:cNvPr id="3603" name="Google Shape;3603;p11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4" name="Google Shape;3604;p114"/>
            <p:cNvGrpSpPr/>
            <p:nvPr/>
          </p:nvGrpSpPr>
          <p:grpSpPr>
            <a:xfrm>
              <a:off x="298112" y="4342643"/>
              <a:ext cx="110182" cy="126862"/>
              <a:chOff x="281100" y="2027800"/>
              <a:chExt cx="140700" cy="162000"/>
            </a:xfrm>
          </p:grpSpPr>
          <p:sp>
            <p:nvSpPr>
              <p:cNvPr id="3605" name="Google Shape;3605;p11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6" name="Google Shape;3606;p114"/>
              <p:cNvGrpSpPr/>
              <p:nvPr/>
            </p:nvGrpSpPr>
            <p:grpSpPr>
              <a:xfrm>
                <a:off x="308875" y="2088450"/>
                <a:ext cx="85200" cy="40700"/>
                <a:chOff x="308875" y="2087000"/>
                <a:chExt cx="85200" cy="40700"/>
              </a:xfrm>
            </p:grpSpPr>
            <p:cxnSp>
              <p:nvCxnSpPr>
                <p:cNvPr id="3607" name="Google Shape;3607;p11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608" name="Google Shape;3608;p11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09" name="Google Shape;3609;p114"/>
            <p:cNvGrpSpPr/>
            <p:nvPr/>
          </p:nvGrpSpPr>
          <p:grpSpPr>
            <a:xfrm>
              <a:off x="286625" y="3923799"/>
              <a:ext cx="133200" cy="133200"/>
              <a:chOff x="286625" y="3648899"/>
              <a:chExt cx="133200" cy="133200"/>
            </a:xfrm>
          </p:grpSpPr>
          <p:sp>
            <p:nvSpPr>
              <p:cNvPr id="3610" name="Google Shape;3610;p11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1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12" name="Google Shape;3612;p11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1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1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1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6" name="Google Shape;3616;p114"/>
          <p:cNvGrpSpPr/>
          <p:nvPr/>
        </p:nvGrpSpPr>
        <p:grpSpPr>
          <a:xfrm>
            <a:off x="7819199" y="752550"/>
            <a:ext cx="604800" cy="147600"/>
            <a:chOff x="7688649" y="828750"/>
            <a:chExt cx="604800" cy="147600"/>
          </a:xfrm>
        </p:grpSpPr>
        <p:sp>
          <p:nvSpPr>
            <p:cNvPr id="3617" name="Google Shape;3617;p11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1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1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0" name="Google Shape;3620;p114"/>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3621" name="Google Shape;3621;p114"/>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622" name="Google Shape;3622;p114"/>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623" name="Google Shape;3623;p114"/>
          <p:cNvSpPr txBox="1"/>
          <p:nvPr/>
        </p:nvSpPr>
        <p:spPr>
          <a:xfrm>
            <a:off x="946025" y="2283150"/>
            <a:ext cx="7310100" cy="1149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for</a:t>
            </a:r>
            <a:r>
              <a:rPr b="1" lang="en" sz="1900">
                <a:solidFill>
                  <a:srgbClr val="4D4D4C"/>
                </a:solidFill>
                <a:latin typeface="Droid Sans Mono"/>
                <a:ea typeface="Droid Sans Mono"/>
                <a:cs typeface="Droid Sans Mono"/>
                <a:sym typeface="Droid Sans Mono"/>
              </a:rPr>
              <a:t> (</a:t>
            </a:r>
            <a:r>
              <a:rPr b="1" lang="en" sz="1900">
                <a:solidFill>
                  <a:srgbClr val="8959A8"/>
                </a:solidFill>
                <a:highlight>
                  <a:srgbClr val="B6D7A8"/>
                </a:highlight>
                <a:latin typeface="Droid Sans Mono"/>
                <a:ea typeface="Droid Sans Mono"/>
                <a:cs typeface="Droid Sans Mono"/>
                <a:sym typeface="Droid Sans Mono"/>
              </a:rPr>
              <a:t>int</a:t>
            </a:r>
            <a:r>
              <a:rPr b="1" lang="en" sz="1900">
                <a:solidFill>
                  <a:srgbClr val="4D4D4C"/>
                </a:solidFill>
                <a:highlight>
                  <a:srgbClr val="B6D7A8"/>
                </a:highlight>
                <a:latin typeface="Droid Sans Mono"/>
                <a:ea typeface="Droid Sans Mono"/>
                <a:cs typeface="Droid Sans Mono"/>
                <a:sym typeface="Droid Sans Mono"/>
              </a:rPr>
              <a:t> counter = </a:t>
            </a:r>
            <a:r>
              <a:rPr b="1" lang="en" sz="1900">
                <a:solidFill>
                  <a:srgbClr val="F5871F"/>
                </a:solidFill>
                <a:highlight>
                  <a:srgbClr val="B6D7A8"/>
                </a:highlight>
                <a:latin typeface="Droid Sans Mono"/>
                <a:ea typeface="Droid Sans Mono"/>
                <a:cs typeface="Droid Sans Mono"/>
                <a:sym typeface="Droid Sans Mono"/>
              </a:rPr>
              <a:t>0</a:t>
            </a:r>
            <a:r>
              <a:rPr b="1" lang="en" sz="1900">
                <a:solidFill>
                  <a:srgbClr val="4D4D4C"/>
                </a:solidFill>
                <a:latin typeface="Droid Sans Mono"/>
                <a:ea typeface="Droid Sans Mono"/>
                <a:cs typeface="Droid Sans Mono"/>
                <a:sym typeface="Droid Sans Mono"/>
              </a:rPr>
              <a:t>; counter &lt; </a:t>
            </a:r>
            <a:r>
              <a:rPr b="1" lang="en" sz="1900">
                <a:solidFill>
                  <a:srgbClr val="F5871F"/>
                </a:solidFill>
                <a:latin typeface="Droid Sans Mono"/>
                <a:ea typeface="Droid Sans Mono"/>
                <a:cs typeface="Droid Sans Mono"/>
                <a:sym typeface="Droid Sans Mono"/>
              </a:rPr>
              <a:t>5</a:t>
            </a:r>
            <a:r>
              <a:rPr b="1" lang="en" sz="1900">
                <a:solidFill>
                  <a:srgbClr val="4D4D4C"/>
                </a:solidFill>
                <a:latin typeface="Droid Sans Mono"/>
                <a:ea typeface="Droid Sans Mono"/>
                <a:cs typeface="Droid Sans Mono"/>
                <a:sym typeface="Droid Sans Mono"/>
              </a:rPr>
              <a:t>; counter++) {</a:t>
            </a:r>
            <a:endParaRPr b="1" sz="1900">
              <a:solidFill>
                <a:srgbClr val="4D4D4C"/>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900">
                <a:solidFill>
                  <a:srgbClr val="3C78D8"/>
                </a:solidFill>
                <a:latin typeface="Droid Sans Mono"/>
                <a:ea typeface="Droid Sans Mono"/>
                <a:cs typeface="Droid Sans Mono"/>
                <a:sym typeface="Droid Sans Mono"/>
              </a:rPr>
              <a:t>     // do something</a:t>
            </a:r>
            <a:endParaRPr b="1" sz="1900">
              <a:solidFill>
                <a:srgbClr val="3C78D8"/>
              </a:solidFill>
              <a:latin typeface="Droid Sans Mono"/>
              <a:ea typeface="Droid Sans Mono"/>
              <a:cs typeface="Droid Sans Mono"/>
              <a:sym typeface="Droid Sans Mono"/>
            </a:endParaRPr>
          </a:p>
          <a:p>
            <a:pPr indent="0" lvl="0" marL="0" marR="76200" rtl="0" algn="l">
              <a:spcBef>
                <a:spcPts val="0"/>
              </a:spcBef>
              <a:spcAft>
                <a:spcPts val="0"/>
              </a:spcAft>
              <a:buNone/>
            </a:pPr>
            <a:r>
              <a:rPr b="1" lang="en" sz="1900">
                <a:solidFill>
                  <a:srgbClr val="4D4D4C"/>
                </a:solidFill>
                <a:latin typeface="Droid Sans Mono"/>
                <a:ea typeface="Droid Sans Mono"/>
                <a:cs typeface="Droid Sans Mono"/>
                <a:sym typeface="Droid Sans Mono"/>
              </a:rPr>
              <a:t> }</a:t>
            </a:r>
            <a:endParaRPr b="1" sz="1900">
              <a:solidFill>
                <a:srgbClr val="8959A8"/>
              </a:solidFill>
              <a:latin typeface="Droid Sans Mono"/>
              <a:ea typeface="Droid Sans Mono"/>
              <a:cs typeface="Droid Sans Mono"/>
              <a:sym typeface="Droid Sans Mono"/>
            </a:endParaRPr>
          </a:p>
        </p:txBody>
      </p:sp>
      <p:sp>
        <p:nvSpPr>
          <p:cNvPr id="3624" name="Google Shape;3624;p114">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mc:AlternateContent>
    <mc:Choice Requires="p14">
      <p:transition p14:dur="4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8" name="Shape 3628"/>
        <p:cNvGrpSpPr/>
        <p:nvPr/>
      </p:nvGrpSpPr>
      <p:grpSpPr>
        <a:xfrm>
          <a:off x="0" y="0"/>
          <a:ext cx="0" cy="0"/>
          <a:chOff x="0" y="0"/>
          <a:chExt cx="0" cy="0"/>
        </a:xfrm>
      </p:grpSpPr>
      <p:sp>
        <p:nvSpPr>
          <p:cNvPr id="3629" name="Google Shape;3629;p11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630" name="Google Shape;3630;p115"/>
          <p:cNvGrpSpPr/>
          <p:nvPr/>
        </p:nvGrpSpPr>
        <p:grpSpPr>
          <a:xfrm>
            <a:off x="299286" y="189025"/>
            <a:ext cx="133205" cy="119344"/>
            <a:chOff x="222150" y="185025"/>
            <a:chExt cx="170100" cy="152400"/>
          </a:xfrm>
        </p:grpSpPr>
        <p:cxnSp>
          <p:nvCxnSpPr>
            <p:cNvPr id="3631" name="Google Shape;3631;p11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32" name="Google Shape;3632;p11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33" name="Google Shape;3633;p11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634" name="Google Shape;3634;p115"/>
          <p:cNvGrpSpPr/>
          <p:nvPr/>
        </p:nvGrpSpPr>
        <p:grpSpPr>
          <a:xfrm>
            <a:off x="286625" y="3999999"/>
            <a:ext cx="145867" cy="958251"/>
            <a:chOff x="286625" y="3923799"/>
            <a:chExt cx="145867" cy="958251"/>
          </a:xfrm>
        </p:grpSpPr>
        <p:sp>
          <p:nvSpPr>
            <p:cNvPr id="3635" name="Google Shape;3635;p11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6" name="Google Shape;3636;p115"/>
            <p:cNvGrpSpPr/>
            <p:nvPr/>
          </p:nvGrpSpPr>
          <p:grpSpPr>
            <a:xfrm>
              <a:off x="298112" y="4342643"/>
              <a:ext cx="110182" cy="126862"/>
              <a:chOff x="281100" y="2027800"/>
              <a:chExt cx="140700" cy="162000"/>
            </a:xfrm>
          </p:grpSpPr>
          <p:sp>
            <p:nvSpPr>
              <p:cNvPr id="3637" name="Google Shape;3637;p11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8" name="Google Shape;3638;p115"/>
              <p:cNvGrpSpPr/>
              <p:nvPr/>
            </p:nvGrpSpPr>
            <p:grpSpPr>
              <a:xfrm>
                <a:off x="308875" y="2088450"/>
                <a:ext cx="85200" cy="40700"/>
                <a:chOff x="308875" y="2087000"/>
                <a:chExt cx="85200" cy="40700"/>
              </a:xfrm>
            </p:grpSpPr>
            <p:cxnSp>
              <p:nvCxnSpPr>
                <p:cNvPr id="3639" name="Google Shape;3639;p11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640" name="Google Shape;3640;p11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41" name="Google Shape;3641;p115"/>
            <p:cNvGrpSpPr/>
            <p:nvPr/>
          </p:nvGrpSpPr>
          <p:grpSpPr>
            <a:xfrm>
              <a:off x="286625" y="3923799"/>
              <a:ext cx="133200" cy="133200"/>
              <a:chOff x="286625" y="3648899"/>
              <a:chExt cx="133200" cy="133200"/>
            </a:xfrm>
          </p:grpSpPr>
          <p:sp>
            <p:nvSpPr>
              <p:cNvPr id="3642" name="Google Shape;3642;p11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1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44" name="Google Shape;3644;p11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1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1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1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8" name="Google Shape;3648;p115"/>
          <p:cNvGrpSpPr/>
          <p:nvPr/>
        </p:nvGrpSpPr>
        <p:grpSpPr>
          <a:xfrm>
            <a:off x="7819199" y="752550"/>
            <a:ext cx="604800" cy="147600"/>
            <a:chOff x="7688649" y="828750"/>
            <a:chExt cx="604800" cy="147600"/>
          </a:xfrm>
        </p:grpSpPr>
        <p:sp>
          <p:nvSpPr>
            <p:cNvPr id="3649" name="Google Shape;3649;p11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1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1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2" name="Google Shape;3652;p115"/>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3653" name="Google Shape;3653;p115"/>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654" name="Google Shape;3654;p115"/>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655" name="Google Shape;3655;p115"/>
          <p:cNvSpPr txBox="1"/>
          <p:nvPr/>
        </p:nvSpPr>
        <p:spPr>
          <a:xfrm>
            <a:off x="946025" y="2283150"/>
            <a:ext cx="7310100" cy="1149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for</a:t>
            </a: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int</a:t>
            </a:r>
            <a:r>
              <a:rPr b="1" lang="en" sz="1900">
                <a:solidFill>
                  <a:srgbClr val="4D4D4C"/>
                </a:solidFill>
                <a:latin typeface="Droid Sans Mono"/>
                <a:ea typeface="Droid Sans Mono"/>
                <a:cs typeface="Droid Sans Mono"/>
                <a:sym typeface="Droid Sans Mono"/>
              </a:rPr>
              <a:t> counter = </a:t>
            </a:r>
            <a:r>
              <a:rPr b="1" lang="en" sz="1900">
                <a:solidFill>
                  <a:srgbClr val="F5871F"/>
                </a:solidFill>
                <a:latin typeface="Droid Sans Mono"/>
                <a:ea typeface="Droid Sans Mono"/>
                <a:cs typeface="Droid Sans Mono"/>
                <a:sym typeface="Droid Sans Mono"/>
              </a:rPr>
              <a:t>0</a:t>
            </a:r>
            <a:r>
              <a:rPr b="1" lang="en" sz="1900">
                <a:solidFill>
                  <a:srgbClr val="4D4D4C"/>
                </a:solidFill>
                <a:latin typeface="Droid Sans Mono"/>
                <a:ea typeface="Droid Sans Mono"/>
                <a:cs typeface="Droid Sans Mono"/>
                <a:sym typeface="Droid Sans Mono"/>
              </a:rPr>
              <a:t>; </a:t>
            </a:r>
            <a:r>
              <a:rPr b="1" lang="en" sz="1900">
                <a:solidFill>
                  <a:srgbClr val="4D4D4C"/>
                </a:solidFill>
                <a:highlight>
                  <a:srgbClr val="B6D7A8"/>
                </a:highlight>
                <a:latin typeface="Droid Sans Mono"/>
                <a:ea typeface="Droid Sans Mono"/>
                <a:cs typeface="Droid Sans Mono"/>
                <a:sym typeface="Droid Sans Mono"/>
              </a:rPr>
              <a:t>counter &lt; </a:t>
            </a:r>
            <a:r>
              <a:rPr b="1" lang="en" sz="1900">
                <a:solidFill>
                  <a:srgbClr val="F5871F"/>
                </a:solidFill>
                <a:highlight>
                  <a:srgbClr val="B6D7A8"/>
                </a:highlight>
                <a:latin typeface="Droid Sans Mono"/>
                <a:ea typeface="Droid Sans Mono"/>
                <a:cs typeface="Droid Sans Mono"/>
                <a:sym typeface="Droid Sans Mono"/>
              </a:rPr>
              <a:t>5</a:t>
            </a:r>
            <a:r>
              <a:rPr b="1" lang="en" sz="1900">
                <a:solidFill>
                  <a:srgbClr val="4D4D4C"/>
                </a:solidFill>
                <a:latin typeface="Droid Sans Mono"/>
                <a:ea typeface="Droid Sans Mono"/>
                <a:cs typeface="Droid Sans Mono"/>
                <a:sym typeface="Droid Sans Mono"/>
              </a:rPr>
              <a:t>; counter++) {</a:t>
            </a:r>
            <a:endParaRPr b="1" sz="1900">
              <a:solidFill>
                <a:srgbClr val="4D4D4C"/>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900">
                <a:solidFill>
                  <a:srgbClr val="3C78D8"/>
                </a:solidFill>
                <a:latin typeface="Droid Sans Mono"/>
                <a:ea typeface="Droid Sans Mono"/>
                <a:cs typeface="Droid Sans Mono"/>
                <a:sym typeface="Droid Sans Mono"/>
              </a:rPr>
              <a:t>     // do something</a:t>
            </a:r>
            <a:endParaRPr b="1" sz="1900">
              <a:solidFill>
                <a:srgbClr val="3C78D8"/>
              </a:solidFill>
              <a:latin typeface="Droid Sans Mono"/>
              <a:ea typeface="Droid Sans Mono"/>
              <a:cs typeface="Droid Sans Mono"/>
              <a:sym typeface="Droid Sans Mono"/>
            </a:endParaRPr>
          </a:p>
          <a:p>
            <a:pPr indent="0" lvl="0" marL="0" marR="76200" rtl="0" algn="l">
              <a:spcBef>
                <a:spcPts val="0"/>
              </a:spcBef>
              <a:spcAft>
                <a:spcPts val="0"/>
              </a:spcAft>
              <a:buNone/>
            </a:pPr>
            <a:r>
              <a:rPr b="1" lang="en" sz="1900">
                <a:solidFill>
                  <a:srgbClr val="4D4D4C"/>
                </a:solidFill>
                <a:latin typeface="Droid Sans Mono"/>
                <a:ea typeface="Droid Sans Mono"/>
                <a:cs typeface="Droid Sans Mono"/>
                <a:sym typeface="Droid Sans Mono"/>
              </a:rPr>
              <a:t> }</a:t>
            </a:r>
            <a:endParaRPr b="1" sz="1900">
              <a:solidFill>
                <a:srgbClr val="8959A8"/>
              </a:solidFill>
              <a:latin typeface="Droid Sans Mono"/>
              <a:ea typeface="Droid Sans Mono"/>
              <a:cs typeface="Droid Sans Mono"/>
              <a:sym typeface="Droid Sans Mono"/>
            </a:endParaRPr>
          </a:p>
        </p:txBody>
      </p:sp>
      <p:sp>
        <p:nvSpPr>
          <p:cNvPr id="3656" name="Google Shape;3656;p115">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0" name="Shape 3660"/>
        <p:cNvGrpSpPr/>
        <p:nvPr/>
      </p:nvGrpSpPr>
      <p:grpSpPr>
        <a:xfrm>
          <a:off x="0" y="0"/>
          <a:ext cx="0" cy="0"/>
          <a:chOff x="0" y="0"/>
          <a:chExt cx="0" cy="0"/>
        </a:xfrm>
      </p:grpSpPr>
      <p:sp>
        <p:nvSpPr>
          <p:cNvPr id="3661" name="Google Shape;3661;p11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662" name="Google Shape;3662;p116"/>
          <p:cNvGrpSpPr/>
          <p:nvPr/>
        </p:nvGrpSpPr>
        <p:grpSpPr>
          <a:xfrm>
            <a:off x="299286" y="189025"/>
            <a:ext cx="133205" cy="119344"/>
            <a:chOff x="222150" y="185025"/>
            <a:chExt cx="170100" cy="152400"/>
          </a:xfrm>
        </p:grpSpPr>
        <p:cxnSp>
          <p:nvCxnSpPr>
            <p:cNvPr id="3663" name="Google Shape;3663;p11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64" name="Google Shape;3664;p11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65" name="Google Shape;3665;p11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666" name="Google Shape;3666;p116"/>
          <p:cNvGrpSpPr/>
          <p:nvPr/>
        </p:nvGrpSpPr>
        <p:grpSpPr>
          <a:xfrm>
            <a:off x="286625" y="3999999"/>
            <a:ext cx="145867" cy="958251"/>
            <a:chOff x="286625" y="3923799"/>
            <a:chExt cx="145867" cy="958251"/>
          </a:xfrm>
        </p:grpSpPr>
        <p:sp>
          <p:nvSpPr>
            <p:cNvPr id="3667" name="Google Shape;3667;p11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8" name="Google Shape;3668;p116"/>
            <p:cNvGrpSpPr/>
            <p:nvPr/>
          </p:nvGrpSpPr>
          <p:grpSpPr>
            <a:xfrm>
              <a:off x="298112" y="4342643"/>
              <a:ext cx="110182" cy="126862"/>
              <a:chOff x="281100" y="2027800"/>
              <a:chExt cx="140700" cy="162000"/>
            </a:xfrm>
          </p:grpSpPr>
          <p:sp>
            <p:nvSpPr>
              <p:cNvPr id="3669" name="Google Shape;3669;p11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0" name="Google Shape;3670;p116"/>
              <p:cNvGrpSpPr/>
              <p:nvPr/>
            </p:nvGrpSpPr>
            <p:grpSpPr>
              <a:xfrm>
                <a:off x="308875" y="2088450"/>
                <a:ext cx="85200" cy="40700"/>
                <a:chOff x="308875" y="2087000"/>
                <a:chExt cx="85200" cy="40700"/>
              </a:xfrm>
            </p:grpSpPr>
            <p:cxnSp>
              <p:nvCxnSpPr>
                <p:cNvPr id="3671" name="Google Shape;3671;p11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672" name="Google Shape;3672;p11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673" name="Google Shape;3673;p116"/>
            <p:cNvGrpSpPr/>
            <p:nvPr/>
          </p:nvGrpSpPr>
          <p:grpSpPr>
            <a:xfrm>
              <a:off x="286625" y="3923799"/>
              <a:ext cx="133200" cy="133200"/>
              <a:chOff x="286625" y="3648899"/>
              <a:chExt cx="133200" cy="133200"/>
            </a:xfrm>
          </p:grpSpPr>
          <p:sp>
            <p:nvSpPr>
              <p:cNvPr id="3674" name="Google Shape;3674;p11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1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76" name="Google Shape;3676;p11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1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1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1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0" name="Google Shape;3680;p116"/>
          <p:cNvGrpSpPr/>
          <p:nvPr/>
        </p:nvGrpSpPr>
        <p:grpSpPr>
          <a:xfrm>
            <a:off x="7819199" y="752550"/>
            <a:ext cx="604800" cy="147600"/>
            <a:chOff x="7688649" y="828750"/>
            <a:chExt cx="604800" cy="147600"/>
          </a:xfrm>
        </p:grpSpPr>
        <p:sp>
          <p:nvSpPr>
            <p:cNvPr id="3681" name="Google Shape;3681;p11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1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1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4" name="Google Shape;3684;p116"/>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3685" name="Google Shape;3685;p116"/>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686" name="Google Shape;3686;p116"/>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687" name="Google Shape;3687;p116"/>
          <p:cNvSpPr txBox="1"/>
          <p:nvPr/>
        </p:nvSpPr>
        <p:spPr>
          <a:xfrm>
            <a:off x="946025" y="2283150"/>
            <a:ext cx="7310100" cy="1149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for</a:t>
            </a: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int</a:t>
            </a:r>
            <a:r>
              <a:rPr b="1" lang="en" sz="1900">
                <a:solidFill>
                  <a:srgbClr val="4D4D4C"/>
                </a:solidFill>
                <a:latin typeface="Droid Sans Mono"/>
                <a:ea typeface="Droid Sans Mono"/>
                <a:cs typeface="Droid Sans Mono"/>
                <a:sym typeface="Droid Sans Mono"/>
              </a:rPr>
              <a:t> counter = </a:t>
            </a:r>
            <a:r>
              <a:rPr b="1" lang="en" sz="1900">
                <a:solidFill>
                  <a:srgbClr val="F5871F"/>
                </a:solidFill>
                <a:latin typeface="Droid Sans Mono"/>
                <a:ea typeface="Droid Sans Mono"/>
                <a:cs typeface="Droid Sans Mono"/>
                <a:sym typeface="Droid Sans Mono"/>
              </a:rPr>
              <a:t>0</a:t>
            </a:r>
            <a:r>
              <a:rPr b="1" lang="en" sz="1900">
                <a:solidFill>
                  <a:srgbClr val="4D4D4C"/>
                </a:solidFill>
                <a:latin typeface="Droid Sans Mono"/>
                <a:ea typeface="Droid Sans Mono"/>
                <a:cs typeface="Droid Sans Mono"/>
                <a:sym typeface="Droid Sans Mono"/>
              </a:rPr>
              <a:t>; counter &lt; </a:t>
            </a:r>
            <a:r>
              <a:rPr b="1" lang="en" sz="1900">
                <a:solidFill>
                  <a:srgbClr val="F5871F"/>
                </a:solidFill>
                <a:latin typeface="Droid Sans Mono"/>
                <a:ea typeface="Droid Sans Mono"/>
                <a:cs typeface="Droid Sans Mono"/>
                <a:sym typeface="Droid Sans Mono"/>
              </a:rPr>
              <a:t>5</a:t>
            </a:r>
            <a:r>
              <a:rPr b="1" lang="en" sz="1900">
                <a:solidFill>
                  <a:srgbClr val="4D4D4C"/>
                </a:solidFill>
                <a:latin typeface="Droid Sans Mono"/>
                <a:ea typeface="Droid Sans Mono"/>
                <a:cs typeface="Droid Sans Mono"/>
                <a:sym typeface="Droid Sans Mono"/>
              </a:rPr>
              <a:t>; </a:t>
            </a:r>
            <a:r>
              <a:rPr b="1" lang="en" sz="1900">
                <a:solidFill>
                  <a:srgbClr val="4D4D4C"/>
                </a:solidFill>
                <a:highlight>
                  <a:srgbClr val="B6D7A8"/>
                </a:highlight>
                <a:latin typeface="Droid Sans Mono"/>
                <a:ea typeface="Droid Sans Mono"/>
                <a:cs typeface="Droid Sans Mono"/>
                <a:sym typeface="Droid Sans Mono"/>
              </a:rPr>
              <a:t>counter++</a:t>
            </a:r>
            <a:r>
              <a:rPr b="1" lang="en" sz="1900">
                <a:solidFill>
                  <a:srgbClr val="4D4D4C"/>
                </a:solidFill>
                <a:latin typeface="Droid Sans Mono"/>
                <a:ea typeface="Droid Sans Mono"/>
                <a:cs typeface="Droid Sans Mono"/>
                <a:sym typeface="Droid Sans Mono"/>
              </a:rPr>
              <a:t>) {</a:t>
            </a:r>
            <a:endParaRPr b="1" sz="1900">
              <a:solidFill>
                <a:srgbClr val="4D4D4C"/>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900">
                <a:solidFill>
                  <a:srgbClr val="3C78D8"/>
                </a:solidFill>
                <a:latin typeface="Droid Sans Mono"/>
                <a:ea typeface="Droid Sans Mono"/>
                <a:cs typeface="Droid Sans Mono"/>
                <a:sym typeface="Droid Sans Mono"/>
              </a:rPr>
              <a:t>     // do something</a:t>
            </a:r>
            <a:endParaRPr b="1" sz="1900">
              <a:solidFill>
                <a:srgbClr val="3C78D8"/>
              </a:solidFill>
              <a:latin typeface="Droid Sans Mono"/>
              <a:ea typeface="Droid Sans Mono"/>
              <a:cs typeface="Droid Sans Mono"/>
              <a:sym typeface="Droid Sans Mono"/>
            </a:endParaRPr>
          </a:p>
          <a:p>
            <a:pPr indent="0" lvl="0" marL="0" marR="76200" rtl="0" algn="l">
              <a:spcBef>
                <a:spcPts val="0"/>
              </a:spcBef>
              <a:spcAft>
                <a:spcPts val="0"/>
              </a:spcAft>
              <a:buNone/>
            </a:pPr>
            <a:r>
              <a:rPr b="1" lang="en" sz="1900">
                <a:solidFill>
                  <a:srgbClr val="4D4D4C"/>
                </a:solidFill>
                <a:latin typeface="Droid Sans Mono"/>
                <a:ea typeface="Droid Sans Mono"/>
                <a:cs typeface="Droid Sans Mono"/>
                <a:sym typeface="Droid Sans Mono"/>
              </a:rPr>
              <a:t> }</a:t>
            </a:r>
            <a:endParaRPr b="1" sz="1900">
              <a:solidFill>
                <a:srgbClr val="8959A8"/>
              </a:solidFill>
              <a:latin typeface="Droid Sans Mono"/>
              <a:ea typeface="Droid Sans Mono"/>
              <a:cs typeface="Droid Sans Mono"/>
              <a:sym typeface="Droid Sans Mono"/>
            </a:endParaRPr>
          </a:p>
        </p:txBody>
      </p:sp>
      <p:sp>
        <p:nvSpPr>
          <p:cNvPr id="3688" name="Google Shape;3688;p116"/>
          <p:cNvSpPr/>
          <p:nvPr/>
        </p:nvSpPr>
        <p:spPr>
          <a:xfrm>
            <a:off x="5996750" y="1904075"/>
            <a:ext cx="2055000" cy="277800"/>
          </a:xfrm>
          <a:prstGeom prst="wedgeRectCallout">
            <a:avLst>
              <a:gd fmla="val 19590" name="adj1"/>
              <a:gd fmla="val 12113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is the same as += 1</a:t>
            </a:r>
            <a:endParaRPr/>
          </a:p>
        </p:txBody>
      </p:sp>
      <p:sp>
        <p:nvSpPr>
          <p:cNvPr id="3689" name="Google Shape;3689;p116"/>
          <p:cNvSpPr txBox="1"/>
          <p:nvPr/>
        </p:nvSpPr>
        <p:spPr>
          <a:xfrm>
            <a:off x="5984797" y="3009303"/>
            <a:ext cx="2055000" cy="4770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900">
                <a:solidFill>
                  <a:srgbClr val="4D4D4C"/>
                </a:solidFill>
                <a:latin typeface="Droid Sans Mono"/>
                <a:ea typeface="Droid Sans Mono"/>
                <a:cs typeface="Droid Sans Mono"/>
                <a:sym typeface="Droid Sans Mono"/>
              </a:rPr>
              <a:t>counter += 1</a:t>
            </a:r>
            <a:endParaRPr/>
          </a:p>
        </p:txBody>
      </p:sp>
      <p:sp>
        <p:nvSpPr>
          <p:cNvPr id="3690" name="Google Shape;3690;p116"/>
          <p:cNvSpPr/>
          <p:nvPr/>
        </p:nvSpPr>
        <p:spPr>
          <a:xfrm>
            <a:off x="6850000" y="2715950"/>
            <a:ext cx="336600" cy="360600"/>
          </a:xfrm>
          <a:prstGeom prst="downArrow">
            <a:avLst>
              <a:gd fmla="val 50000" name="adj1"/>
              <a:gd fmla="val 50000" name="adj2"/>
            </a:avLst>
          </a:prstGeom>
          <a:solidFill>
            <a:srgbClr val="6D9EEB"/>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16">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mc:AlternateContent>
    <mc:Choice Requires="p14">
      <p:transition p14:dur="400">
        <p:fade/>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8"/>
                                        </p:tgtEl>
                                        <p:attrNameLst>
                                          <p:attrName>style.visibility</p:attrName>
                                        </p:attrNameLst>
                                      </p:cBhvr>
                                      <p:to>
                                        <p:strVal val="visible"/>
                                      </p:to>
                                    </p:set>
                                    <p:animEffect filter="fade" transition="in">
                                      <p:cBhvr>
                                        <p:cTn dur="400"/>
                                        <p:tgtEl>
                                          <p:spTgt spid="3688"/>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3690"/>
                                        </p:tgtEl>
                                        <p:attrNameLst>
                                          <p:attrName>style.visibility</p:attrName>
                                        </p:attrNameLst>
                                      </p:cBhvr>
                                      <p:to>
                                        <p:strVal val="visible"/>
                                      </p:to>
                                    </p:set>
                                    <p:animEffect filter="fade" transition="in">
                                      <p:cBhvr>
                                        <p:cTn dur="400"/>
                                        <p:tgtEl>
                                          <p:spTgt spid="3690"/>
                                        </p:tgtEl>
                                      </p:cBhvr>
                                    </p:animEffect>
                                  </p:childTnLst>
                                </p:cTn>
                              </p:par>
                              <p:par>
                                <p:cTn fill="hold" nodeType="withEffect" presetClass="entr" presetID="10" presetSubtype="0">
                                  <p:stCondLst>
                                    <p:cond delay="0"/>
                                  </p:stCondLst>
                                  <p:childTnLst>
                                    <p:set>
                                      <p:cBhvr>
                                        <p:cTn dur="1" fill="hold">
                                          <p:stCondLst>
                                            <p:cond delay="0"/>
                                          </p:stCondLst>
                                        </p:cTn>
                                        <p:tgtEl>
                                          <p:spTgt spid="3689"/>
                                        </p:tgtEl>
                                        <p:attrNameLst>
                                          <p:attrName>style.visibility</p:attrName>
                                        </p:attrNameLst>
                                      </p:cBhvr>
                                      <p:to>
                                        <p:strVal val="visible"/>
                                      </p:to>
                                    </p:set>
                                    <p:animEffect filter="fade" transition="in">
                                      <p:cBhvr>
                                        <p:cTn dur="500"/>
                                        <p:tgtEl>
                                          <p:spTgt spid="36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675" name="Google Shape;675;p36"/>
          <p:cNvGrpSpPr/>
          <p:nvPr/>
        </p:nvGrpSpPr>
        <p:grpSpPr>
          <a:xfrm>
            <a:off x="299286" y="189025"/>
            <a:ext cx="133205" cy="119344"/>
            <a:chOff x="222150" y="185025"/>
            <a:chExt cx="170100" cy="152400"/>
          </a:xfrm>
        </p:grpSpPr>
        <p:cxnSp>
          <p:nvCxnSpPr>
            <p:cNvPr id="676" name="Google Shape;676;p3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77" name="Google Shape;677;p3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678" name="Google Shape;678;p3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679" name="Google Shape;679;p36"/>
          <p:cNvGrpSpPr/>
          <p:nvPr/>
        </p:nvGrpSpPr>
        <p:grpSpPr>
          <a:xfrm>
            <a:off x="286625" y="3999999"/>
            <a:ext cx="145867" cy="958251"/>
            <a:chOff x="286625" y="3923799"/>
            <a:chExt cx="145867" cy="958251"/>
          </a:xfrm>
        </p:grpSpPr>
        <p:sp>
          <p:nvSpPr>
            <p:cNvPr id="680" name="Google Shape;680;p3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36"/>
            <p:cNvGrpSpPr/>
            <p:nvPr/>
          </p:nvGrpSpPr>
          <p:grpSpPr>
            <a:xfrm>
              <a:off x="298112" y="4342643"/>
              <a:ext cx="110182" cy="126862"/>
              <a:chOff x="281100" y="2027800"/>
              <a:chExt cx="140700" cy="162000"/>
            </a:xfrm>
          </p:grpSpPr>
          <p:sp>
            <p:nvSpPr>
              <p:cNvPr id="682" name="Google Shape;682;p3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36"/>
              <p:cNvGrpSpPr/>
              <p:nvPr/>
            </p:nvGrpSpPr>
            <p:grpSpPr>
              <a:xfrm>
                <a:off x="308875" y="2088450"/>
                <a:ext cx="85200" cy="40700"/>
                <a:chOff x="308875" y="2087000"/>
                <a:chExt cx="85200" cy="40700"/>
              </a:xfrm>
            </p:grpSpPr>
            <p:cxnSp>
              <p:nvCxnSpPr>
                <p:cNvPr id="684" name="Google Shape;684;p3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3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686" name="Google Shape;686;p36"/>
            <p:cNvGrpSpPr/>
            <p:nvPr/>
          </p:nvGrpSpPr>
          <p:grpSpPr>
            <a:xfrm>
              <a:off x="286625" y="3923799"/>
              <a:ext cx="133200" cy="133200"/>
              <a:chOff x="286625" y="3648899"/>
              <a:chExt cx="133200" cy="133200"/>
            </a:xfrm>
          </p:grpSpPr>
          <p:sp>
            <p:nvSpPr>
              <p:cNvPr id="687" name="Google Shape;687;p3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9" name="Google Shape;689;p3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IDE</a:t>
            </a:r>
            <a:endParaRPr sz="4400"/>
          </a:p>
        </p:txBody>
      </p:sp>
      <p:sp>
        <p:nvSpPr>
          <p:cNvPr id="690" name="Google Shape;690;p36"/>
          <p:cNvSpPr txBox="1"/>
          <p:nvPr>
            <p:ph idx="1" type="body"/>
          </p:nvPr>
        </p:nvSpPr>
        <p:spPr>
          <a:xfrm>
            <a:off x="796200" y="1137975"/>
            <a:ext cx="7704000" cy="1094400"/>
          </a:xfrm>
          <a:prstGeom prst="rect">
            <a:avLst/>
          </a:prstGeom>
        </p:spPr>
        <p:txBody>
          <a:bodyPr anchorCtr="0" anchor="ctr" bIns="91425" lIns="91425" spcFirstLastPara="1" rIns="91425" wrap="square" tIns="91425">
            <a:noAutofit/>
          </a:bodyPr>
          <a:lstStyle/>
          <a:p>
            <a:pPr indent="-412750" lvl="0" marL="457200" rtl="0" algn="l">
              <a:spcBef>
                <a:spcPts val="0"/>
              </a:spcBef>
              <a:spcAft>
                <a:spcPts val="0"/>
              </a:spcAft>
              <a:buSzPts val="2900"/>
              <a:buChar char="❖"/>
            </a:pPr>
            <a:r>
              <a:rPr lang="en" sz="2900"/>
              <a:t>Stands for </a:t>
            </a:r>
            <a:r>
              <a:rPr b="1" lang="en" sz="2900">
                <a:solidFill>
                  <a:srgbClr val="EA9999"/>
                </a:solidFill>
              </a:rPr>
              <a:t>I</a:t>
            </a:r>
            <a:r>
              <a:rPr b="1" lang="en" sz="2900"/>
              <a:t>ntegrated </a:t>
            </a:r>
            <a:r>
              <a:rPr b="1" lang="en" sz="2900">
                <a:solidFill>
                  <a:srgbClr val="EA9999"/>
                </a:solidFill>
              </a:rPr>
              <a:t>D</a:t>
            </a:r>
            <a:r>
              <a:rPr b="1" lang="en" sz="2900"/>
              <a:t>evelopment </a:t>
            </a:r>
            <a:r>
              <a:rPr b="1" lang="en" sz="2900">
                <a:solidFill>
                  <a:srgbClr val="EA9999"/>
                </a:solidFill>
              </a:rPr>
              <a:t>E</a:t>
            </a:r>
            <a:r>
              <a:rPr b="1" lang="en" sz="2900"/>
              <a:t>nvironment</a:t>
            </a:r>
            <a:endParaRPr sz="2900"/>
          </a:p>
        </p:txBody>
      </p:sp>
      <p:sp>
        <p:nvSpPr>
          <p:cNvPr id="691" name="Google Shape;691;p3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36"/>
          <p:cNvGrpSpPr/>
          <p:nvPr/>
        </p:nvGrpSpPr>
        <p:grpSpPr>
          <a:xfrm>
            <a:off x="7819199" y="752550"/>
            <a:ext cx="604800" cy="147600"/>
            <a:chOff x="7688649" y="828750"/>
            <a:chExt cx="604800" cy="147600"/>
          </a:xfrm>
        </p:grpSpPr>
        <p:sp>
          <p:nvSpPr>
            <p:cNvPr id="696" name="Google Shape;696;p3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36">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HOW</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700" name="Google Shape;700;p36"/>
          <p:cNvSpPr txBox="1"/>
          <p:nvPr>
            <p:ph idx="1" type="body"/>
          </p:nvPr>
        </p:nvSpPr>
        <p:spPr>
          <a:xfrm>
            <a:off x="796200" y="2024550"/>
            <a:ext cx="7704000" cy="1094400"/>
          </a:xfrm>
          <a:prstGeom prst="rect">
            <a:avLst/>
          </a:prstGeom>
        </p:spPr>
        <p:txBody>
          <a:bodyPr anchorCtr="0" anchor="ctr" bIns="91425" lIns="91425" spcFirstLastPara="1" rIns="91425" wrap="square" tIns="91425">
            <a:noAutofit/>
          </a:bodyPr>
          <a:lstStyle/>
          <a:p>
            <a:pPr indent="-406400" lvl="0" marL="457200" rtl="0" algn="l">
              <a:spcBef>
                <a:spcPts val="0"/>
              </a:spcBef>
              <a:spcAft>
                <a:spcPts val="0"/>
              </a:spcAft>
              <a:buSzPts val="2800"/>
              <a:buChar char="❖"/>
            </a:pPr>
            <a:r>
              <a:rPr b="1" lang="en" sz="2800">
                <a:solidFill>
                  <a:srgbClr val="B4A7D6"/>
                </a:solidFill>
              </a:rPr>
              <a:t>Software </a:t>
            </a:r>
            <a:r>
              <a:rPr lang="en" sz="2800"/>
              <a:t>that helps you to code</a:t>
            </a:r>
            <a:endParaRPr sz="2800"/>
          </a:p>
        </p:txBody>
      </p:sp>
      <p:pic>
        <p:nvPicPr>
          <p:cNvPr id="701" name="Google Shape;701;p36"/>
          <p:cNvPicPr preferRelativeResize="0"/>
          <p:nvPr/>
        </p:nvPicPr>
        <p:blipFill>
          <a:blip r:embed="rId6">
            <a:alphaModFix/>
          </a:blip>
          <a:stretch>
            <a:fillRect/>
          </a:stretch>
        </p:blipFill>
        <p:spPr>
          <a:xfrm>
            <a:off x="2423775" y="3055805"/>
            <a:ext cx="1294700" cy="1294700"/>
          </a:xfrm>
          <a:prstGeom prst="rect">
            <a:avLst/>
          </a:prstGeom>
          <a:noFill/>
          <a:ln>
            <a:noFill/>
          </a:ln>
        </p:spPr>
      </p:pic>
      <p:pic>
        <p:nvPicPr>
          <p:cNvPr id="702" name="Google Shape;702;p36"/>
          <p:cNvPicPr preferRelativeResize="0"/>
          <p:nvPr/>
        </p:nvPicPr>
        <p:blipFill>
          <a:blip r:embed="rId7">
            <a:alphaModFix/>
          </a:blip>
          <a:stretch>
            <a:fillRect/>
          </a:stretch>
        </p:blipFill>
        <p:spPr>
          <a:xfrm>
            <a:off x="4915225" y="3055799"/>
            <a:ext cx="1419576" cy="1419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95" name="Shape 3695"/>
        <p:cNvGrpSpPr/>
        <p:nvPr/>
      </p:nvGrpSpPr>
      <p:grpSpPr>
        <a:xfrm>
          <a:off x="0" y="0"/>
          <a:ext cx="0" cy="0"/>
          <a:chOff x="0" y="0"/>
          <a:chExt cx="0" cy="0"/>
        </a:xfrm>
      </p:grpSpPr>
      <p:sp>
        <p:nvSpPr>
          <p:cNvPr id="3696" name="Google Shape;3696;p117"/>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697" name="Google Shape;3697;p117"/>
          <p:cNvGrpSpPr/>
          <p:nvPr/>
        </p:nvGrpSpPr>
        <p:grpSpPr>
          <a:xfrm>
            <a:off x="299286" y="189025"/>
            <a:ext cx="133205" cy="119344"/>
            <a:chOff x="222150" y="185025"/>
            <a:chExt cx="170100" cy="152400"/>
          </a:xfrm>
        </p:grpSpPr>
        <p:cxnSp>
          <p:nvCxnSpPr>
            <p:cNvPr id="3698" name="Google Shape;3698;p11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699" name="Google Shape;3699;p11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00" name="Google Shape;3700;p11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701" name="Google Shape;3701;p117"/>
          <p:cNvGrpSpPr/>
          <p:nvPr/>
        </p:nvGrpSpPr>
        <p:grpSpPr>
          <a:xfrm>
            <a:off x="286625" y="3999999"/>
            <a:ext cx="145867" cy="958251"/>
            <a:chOff x="286625" y="3923799"/>
            <a:chExt cx="145867" cy="958251"/>
          </a:xfrm>
        </p:grpSpPr>
        <p:sp>
          <p:nvSpPr>
            <p:cNvPr id="3702" name="Google Shape;3702;p11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3" name="Google Shape;3703;p117"/>
            <p:cNvGrpSpPr/>
            <p:nvPr/>
          </p:nvGrpSpPr>
          <p:grpSpPr>
            <a:xfrm>
              <a:off x="298112" y="4342643"/>
              <a:ext cx="110182" cy="126862"/>
              <a:chOff x="281100" y="2027800"/>
              <a:chExt cx="140700" cy="162000"/>
            </a:xfrm>
          </p:grpSpPr>
          <p:sp>
            <p:nvSpPr>
              <p:cNvPr id="3704" name="Google Shape;3704;p11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5" name="Google Shape;3705;p117"/>
              <p:cNvGrpSpPr/>
              <p:nvPr/>
            </p:nvGrpSpPr>
            <p:grpSpPr>
              <a:xfrm>
                <a:off x="308875" y="2088450"/>
                <a:ext cx="85200" cy="40700"/>
                <a:chOff x="308875" y="2087000"/>
                <a:chExt cx="85200" cy="40700"/>
              </a:xfrm>
            </p:grpSpPr>
            <p:cxnSp>
              <p:nvCxnSpPr>
                <p:cNvPr id="3706" name="Google Shape;3706;p11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707" name="Google Shape;3707;p11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08" name="Google Shape;3708;p117"/>
            <p:cNvGrpSpPr/>
            <p:nvPr/>
          </p:nvGrpSpPr>
          <p:grpSpPr>
            <a:xfrm>
              <a:off x="286625" y="3923799"/>
              <a:ext cx="133200" cy="133200"/>
              <a:chOff x="286625" y="3648899"/>
              <a:chExt cx="133200" cy="133200"/>
            </a:xfrm>
          </p:grpSpPr>
          <p:sp>
            <p:nvSpPr>
              <p:cNvPr id="3709" name="Google Shape;3709;p11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1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11" name="Google Shape;3711;p117">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17">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17">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1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5" name="Google Shape;3715;p117"/>
          <p:cNvGrpSpPr/>
          <p:nvPr/>
        </p:nvGrpSpPr>
        <p:grpSpPr>
          <a:xfrm>
            <a:off x="7819199" y="752550"/>
            <a:ext cx="604800" cy="147600"/>
            <a:chOff x="7688649" y="828750"/>
            <a:chExt cx="604800" cy="147600"/>
          </a:xfrm>
        </p:grpSpPr>
        <p:sp>
          <p:nvSpPr>
            <p:cNvPr id="3716" name="Google Shape;3716;p11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1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1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9" name="Google Shape;3719;p117"/>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3720" name="Google Shape;3720;p117"/>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721" name="Google Shape;3721;p117"/>
          <p:cNvSpPr/>
          <p:nvPr/>
        </p:nvSpPr>
        <p:spPr>
          <a:xfrm>
            <a:off x="775500" y="1265099"/>
            <a:ext cx="7593000" cy="13995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722" name="Google Shape;3722;p117"/>
          <p:cNvSpPr txBox="1"/>
          <p:nvPr/>
        </p:nvSpPr>
        <p:spPr>
          <a:xfrm>
            <a:off x="818400" y="1408575"/>
            <a:ext cx="7507200" cy="1149900"/>
          </a:xfrm>
          <a:prstGeom prst="rect">
            <a:avLst/>
          </a:prstGeom>
          <a:noFill/>
          <a:ln>
            <a:noFill/>
          </a:ln>
        </p:spPr>
        <p:txBody>
          <a:bodyPr anchorCtr="0" anchor="t" bIns="91425" lIns="91425" spcFirstLastPara="1" rIns="91425" wrap="square" tIns="91425">
            <a:spAutoFit/>
          </a:bodyPr>
          <a:lstStyle/>
          <a:p>
            <a:pPr indent="0" lvl="0" marL="0" marR="76200" rtl="0" algn="l">
              <a:lnSpc>
                <a:spcPct val="115000"/>
              </a:lnSpc>
              <a:spcBef>
                <a:spcPts val="0"/>
              </a:spcBef>
              <a:spcAft>
                <a:spcPts val="0"/>
              </a:spcAft>
              <a:buNone/>
            </a:pP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for</a:t>
            </a:r>
            <a:r>
              <a:rPr b="1" lang="en" sz="1900">
                <a:solidFill>
                  <a:srgbClr val="4D4D4C"/>
                </a:solidFill>
                <a:latin typeface="Droid Sans Mono"/>
                <a:ea typeface="Droid Sans Mono"/>
                <a:cs typeface="Droid Sans Mono"/>
                <a:sym typeface="Droid Sans Mono"/>
              </a:rPr>
              <a:t> (</a:t>
            </a:r>
            <a:r>
              <a:rPr b="1" lang="en" sz="1900">
                <a:solidFill>
                  <a:srgbClr val="8959A8"/>
                </a:solidFill>
                <a:latin typeface="Droid Sans Mono"/>
                <a:ea typeface="Droid Sans Mono"/>
                <a:cs typeface="Droid Sans Mono"/>
                <a:sym typeface="Droid Sans Mono"/>
              </a:rPr>
              <a:t>int</a:t>
            </a:r>
            <a:r>
              <a:rPr b="1" lang="en" sz="1900">
                <a:solidFill>
                  <a:srgbClr val="4D4D4C"/>
                </a:solidFill>
                <a:latin typeface="Droid Sans Mono"/>
                <a:ea typeface="Droid Sans Mono"/>
                <a:cs typeface="Droid Sans Mono"/>
                <a:sym typeface="Droid Sans Mono"/>
              </a:rPr>
              <a:t> counter = </a:t>
            </a:r>
            <a:r>
              <a:rPr b="1" lang="en" sz="1900">
                <a:solidFill>
                  <a:srgbClr val="F5871F"/>
                </a:solidFill>
                <a:latin typeface="Droid Sans Mono"/>
                <a:ea typeface="Droid Sans Mono"/>
                <a:cs typeface="Droid Sans Mono"/>
                <a:sym typeface="Droid Sans Mono"/>
              </a:rPr>
              <a:t>0</a:t>
            </a:r>
            <a:r>
              <a:rPr b="1" lang="en" sz="1900">
                <a:solidFill>
                  <a:srgbClr val="4D4D4C"/>
                </a:solidFill>
                <a:latin typeface="Droid Sans Mono"/>
                <a:ea typeface="Droid Sans Mono"/>
                <a:cs typeface="Droid Sans Mono"/>
                <a:sym typeface="Droid Sans Mono"/>
              </a:rPr>
              <a:t>; counter &lt; </a:t>
            </a:r>
            <a:r>
              <a:rPr b="1" lang="en" sz="1900">
                <a:solidFill>
                  <a:srgbClr val="F5871F"/>
                </a:solidFill>
                <a:latin typeface="Droid Sans Mono"/>
                <a:ea typeface="Droid Sans Mono"/>
                <a:cs typeface="Droid Sans Mono"/>
                <a:sym typeface="Droid Sans Mono"/>
              </a:rPr>
              <a:t>10</a:t>
            </a:r>
            <a:r>
              <a:rPr b="1" lang="en" sz="1900">
                <a:solidFill>
                  <a:srgbClr val="4D4D4C"/>
                </a:solidFill>
                <a:latin typeface="Droid Sans Mono"/>
                <a:ea typeface="Droid Sans Mono"/>
                <a:cs typeface="Droid Sans Mono"/>
                <a:sym typeface="Droid Sans Mono"/>
              </a:rPr>
              <a:t>; counter++) {</a:t>
            </a:r>
            <a:endParaRPr b="1" sz="1900">
              <a:solidFill>
                <a:srgbClr val="4D4D4C"/>
              </a:solidFill>
              <a:latin typeface="Droid Sans Mono"/>
              <a:ea typeface="Droid Sans Mono"/>
              <a:cs typeface="Droid Sans Mono"/>
              <a:sym typeface="Droid Sans Mono"/>
            </a:endParaRPr>
          </a:p>
          <a:p>
            <a:pPr indent="0" lvl="0" marL="0" marR="76200" rtl="0" algn="l">
              <a:lnSpc>
                <a:spcPct val="115000"/>
              </a:lnSpc>
              <a:spcBef>
                <a:spcPts val="0"/>
              </a:spcBef>
              <a:spcAft>
                <a:spcPts val="0"/>
              </a:spcAft>
              <a:buNone/>
            </a:pPr>
            <a:r>
              <a:rPr b="1" lang="en" sz="1900">
                <a:solidFill>
                  <a:srgbClr val="3F3F3F"/>
                </a:solidFill>
                <a:latin typeface="Droid Sans Mono"/>
                <a:ea typeface="Droid Sans Mono"/>
                <a:cs typeface="Droid Sans Mono"/>
                <a:sym typeface="Droid Sans Mono"/>
              </a:rPr>
              <a:t>     </a:t>
            </a:r>
            <a:r>
              <a:rPr b="1" lang="en" sz="1900">
                <a:solidFill>
                  <a:srgbClr val="F5871F"/>
                </a:solidFill>
                <a:latin typeface="Droid Sans Mono"/>
                <a:ea typeface="Droid Sans Mono"/>
                <a:cs typeface="Droid Sans Mono"/>
                <a:sym typeface="Droid Sans Mono"/>
              </a:rPr>
              <a:t>c</a:t>
            </a:r>
            <a:r>
              <a:rPr b="1" lang="en" sz="1900">
                <a:solidFill>
                  <a:srgbClr val="F5871F"/>
                </a:solidFill>
                <a:latin typeface="Droid Sans Mono"/>
                <a:ea typeface="Droid Sans Mono"/>
                <a:cs typeface="Droid Sans Mono"/>
                <a:sym typeface="Droid Sans Mono"/>
              </a:rPr>
              <a:t>out </a:t>
            </a:r>
            <a:r>
              <a:rPr b="1" lang="en" sz="1900">
                <a:solidFill>
                  <a:srgbClr val="3F3F3F"/>
                </a:solidFill>
                <a:latin typeface="Droid Sans Mono"/>
                <a:ea typeface="Droid Sans Mono"/>
                <a:cs typeface="Droid Sans Mono"/>
                <a:sym typeface="Droid Sans Mono"/>
              </a:rPr>
              <a:t>&lt;&lt; counter &lt;&lt; endl;</a:t>
            </a:r>
            <a:endParaRPr b="1" sz="1900">
              <a:solidFill>
                <a:srgbClr val="3F3F3F"/>
              </a:solidFill>
              <a:latin typeface="Droid Sans Mono"/>
              <a:ea typeface="Droid Sans Mono"/>
              <a:cs typeface="Droid Sans Mono"/>
              <a:sym typeface="Droid Sans Mono"/>
            </a:endParaRPr>
          </a:p>
          <a:p>
            <a:pPr indent="0" lvl="0" marL="0" marR="76200" rtl="0" algn="l">
              <a:spcBef>
                <a:spcPts val="0"/>
              </a:spcBef>
              <a:spcAft>
                <a:spcPts val="0"/>
              </a:spcAft>
              <a:buNone/>
            </a:pPr>
            <a:r>
              <a:rPr b="1" lang="en" sz="1900">
                <a:solidFill>
                  <a:srgbClr val="4D4D4C"/>
                </a:solidFill>
                <a:latin typeface="Droid Sans Mono"/>
                <a:ea typeface="Droid Sans Mono"/>
                <a:cs typeface="Droid Sans Mono"/>
                <a:sym typeface="Droid Sans Mono"/>
              </a:rPr>
              <a:t> }</a:t>
            </a:r>
            <a:endParaRPr b="1" sz="1900">
              <a:solidFill>
                <a:srgbClr val="8959A8"/>
              </a:solidFill>
              <a:latin typeface="Droid Sans Mono"/>
              <a:ea typeface="Droid Sans Mono"/>
              <a:cs typeface="Droid Sans Mono"/>
              <a:sym typeface="Droid Sans Mono"/>
            </a:endParaRPr>
          </a:p>
        </p:txBody>
      </p:sp>
      <p:pic>
        <p:nvPicPr>
          <p:cNvPr id="3723" name="Google Shape;3723;p117"/>
          <p:cNvPicPr preferRelativeResize="0"/>
          <p:nvPr/>
        </p:nvPicPr>
        <p:blipFill>
          <a:blip r:embed="rId5">
            <a:alphaModFix/>
          </a:blip>
          <a:stretch>
            <a:fillRect/>
          </a:stretch>
        </p:blipFill>
        <p:spPr>
          <a:xfrm>
            <a:off x="3519900" y="2718924"/>
            <a:ext cx="2104195" cy="2174101"/>
          </a:xfrm>
          <a:prstGeom prst="rect">
            <a:avLst/>
          </a:prstGeom>
          <a:noFill/>
          <a:ln>
            <a:noFill/>
          </a:ln>
        </p:spPr>
      </p:pic>
      <p:sp>
        <p:nvSpPr>
          <p:cNvPr id="3724" name="Google Shape;3724;p117">
            <a:hlinkClick action="ppaction://hlinksldjump" r:id="rId6"/>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LOOPS.HTML</a:t>
            </a:r>
            <a:endParaRPr sz="1000">
              <a:solidFill>
                <a:schemeClr val="dk2"/>
              </a:solidFill>
              <a:latin typeface="Oswald"/>
              <a:ea typeface="Oswald"/>
              <a:cs typeface="Oswald"/>
              <a:sym typeface="Oswa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8" name="Shape 3728"/>
        <p:cNvGrpSpPr/>
        <p:nvPr/>
      </p:nvGrpSpPr>
      <p:grpSpPr>
        <a:xfrm>
          <a:off x="0" y="0"/>
          <a:ext cx="0" cy="0"/>
          <a:chOff x="0" y="0"/>
          <a:chExt cx="0" cy="0"/>
        </a:xfrm>
      </p:grpSpPr>
      <p:grpSp>
        <p:nvGrpSpPr>
          <p:cNvPr id="3729" name="Google Shape;3729;p118"/>
          <p:cNvGrpSpPr/>
          <p:nvPr/>
        </p:nvGrpSpPr>
        <p:grpSpPr>
          <a:xfrm>
            <a:off x="299286" y="189025"/>
            <a:ext cx="133205" cy="119344"/>
            <a:chOff x="222150" y="185025"/>
            <a:chExt cx="170100" cy="152400"/>
          </a:xfrm>
        </p:grpSpPr>
        <p:cxnSp>
          <p:nvCxnSpPr>
            <p:cNvPr id="3730" name="Google Shape;3730;p11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31" name="Google Shape;3731;p11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32" name="Google Shape;3732;p11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733" name="Google Shape;3733;p118"/>
          <p:cNvGrpSpPr/>
          <p:nvPr/>
        </p:nvGrpSpPr>
        <p:grpSpPr>
          <a:xfrm>
            <a:off x="286625" y="3999999"/>
            <a:ext cx="145867" cy="958251"/>
            <a:chOff x="286625" y="3923799"/>
            <a:chExt cx="145867" cy="958251"/>
          </a:xfrm>
        </p:grpSpPr>
        <p:sp>
          <p:nvSpPr>
            <p:cNvPr id="3734" name="Google Shape;3734;p118"/>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5" name="Google Shape;3735;p118"/>
            <p:cNvGrpSpPr/>
            <p:nvPr/>
          </p:nvGrpSpPr>
          <p:grpSpPr>
            <a:xfrm>
              <a:off x="298112" y="4342643"/>
              <a:ext cx="110182" cy="126862"/>
              <a:chOff x="281100" y="2027800"/>
              <a:chExt cx="140700" cy="162000"/>
            </a:xfrm>
          </p:grpSpPr>
          <p:sp>
            <p:nvSpPr>
              <p:cNvPr id="3736" name="Google Shape;3736;p118"/>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7" name="Google Shape;3737;p118"/>
              <p:cNvGrpSpPr/>
              <p:nvPr/>
            </p:nvGrpSpPr>
            <p:grpSpPr>
              <a:xfrm>
                <a:off x="308875" y="2088450"/>
                <a:ext cx="85200" cy="40700"/>
                <a:chOff x="308875" y="2087000"/>
                <a:chExt cx="85200" cy="40700"/>
              </a:xfrm>
            </p:grpSpPr>
            <p:cxnSp>
              <p:nvCxnSpPr>
                <p:cNvPr id="3738" name="Google Shape;3738;p118"/>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739" name="Google Shape;3739;p118"/>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40" name="Google Shape;3740;p118"/>
            <p:cNvGrpSpPr/>
            <p:nvPr/>
          </p:nvGrpSpPr>
          <p:grpSpPr>
            <a:xfrm>
              <a:off x="286625" y="3923799"/>
              <a:ext cx="133200" cy="133200"/>
              <a:chOff x="286625" y="3648899"/>
              <a:chExt cx="133200" cy="133200"/>
            </a:xfrm>
          </p:grpSpPr>
          <p:sp>
            <p:nvSpPr>
              <p:cNvPr id="3741" name="Google Shape;3741;p118"/>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18"/>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43" name="Google Shape;3743;p118">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18">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18">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1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7" name="Google Shape;3747;p118"/>
          <p:cNvGrpSpPr/>
          <p:nvPr/>
        </p:nvGrpSpPr>
        <p:grpSpPr>
          <a:xfrm>
            <a:off x="7819199" y="752550"/>
            <a:ext cx="604800" cy="147600"/>
            <a:chOff x="7688649" y="828750"/>
            <a:chExt cx="604800" cy="147600"/>
          </a:xfrm>
        </p:grpSpPr>
        <p:sp>
          <p:nvSpPr>
            <p:cNvPr id="3748" name="Google Shape;3748;p11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1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1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1" name="Google Shape;3751;p118"/>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sp>
        <p:nvSpPr>
          <p:cNvPr id="3752" name="Google Shape;3752;p118">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PRACTICE</a:t>
            </a:r>
            <a:endParaRPr sz="1000">
              <a:solidFill>
                <a:schemeClr val="dk2"/>
              </a:solidFill>
              <a:latin typeface="Oswald"/>
              <a:ea typeface="Oswald"/>
              <a:cs typeface="Oswald"/>
              <a:sym typeface="Oswald"/>
            </a:endParaRPr>
          </a:p>
        </p:txBody>
      </p:sp>
      <p:sp>
        <p:nvSpPr>
          <p:cNvPr id="3753" name="Google Shape;3753;p118"/>
          <p:cNvSpPr txBox="1"/>
          <p:nvPr>
            <p:ph type="title"/>
          </p:nvPr>
        </p:nvSpPr>
        <p:spPr>
          <a:xfrm>
            <a:off x="846725" y="1347927"/>
            <a:ext cx="7539300" cy="2054700"/>
          </a:xfrm>
          <a:prstGeom prst="rect">
            <a:avLst/>
          </a:prstGeom>
        </p:spPr>
        <p:txBody>
          <a:bodyPr anchorCtr="0" anchor="t" bIns="91425" lIns="91425" spcFirstLastPara="1" rIns="91425" wrap="square" tIns="91425">
            <a:noAutofit/>
          </a:bodyPr>
          <a:lstStyle/>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Take in an integer, </a:t>
            </a:r>
            <a:r>
              <a:rPr i="1" lang="en" sz="2500">
                <a:solidFill>
                  <a:srgbClr val="E2E2E2"/>
                </a:solidFill>
                <a:latin typeface="Fira Code"/>
                <a:ea typeface="Fira Code"/>
                <a:cs typeface="Fira Code"/>
                <a:sym typeface="Fira Code"/>
              </a:rPr>
              <a:t>n</a:t>
            </a:r>
            <a:r>
              <a:rPr b="0" lang="en" sz="2500">
                <a:solidFill>
                  <a:srgbClr val="E2E2E2"/>
                </a:solidFill>
                <a:latin typeface="Fira Code"/>
                <a:ea typeface="Fira Code"/>
                <a:cs typeface="Fira Code"/>
                <a:sym typeface="Fira Code"/>
              </a:rPr>
              <a:t>.</a:t>
            </a:r>
            <a:endParaRPr b="0" sz="25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lang="en" sz="2500">
                <a:solidFill>
                  <a:srgbClr val="E2E2E2"/>
                </a:solidFill>
                <a:latin typeface="Fira Code"/>
                <a:ea typeface="Fira Code"/>
                <a:cs typeface="Fira Code"/>
                <a:sym typeface="Fira Code"/>
              </a:rPr>
              <a:t>Add up</a:t>
            </a:r>
            <a:r>
              <a:rPr b="0" lang="en" sz="2500">
                <a:solidFill>
                  <a:srgbClr val="E2E2E2"/>
                </a:solidFill>
                <a:latin typeface="Fira Code"/>
                <a:ea typeface="Fira Code"/>
                <a:cs typeface="Fira Code"/>
                <a:sym typeface="Fira Code"/>
              </a:rPr>
              <a:t> all the numbers from </a:t>
            </a:r>
            <a:r>
              <a:rPr lang="en" sz="2500">
                <a:solidFill>
                  <a:srgbClr val="E2E2E2"/>
                </a:solidFill>
                <a:latin typeface="Fira Code"/>
                <a:ea typeface="Fira Code"/>
                <a:cs typeface="Fira Code"/>
                <a:sym typeface="Fira Code"/>
              </a:rPr>
              <a:t>1 to </a:t>
            </a:r>
            <a:r>
              <a:rPr i="1" lang="en" sz="2500">
                <a:solidFill>
                  <a:srgbClr val="E2E2E2"/>
                </a:solidFill>
                <a:latin typeface="Fira Code"/>
                <a:ea typeface="Fira Code"/>
                <a:cs typeface="Fira Code"/>
                <a:sym typeface="Fira Code"/>
              </a:rPr>
              <a:t>n</a:t>
            </a:r>
            <a:endParaRPr i="1" sz="2500">
              <a:solidFill>
                <a:srgbClr val="E2E2E2"/>
              </a:solidFill>
              <a:latin typeface="Fira Code"/>
              <a:ea typeface="Fira Code"/>
              <a:cs typeface="Fira Code"/>
              <a:sym typeface="Fira Code"/>
            </a:endParaRPr>
          </a:p>
          <a:p>
            <a:pPr indent="-387350" lvl="0" marL="457200" rtl="0" algn="l">
              <a:lnSpc>
                <a:spcPct val="115000"/>
              </a:lnSpc>
              <a:spcBef>
                <a:spcPts val="0"/>
              </a:spcBef>
              <a:spcAft>
                <a:spcPts val="0"/>
              </a:spcAft>
              <a:buClr>
                <a:srgbClr val="E2E2E2"/>
              </a:buClr>
              <a:buSzPts val="2500"/>
              <a:buFont typeface="Fira Code"/>
              <a:buChar char="❖"/>
            </a:pPr>
            <a:r>
              <a:rPr b="0" lang="en" sz="2500">
                <a:solidFill>
                  <a:srgbClr val="E2E2E2"/>
                </a:solidFill>
                <a:latin typeface="Fira Code"/>
                <a:ea typeface="Fira Code"/>
                <a:cs typeface="Fira Code"/>
                <a:sym typeface="Fira Code"/>
              </a:rPr>
              <a:t>Output the final answer</a:t>
            </a:r>
            <a:endParaRPr b="0" sz="2500">
              <a:solidFill>
                <a:srgbClr val="E2E2E2"/>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b="0" i="1" sz="700">
              <a:latin typeface="Fira Code"/>
              <a:ea typeface="Fira Code"/>
              <a:cs typeface="Fira Code"/>
              <a:sym typeface="Fira Code"/>
            </a:endParaRPr>
          </a:p>
          <a:p>
            <a:pPr indent="0" lvl="0" marL="0" rtl="0" algn="l">
              <a:lnSpc>
                <a:spcPct val="115000"/>
              </a:lnSpc>
              <a:spcBef>
                <a:spcPts val="0"/>
              </a:spcBef>
              <a:spcAft>
                <a:spcPts val="0"/>
              </a:spcAft>
              <a:buNone/>
            </a:pPr>
            <a:r>
              <a:rPr b="0" i="1" lang="en" sz="1800">
                <a:latin typeface="Fira Code"/>
                <a:ea typeface="Fira Code"/>
                <a:cs typeface="Fira Code"/>
                <a:sym typeface="Fira Code"/>
              </a:rPr>
              <a:t>For example if n = 10,</a:t>
            </a:r>
            <a:endParaRPr b="0" i="1" sz="1800">
              <a:latin typeface="Fira Code"/>
              <a:ea typeface="Fira Code"/>
              <a:cs typeface="Fira Code"/>
              <a:sym typeface="Fira Code"/>
            </a:endParaRPr>
          </a:p>
          <a:p>
            <a:pPr indent="0" lvl="0" marL="0" rtl="0" algn="l">
              <a:lnSpc>
                <a:spcPct val="115000"/>
              </a:lnSpc>
              <a:spcBef>
                <a:spcPts val="0"/>
              </a:spcBef>
              <a:spcAft>
                <a:spcPts val="0"/>
              </a:spcAft>
              <a:buNone/>
            </a:pPr>
            <a:r>
              <a:rPr b="0" i="1" lang="en" sz="1800">
                <a:latin typeface="Fira Code"/>
                <a:ea typeface="Fira Code"/>
                <a:cs typeface="Fira Code"/>
                <a:sym typeface="Fira Code"/>
              </a:rPr>
              <a:t>Output: 1 + 2 + 3 + 4 + 5 + 6 + 7 + 8 + 9 + 10 = 55</a:t>
            </a:r>
            <a:endParaRPr b="0" i="1" sz="1800">
              <a:latin typeface="Fira Code"/>
              <a:ea typeface="Fira Code"/>
              <a:cs typeface="Fira Code"/>
              <a:sym typeface="Fira Code"/>
            </a:endParaRPr>
          </a:p>
          <a:p>
            <a:pPr indent="0" lvl="0" marL="0" rtl="0" algn="l">
              <a:lnSpc>
                <a:spcPct val="115000"/>
              </a:lnSpc>
              <a:spcBef>
                <a:spcPts val="0"/>
              </a:spcBef>
              <a:spcAft>
                <a:spcPts val="0"/>
              </a:spcAft>
              <a:buNone/>
            </a:pPr>
            <a:r>
              <a:t/>
            </a:r>
            <a:endParaRPr b="0" sz="2500">
              <a:solidFill>
                <a:srgbClr val="E2E2E2"/>
              </a:solidFill>
              <a:latin typeface="Fira Code"/>
              <a:ea typeface="Fira Code"/>
              <a:cs typeface="Fira Code"/>
              <a:sym typeface="Fira Code"/>
            </a:endParaRPr>
          </a:p>
        </p:txBody>
      </p:sp>
      <p:sp>
        <p:nvSpPr>
          <p:cNvPr id="3754" name="Google Shape;3754;p118"/>
          <p:cNvSpPr txBox="1"/>
          <p:nvPr>
            <p:ph idx="4" type="title"/>
          </p:nvPr>
        </p:nvSpPr>
        <p:spPr>
          <a:xfrm>
            <a:off x="764375" y="4964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PRACTICE TIME</a:t>
            </a:r>
            <a:endParaRPr sz="4800">
              <a:solidFill>
                <a:schemeClr val="dk2"/>
              </a:solidFill>
            </a:endParaRPr>
          </a:p>
        </p:txBody>
      </p:sp>
      <p:sp>
        <p:nvSpPr>
          <p:cNvPr id="3755" name="Google Shape;3755;p118"/>
          <p:cNvSpPr txBox="1"/>
          <p:nvPr>
            <p:ph type="title"/>
          </p:nvPr>
        </p:nvSpPr>
        <p:spPr>
          <a:xfrm>
            <a:off x="846900" y="3600200"/>
            <a:ext cx="7450200" cy="95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i="1" lang="en" sz="1400">
                <a:solidFill>
                  <a:srgbClr val="E2E2E2"/>
                </a:solidFill>
                <a:latin typeface="Fira Code"/>
                <a:ea typeface="Fira Code"/>
                <a:cs typeface="Fira Code"/>
                <a:sym typeface="Fira Code"/>
              </a:rPr>
              <a:t>Hints!</a:t>
            </a:r>
            <a:endParaRPr b="0" i="1" sz="1400">
              <a:solidFill>
                <a:srgbClr val="E2E2E2"/>
              </a:solidFill>
              <a:latin typeface="Fira Code"/>
              <a:ea typeface="Fira Code"/>
              <a:cs typeface="Fira Code"/>
              <a:sym typeface="Fira Code"/>
            </a:endParaRPr>
          </a:p>
          <a:p>
            <a:pPr indent="-317500" lvl="0" marL="457200" rtl="0" algn="l">
              <a:lnSpc>
                <a:spcPct val="115000"/>
              </a:lnSpc>
              <a:spcBef>
                <a:spcPts val="0"/>
              </a:spcBef>
              <a:spcAft>
                <a:spcPts val="0"/>
              </a:spcAft>
              <a:buClr>
                <a:srgbClr val="E2E2E2"/>
              </a:buClr>
              <a:buSzPts val="1400"/>
              <a:buFont typeface="Fira Code"/>
              <a:buChar char="-"/>
            </a:pPr>
            <a:r>
              <a:rPr b="0" i="1" lang="en" sz="1400">
                <a:solidFill>
                  <a:srgbClr val="E2E2E2"/>
                </a:solidFill>
                <a:latin typeface="Fira Code"/>
                <a:ea typeface="Fira Code"/>
                <a:cs typeface="Fira Code"/>
                <a:sym typeface="Fira Code"/>
              </a:rPr>
              <a:t>Create an additional variable, </a:t>
            </a:r>
            <a:r>
              <a:rPr i="1" lang="en" sz="1400">
                <a:solidFill>
                  <a:srgbClr val="E2E2E2"/>
                </a:solidFill>
                <a:latin typeface="Fira Code"/>
                <a:ea typeface="Fira Code"/>
                <a:cs typeface="Fira Code"/>
                <a:sym typeface="Fira Code"/>
              </a:rPr>
              <a:t>answer</a:t>
            </a:r>
            <a:endParaRPr i="1" sz="1400">
              <a:solidFill>
                <a:srgbClr val="E2E2E2"/>
              </a:solidFill>
              <a:latin typeface="Fira Code"/>
              <a:ea typeface="Fira Code"/>
              <a:cs typeface="Fira Code"/>
              <a:sym typeface="Fira Code"/>
            </a:endParaRPr>
          </a:p>
          <a:p>
            <a:pPr indent="-317500" lvl="0" marL="457200" rtl="0" algn="l">
              <a:lnSpc>
                <a:spcPct val="115000"/>
              </a:lnSpc>
              <a:spcBef>
                <a:spcPts val="0"/>
              </a:spcBef>
              <a:spcAft>
                <a:spcPts val="0"/>
              </a:spcAft>
              <a:buClr>
                <a:srgbClr val="E2E2E2"/>
              </a:buClr>
              <a:buSzPts val="1400"/>
              <a:buFont typeface="Fira Code"/>
              <a:buChar char="-"/>
            </a:pPr>
            <a:r>
              <a:rPr b="0" i="1" lang="en" sz="1400">
                <a:solidFill>
                  <a:srgbClr val="E2E2E2"/>
                </a:solidFill>
                <a:latin typeface="Fira Code"/>
                <a:ea typeface="Fira Code"/>
                <a:cs typeface="Fira Code"/>
                <a:sym typeface="Fira Code"/>
              </a:rPr>
              <a:t>Use a loop to repeatedly add to </a:t>
            </a:r>
            <a:r>
              <a:rPr i="1" lang="en" sz="1400">
                <a:solidFill>
                  <a:srgbClr val="E2E2E2"/>
                </a:solidFill>
                <a:latin typeface="Fira Code"/>
                <a:ea typeface="Fira Code"/>
                <a:cs typeface="Fira Code"/>
                <a:sym typeface="Fira Code"/>
              </a:rPr>
              <a:t>answer</a:t>
            </a:r>
            <a:r>
              <a:rPr b="0" i="1" lang="en" sz="1400">
                <a:solidFill>
                  <a:srgbClr val="E2E2E2"/>
                </a:solidFill>
                <a:latin typeface="Fira Code"/>
                <a:ea typeface="Fira Code"/>
                <a:cs typeface="Fira Code"/>
                <a:sym typeface="Fira Code"/>
              </a:rPr>
              <a:t>, </a:t>
            </a:r>
            <a:r>
              <a:rPr i="1" lang="en" sz="1400">
                <a:solidFill>
                  <a:srgbClr val="E2E2E2"/>
                </a:solidFill>
                <a:latin typeface="Fira Code"/>
                <a:ea typeface="Fira Code"/>
                <a:cs typeface="Fira Code"/>
                <a:sym typeface="Fira Code"/>
              </a:rPr>
              <a:t>n</a:t>
            </a:r>
            <a:r>
              <a:rPr b="0" i="1" lang="en" sz="1400">
                <a:solidFill>
                  <a:srgbClr val="E2E2E2"/>
                </a:solidFill>
                <a:latin typeface="Fira Code"/>
                <a:ea typeface="Fira Code"/>
                <a:cs typeface="Fira Code"/>
                <a:sym typeface="Fira Code"/>
              </a:rPr>
              <a:t> times</a:t>
            </a:r>
            <a:endParaRPr b="0" i="1" sz="1400">
              <a:solidFill>
                <a:srgbClr val="E2E2E2"/>
              </a:solidFill>
              <a:latin typeface="Fira Code"/>
              <a:ea typeface="Fira Code"/>
              <a:cs typeface="Fira Code"/>
              <a:sym typeface="Fira Cod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53">
                                            <p:txEl>
                                              <p:pRg end="0" st="0"/>
                                            </p:txEl>
                                          </p:spTgt>
                                        </p:tgtEl>
                                        <p:attrNameLst>
                                          <p:attrName>style.visibility</p:attrName>
                                        </p:attrNameLst>
                                      </p:cBhvr>
                                      <p:to>
                                        <p:strVal val="visible"/>
                                      </p:to>
                                    </p:set>
                                    <p:animEffect filter="fade" transition="in">
                                      <p:cBhvr>
                                        <p:cTn dur="400"/>
                                        <p:tgtEl>
                                          <p:spTgt spid="3753">
                                            <p:txEl>
                                              <p:pRg end="0" st="0"/>
                                            </p:txEl>
                                          </p:spTgt>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3753">
                                            <p:txEl>
                                              <p:pRg end="1" st="1"/>
                                            </p:txEl>
                                          </p:spTgt>
                                        </p:tgtEl>
                                        <p:attrNameLst>
                                          <p:attrName>style.visibility</p:attrName>
                                        </p:attrNameLst>
                                      </p:cBhvr>
                                      <p:to>
                                        <p:strVal val="visible"/>
                                      </p:to>
                                    </p:set>
                                    <p:animEffect filter="fade" transition="in">
                                      <p:cBhvr>
                                        <p:cTn dur="400"/>
                                        <p:tgtEl>
                                          <p:spTgt spid="3753">
                                            <p:txEl>
                                              <p:pRg end="1" st="1"/>
                                            </p:txEl>
                                          </p:spTgt>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3753">
                                            <p:txEl>
                                              <p:pRg end="2" st="2"/>
                                            </p:txEl>
                                          </p:spTgt>
                                        </p:tgtEl>
                                        <p:attrNameLst>
                                          <p:attrName>style.visibility</p:attrName>
                                        </p:attrNameLst>
                                      </p:cBhvr>
                                      <p:to>
                                        <p:strVal val="visible"/>
                                      </p:to>
                                    </p:set>
                                    <p:animEffect filter="fade" transition="in">
                                      <p:cBhvr>
                                        <p:cTn dur="400"/>
                                        <p:tgtEl>
                                          <p:spTgt spid="3753">
                                            <p:txEl>
                                              <p:pRg end="2" st="2"/>
                                            </p:txEl>
                                          </p:spTgt>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3753">
                                            <p:txEl>
                                              <p:pRg end="3" st="3"/>
                                            </p:txEl>
                                          </p:spTgt>
                                        </p:tgtEl>
                                        <p:attrNameLst>
                                          <p:attrName>style.visibility</p:attrName>
                                        </p:attrNameLst>
                                      </p:cBhvr>
                                      <p:to>
                                        <p:strVal val="visible"/>
                                      </p:to>
                                    </p:set>
                                    <p:animEffect filter="fade" transition="in">
                                      <p:cBhvr>
                                        <p:cTn dur="400"/>
                                        <p:tgtEl>
                                          <p:spTgt spid="3753">
                                            <p:txEl>
                                              <p:pRg end="3" st="3"/>
                                            </p:txEl>
                                          </p:spTgt>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3753">
                                            <p:txEl>
                                              <p:pRg end="4" st="4"/>
                                            </p:txEl>
                                          </p:spTgt>
                                        </p:tgtEl>
                                        <p:attrNameLst>
                                          <p:attrName>style.visibility</p:attrName>
                                        </p:attrNameLst>
                                      </p:cBhvr>
                                      <p:to>
                                        <p:strVal val="visible"/>
                                      </p:to>
                                    </p:set>
                                    <p:animEffect filter="fade" transition="in">
                                      <p:cBhvr>
                                        <p:cTn dur="400"/>
                                        <p:tgtEl>
                                          <p:spTgt spid="3753">
                                            <p:txEl>
                                              <p:pRg end="4" st="4"/>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753">
                                            <p:txEl>
                                              <p:pRg end="5" st="5"/>
                                            </p:txEl>
                                          </p:spTgt>
                                        </p:tgtEl>
                                        <p:attrNameLst>
                                          <p:attrName>style.visibility</p:attrName>
                                        </p:attrNameLst>
                                      </p:cBhvr>
                                      <p:to>
                                        <p:strVal val="visible"/>
                                      </p:to>
                                    </p:set>
                                    <p:animEffect filter="fade" transition="in">
                                      <p:cBhvr>
                                        <p:cTn dur="400"/>
                                        <p:tgtEl>
                                          <p:spTgt spid="3753">
                                            <p:txEl>
                                              <p:pRg end="5" st="5"/>
                                            </p:txEl>
                                          </p:spTgt>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3753">
                                            <p:txEl>
                                              <p:pRg end="6" st="6"/>
                                            </p:txEl>
                                          </p:spTgt>
                                        </p:tgtEl>
                                        <p:attrNameLst>
                                          <p:attrName>style.visibility</p:attrName>
                                        </p:attrNameLst>
                                      </p:cBhvr>
                                      <p:to>
                                        <p:strVal val="visible"/>
                                      </p:to>
                                    </p:set>
                                    <p:animEffect filter="fade" transition="in">
                                      <p:cBhvr>
                                        <p:cTn dur="400"/>
                                        <p:tgtEl>
                                          <p:spTgt spid="375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5">
                                            <p:txEl>
                                              <p:pRg end="0" st="0"/>
                                            </p:txEl>
                                          </p:spTgt>
                                        </p:tgtEl>
                                        <p:attrNameLst>
                                          <p:attrName>style.visibility</p:attrName>
                                        </p:attrNameLst>
                                      </p:cBhvr>
                                      <p:to>
                                        <p:strVal val="visible"/>
                                      </p:to>
                                    </p:set>
                                    <p:animEffect filter="fade" transition="in">
                                      <p:cBhvr>
                                        <p:cTn dur="400"/>
                                        <p:tgtEl>
                                          <p:spTgt spid="37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5">
                                            <p:txEl>
                                              <p:pRg end="1" st="1"/>
                                            </p:txEl>
                                          </p:spTgt>
                                        </p:tgtEl>
                                        <p:attrNameLst>
                                          <p:attrName>style.visibility</p:attrName>
                                        </p:attrNameLst>
                                      </p:cBhvr>
                                      <p:to>
                                        <p:strVal val="visible"/>
                                      </p:to>
                                    </p:set>
                                    <p:animEffect filter="fade" transition="in">
                                      <p:cBhvr>
                                        <p:cTn dur="400"/>
                                        <p:tgtEl>
                                          <p:spTgt spid="37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5">
                                            <p:txEl>
                                              <p:pRg end="2" st="2"/>
                                            </p:txEl>
                                          </p:spTgt>
                                        </p:tgtEl>
                                        <p:attrNameLst>
                                          <p:attrName>style.visibility</p:attrName>
                                        </p:attrNameLst>
                                      </p:cBhvr>
                                      <p:to>
                                        <p:strVal val="visible"/>
                                      </p:to>
                                    </p:set>
                                    <p:animEffect filter="fade" transition="in">
                                      <p:cBhvr>
                                        <p:cTn dur="400"/>
                                        <p:tgtEl>
                                          <p:spTgt spid="375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9" name="Shape 3759"/>
        <p:cNvGrpSpPr/>
        <p:nvPr/>
      </p:nvGrpSpPr>
      <p:grpSpPr>
        <a:xfrm>
          <a:off x="0" y="0"/>
          <a:ext cx="0" cy="0"/>
          <a:chOff x="0" y="0"/>
          <a:chExt cx="0" cy="0"/>
        </a:xfrm>
      </p:grpSpPr>
      <p:sp>
        <p:nvSpPr>
          <p:cNvPr id="3760" name="Google Shape;3760;p119"/>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761" name="Google Shape;3761;p119"/>
          <p:cNvGrpSpPr/>
          <p:nvPr/>
        </p:nvGrpSpPr>
        <p:grpSpPr>
          <a:xfrm>
            <a:off x="299286" y="189025"/>
            <a:ext cx="133205" cy="119344"/>
            <a:chOff x="222150" y="185025"/>
            <a:chExt cx="170100" cy="152400"/>
          </a:xfrm>
        </p:grpSpPr>
        <p:cxnSp>
          <p:nvCxnSpPr>
            <p:cNvPr id="3762" name="Google Shape;3762;p11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63" name="Google Shape;3763;p11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64" name="Google Shape;3764;p11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765" name="Google Shape;3765;p119"/>
          <p:cNvGrpSpPr/>
          <p:nvPr/>
        </p:nvGrpSpPr>
        <p:grpSpPr>
          <a:xfrm>
            <a:off x="286625" y="3999999"/>
            <a:ext cx="145867" cy="958251"/>
            <a:chOff x="286625" y="3923799"/>
            <a:chExt cx="145867" cy="958251"/>
          </a:xfrm>
        </p:grpSpPr>
        <p:sp>
          <p:nvSpPr>
            <p:cNvPr id="3766" name="Google Shape;3766;p119"/>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7" name="Google Shape;3767;p119"/>
            <p:cNvGrpSpPr/>
            <p:nvPr/>
          </p:nvGrpSpPr>
          <p:grpSpPr>
            <a:xfrm>
              <a:off x="298112" y="4342643"/>
              <a:ext cx="110182" cy="126862"/>
              <a:chOff x="281100" y="2027800"/>
              <a:chExt cx="140700" cy="162000"/>
            </a:xfrm>
          </p:grpSpPr>
          <p:sp>
            <p:nvSpPr>
              <p:cNvPr id="3768" name="Google Shape;3768;p119"/>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9" name="Google Shape;3769;p119"/>
              <p:cNvGrpSpPr/>
              <p:nvPr/>
            </p:nvGrpSpPr>
            <p:grpSpPr>
              <a:xfrm>
                <a:off x="308875" y="2088450"/>
                <a:ext cx="85200" cy="40700"/>
                <a:chOff x="308875" y="2087000"/>
                <a:chExt cx="85200" cy="40700"/>
              </a:xfrm>
            </p:grpSpPr>
            <p:cxnSp>
              <p:nvCxnSpPr>
                <p:cNvPr id="3770" name="Google Shape;3770;p119"/>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771" name="Google Shape;3771;p119"/>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72" name="Google Shape;3772;p119"/>
            <p:cNvGrpSpPr/>
            <p:nvPr/>
          </p:nvGrpSpPr>
          <p:grpSpPr>
            <a:xfrm>
              <a:off x="286625" y="3923799"/>
              <a:ext cx="133200" cy="133200"/>
              <a:chOff x="286625" y="3648899"/>
              <a:chExt cx="133200" cy="133200"/>
            </a:xfrm>
          </p:grpSpPr>
          <p:sp>
            <p:nvSpPr>
              <p:cNvPr id="3773" name="Google Shape;3773;p119"/>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19"/>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75" name="Google Shape;3775;p119">
            <a:hlinkClick action="ppaction://hlinksldjump" r:id="rId3"/>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a:t>
            </a:r>
            <a:r>
              <a:rPr lang="en" sz="1000">
                <a:solidFill>
                  <a:schemeClr val="dk2"/>
                </a:solidFill>
                <a:latin typeface="Oswald"/>
                <a:ea typeface="Oswald"/>
                <a:cs typeface="Oswald"/>
                <a:sym typeface="Oswald"/>
              </a:rPr>
              <a:t>.HTML</a:t>
            </a:r>
            <a:endParaRPr sz="1000">
              <a:solidFill>
                <a:schemeClr val="dk2"/>
              </a:solidFill>
              <a:latin typeface="Oswald"/>
              <a:ea typeface="Oswald"/>
              <a:cs typeface="Oswald"/>
              <a:sym typeface="Oswald"/>
            </a:endParaRPr>
          </a:p>
        </p:txBody>
      </p:sp>
      <p:sp>
        <p:nvSpPr>
          <p:cNvPr id="3776" name="Google Shape;3776;p119">
            <a:hlinkClick action="ppaction://hlinksldjump" r:id="rId4"/>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19">
            <a:hlinkClick action="ppaction://hlinksldjump" r:id="rId5"/>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19">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19">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19"/>
          <p:cNvSpPr txBox="1"/>
          <p:nvPr>
            <p:ph type="title"/>
          </p:nvPr>
        </p:nvSpPr>
        <p:spPr>
          <a:xfrm>
            <a:off x="0" y="2410650"/>
            <a:ext cx="9144000" cy="14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/Functions</a:t>
            </a:r>
            <a:endParaRPr/>
          </a:p>
        </p:txBody>
      </p:sp>
      <p:sp>
        <p:nvSpPr>
          <p:cNvPr id="3781" name="Google Shape;3781;p119"/>
          <p:cNvSpPr txBox="1"/>
          <p:nvPr>
            <p:ph idx="2" type="title"/>
          </p:nvPr>
        </p:nvSpPr>
        <p:spPr>
          <a:xfrm>
            <a:off x="0" y="1647700"/>
            <a:ext cx="914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cxnSp>
        <p:nvCxnSpPr>
          <p:cNvPr id="3782" name="Google Shape;3782;p119"/>
          <p:cNvCxnSpPr/>
          <p:nvPr/>
        </p:nvCxnSpPr>
        <p:spPr>
          <a:xfrm>
            <a:off x="2177250" y="2571750"/>
            <a:ext cx="4789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6" name="Shape 3786"/>
        <p:cNvGrpSpPr/>
        <p:nvPr/>
      </p:nvGrpSpPr>
      <p:grpSpPr>
        <a:xfrm>
          <a:off x="0" y="0"/>
          <a:ext cx="0" cy="0"/>
          <a:chOff x="0" y="0"/>
          <a:chExt cx="0" cy="0"/>
        </a:xfrm>
      </p:grpSpPr>
      <p:sp>
        <p:nvSpPr>
          <p:cNvPr id="3787" name="Google Shape;3787;p120"/>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788" name="Google Shape;3788;p120"/>
          <p:cNvGrpSpPr/>
          <p:nvPr/>
        </p:nvGrpSpPr>
        <p:grpSpPr>
          <a:xfrm>
            <a:off x="299286" y="189025"/>
            <a:ext cx="133205" cy="119344"/>
            <a:chOff x="222150" y="185025"/>
            <a:chExt cx="170100" cy="152400"/>
          </a:xfrm>
        </p:grpSpPr>
        <p:cxnSp>
          <p:nvCxnSpPr>
            <p:cNvPr id="3789" name="Google Shape;3789;p120"/>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90" name="Google Shape;3790;p120"/>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791" name="Google Shape;3791;p120"/>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792" name="Google Shape;3792;p120"/>
          <p:cNvGrpSpPr/>
          <p:nvPr/>
        </p:nvGrpSpPr>
        <p:grpSpPr>
          <a:xfrm>
            <a:off x="286625" y="3999999"/>
            <a:ext cx="145867" cy="958251"/>
            <a:chOff x="286625" y="3923799"/>
            <a:chExt cx="145867" cy="958251"/>
          </a:xfrm>
        </p:grpSpPr>
        <p:sp>
          <p:nvSpPr>
            <p:cNvPr id="3793" name="Google Shape;3793;p120"/>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4" name="Google Shape;3794;p120"/>
            <p:cNvGrpSpPr/>
            <p:nvPr/>
          </p:nvGrpSpPr>
          <p:grpSpPr>
            <a:xfrm>
              <a:off x="298112" y="4342643"/>
              <a:ext cx="110182" cy="126862"/>
              <a:chOff x="281100" y="2027800"/>
              <a:chExt cx="140700" cy="162000"/>
            </a:xfrm>
          </p:grpSpPr>
          <p:sp>
            <p:nvSpPr>
              <p:cNvPr id="3795" name="Google Shape;3795;p120"/>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6" name="Google Shape;3796;p120"/>
              <p:cNvGrpSpPr/>
              <p:nvPr/>
            </p:nvGrpSpPr>
            <p:grpSpPr>
              <a:xfrm>
                <a:off x="308875" y="2088450"/>
                <a:ext cx="85200" cy="40700"/>
                <a:chOff x="308875" y="2087000"/>
                <a:chExt cx="85200" cy="40700"/>
              </a:xfrm>
            </p:grpSpPr>
            <p:cxnSp>
              <p:nvCxnSpPr>
                <p:cNvPr id="3797" name="Google Shape;3797;p120"/>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798" name="Google Shape;3798;p120"/>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799" name="Google Shape;3799;p120"/>
            <p:cNvGrpSpPr/>
            <p:nvPr/>
          </p:nvGrpSpPr>
          <p:grpSpPr>
            <a:xfrm>
              <a:off x="286625" y="3923799"/>
              <a:ext cx="133200" cy="133200"/>
              <a:chOff x="286625" y="3648899"/>
              <a:chExt cx="133200" cy="133200"/>
            </a:xfrm>
          </p:grpSpPr>
          <p:sp>
            <p:nvSpPr>
              <p:cNvPr id="3800" name="Google Shape;3800;p120"/>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0"/>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02" name="Google Shape;3802;p120"/>
          <p:cNvSpPr txBox="1"/>
          <p:nvPr>
            <p:ph idx="1" type="body"/>
          </p:nvPr>
        </p:nvSpPr>
        <p:spPr>
          <a:xfrm>
            <a:off x="796200" y="1265100"/>
            <a:ext cx="8064600" cy="2610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“chunk” of code that can be </a:t>
            </a:r>
            <a:r>
              <a:rPr b="1" lang="en" sz="2200">
                <a:solidFill>
                  <a:srgbClr val="93C47D"/>
                </a:solidFill>
              </a:rPr>
              <a:t>reused</a:t>
            </a:r>
            <a:r>
              <a:rPr lang="en" sz="2200">
                <a:solidFill>
                  <a:srgbClr val="B6D7A8"/>
                </a:solidFill>
              </a:rPr>
              <a:t> </a:t>
            </a:r>
            <a:r>
              <a:rPr lang="en" sz="2200"/>
              <a:t>rather than </a:t>
            </a:r>
            <a:r>
              <a:rPr lang="en" sz="2200">
                <a:solidFill>
                  <a:srgbClr val="FFD966"/>
                </a:solidFill>
              </a:rPr>
              <a:t>writing it out multiple times</a:t>
            </a:r>
            <a:endParaRPr sz="2200">
              <a:solidFill>
                <a:srgbClr val="FFD966"/>
              </a:solidFill>
            </a:endParaRPr>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b="1" lang="en" sz="2200">
                <a:solidFill>
                  <a:srgbClr val="6D9EEB"/>
                </a:solidFill>
              </a:rPr>
              <a:t>break down a problem</a:t>
            </a:r>
            <a:r>
              <a:rPr lang="en" sz="2200"/>
              <a:t> into </a:t>
            </a:r>
            <a:r>
              <a:rPr lang="en" sz="2200">
                <a:solidFill>
                  <a:srgbClr val="FFD966"/>
                </a:solidFill>
              </a:rPr>
              <a:t>smaller chunks</a:t>
            </a:r>
            <a:r>
              <a:rPr lang="en" sz="2200"/>
              <a:t> which perform particular tasks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b="1" lang="en" sz="2200">
                <a:solidFill>
                  <a:srgbClr val="93C47D"/>
                </a:solidFill>
              </a:rPr>
              <a:t>c</a:t>
            </a:r>
            <a:r>
              <a:rPr b="1" lang="en" sz="2200">
                <a:solidFill>
                  <a:srgbClr val="93C47D"/>
                </a:solidFill>
              </a:rPr>
              <a:t>lean and neater</a:t>
            </a:r>
            <a:r>
              <a:rPr lang="en" sz="2200"/>
              <a:t> code</a:t>
            </a:r>
            <a:endParaRPr sz="2200"/>
          </a:p>
        </p:txBody>
      </p:sp>
      <p:sp>
        <p:nvSpPr>
          <p:cNvPr id="3803" name="Google Shape;3803;p120">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0">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0">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0">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7" name="Google Shape;3807;p120"/>
          <p:cNvGrpSpPr/>
          <p:nvPr/>
        </p:nvGrpSpPr>
        <p:grpSpPr>
          <a:xfrm>
            <a:off x="7819199" y="752550"/>
            <a:ext cx="604800" cy="147600"/>
            <a:chOff x="7688649" y="828750"/>
            <a:chExt cx="604800" cy="147600"/>
          </a:xfrm>
        </p:grpSpPr>
        <p:sp>
          <p:nvSpPr>
            <p:cNvPr id="3808" name="Google Shape;3808;p120"/>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0"/>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0"/>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1" name="Google Shape;3811;p120"/>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812" name="Google Shape;3812;p120">
            <a:hlinkClick action="ppaction://hlinksldjump" r:id="rId5"/>
          </p:cNvPr>
          <p:cNvSpPr txBox="1"/>
          <p:nvPr>
            <p:ph idx="2"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0" st="0"/>
                                            </p:txEl>
                                          </p:spTgt>
                                        </p:tgtEl>
                                        <p:attrNameLst>
                                          <p:attrName>style.visibility</p:attrName>
                                        </p:attrNameLst>
                                      </p:cBhvr>
                                      <p:to>
                                        <p:strVal val="visible"/>
                                      </p:to>
                                    </p:set>
                                    <p:animEffect filter="fade" transition="in">
                                      <p:cBhvr>
                                        <p:cTn dur="400"/>
                                        <p:tgtEl>
                                          <p:spTgt spid="38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1" st="1"/>
                                            </p:txEl>
                                          </p:spTgt>
                                        </p:tgtEl>
                                        <p:attrNameLst>
                                          <p:attrName>style.visibility</p:attrName>
                                        </p:attrNameLst>
                                      </p:cBhvr>
                                      <p:to>
                                        <p:strVal val="visible"/>
                                      </p:to>
                                    </p:set>
                                    <p:animEffect filter="fade" transition="in">
                                      <p:cBhvr>
                                        <p:cTn dur="400"/>
                                        <p:tgtEl>
                                          <p:spTgt spid="38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2" st="2"/>
                                            </p:txEl>
                                          </p:spTgt>
                                        </p:tgtEl>
                                        <p:attrNameLst>
                                          <p:attrName>style.visibility</p:attrName>
                                        </p:attrNameLst>
                                      </p:cBhvr>
                                      <p:to>
                                        <p:strVal val="visible"/>
                                      </p:to>
                                    </p:set>
                                    <p:animEffect filter="fade" transition="in">
                                      <p:cBhvr>
                                        <p:cTn dur="400"/>
                                        <p:tgtEl>
                                          <p:spTgt spid="38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3" st="3"/>
                                            </p:txEl>
                                          </p:spTgt>
                                        </p:tgtEl>
                                        <p:attrNameLst>
                                          <p:attrName>style.visibility</p:attrName>
                                        </p:attrNameLst>
                                      </p:cBhvr>
                                      <p:to>
                                        <p:strVal val="visible"/>
                                      </p:to>
                                    </p:set>
                                    <p:animEffect filter="fade" transition="in">
                                      <p:cBhvr>
                                        <p:cTn dur="400"/>
                                        <p:tgtEl>
                                          <p:spTgt spid="38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2">
                                            <p:txEl>
                                              <p:pRg end="4" st="4"/>
                                            </p:txEl>
                                          </p:spTgt>
                                        </p:tgtEl>
                                        <p:attrNameLst>
                                          <p:attrName>style.visibility</p:attrName>
                                        </p:attrNameLst>
                                      </p:cBhvr>
                                      <p:to>
                                        <p:strVal val="visible"/>
                                      </p:to>
                                    </p:set>
                                    <p:animEffect filter="fade" transition="in">
                                      <p:cBhvr>
                                        <p:cTn dur="400"/>
                                        <p:tgtEl>
                                          <p:spTgt spid="38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6" name="Shape 3816"/>
        <p:cNvGrpSpPr/>
        <p:nvPr/>
      </p:nvGrpSpPr>
      <p:grpSpPr>
        <a:xfrm>
          <a:off x="0" y="0"/>
          <a:ext cx="0" cy="0"/>
          <a:chOff x="0" y="0"/>
          <a:chExt cx="0" cy="0"/>
        </a:xfrm>
      </p:grpSpPr>
      <p:sp>
        <p:nvSpPr>
          <p:cNvPr id="3817" name="Google Shape;3817;p121"/>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818" name="Google Shape;3818;p121"/>
          <p:cNvGrpSpPr/>
          <p:nvPr/>
        </p:nvGrpSpPr>
        <p:grpSpPr>
          <a:xfrm>
            <a:off x="299286" y="189025"/>
            <a:ext cx="133205" cy="119344"/>
            <a:chOff x="222150" y="185025"/>
            <a:chExt cx="170100" cy="152400"/>
          </a:xfrm>
        </p:grpSpPr>
        <p:cxnSp>
          <p:nvCxnSpPr>
            <p:cNvPr id="3819" name="Google Shape;3819;p121"/>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820" name="Google Shape;3820;p121"/>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821" name="Google Shape;3821;p121"/>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822" name="Google Shape;3822;p121"/>
          <p:cNvGrpSpPr/>
          <p:nvPr/>
        </p:nvGrpSpPr>
        <p:grpSpPr>
          <a:xfrm>
            <a:off x="286625" y="3999999"/>
            <a:ext cx="145867" cy="958251"/>
            <a:chOff x="286625" y="3923799"/>
            <a:chExt cx="145867" cy="958251"/>
          </a:xfrm>
        </p:grpSpPr>
        <p:sp>
          <p:nvSpPr>
            <p:cNvPr id="3823" name="Google Shape;3823;p121"/>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4" name="Google Shape;3824;p121"/>
            <p:cNvGrpSpPr/>
            <p:nvPr/>
          </p:nvGrpSpPr>
          <p:grpSpPr>
            <a:xfrm>
              <a:off x="298112" y="4342643"/>
              <a:ext cx="110182" cy="126862"/>
              <a:chOff x="281100" y="2027800"/>
              <a:chExt cx="140700" cy="162000"/>
            </a:xfrm>
          </p:grpSpPr>
          <p:sp>
            <p:nvSpPr>
              <p:cNvPr id="3825" name="Google Shape;3825;p121"/>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6" name="Google Shape;3826;p121"/>
              <p:cNvGrpSpPr/>
              <p:nvPr/>
            </p:nvGrpSpPr>
            <p:grpSpPr>
              <a:xfrm>
                <a:off x="308875" y="2088450"/>
                <a:ext cx="85200" cy="40700"/>
                <a:chOff x="308875" y="2087000"/>
                <a:chExt cx="85200" cy="40700"/>
              </a:xfrm>
            </p:grpSpPr>
            <p:cxnSp>
              <p:nvCxnSpPr>
                <p:cNvPr id="3827" name="Google Shape;3827;p121"/>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828" name="Google Shape;3828;p121"/>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29" name="Google Shape;3829;p121"/>
            <p:cNvGrpSpPr/>
            <p:nvPr/>
          </p:nvGrpSpPr>
          <p:grpSpPr>
            <a:xfrm>
              <a:off x="286625" y="3923799"/>
              <a:ext cx="133200" cy="133200"/>
              <a:chOff x="286625" y="3648899"/>
              <a:chExt cx="133200" cy="133200"/>
            </a:xfrm>
          </p:grpSpPr>
          <p:sp>
            <p:nvSpPr>
              <p:cNvPr id="3830" name="Google Shape;3830;p121"/>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121"/>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32" name="Google Shape;3832;p121">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121">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21">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121">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6" name="Google Shape;3836;p121"/>
          <p:cNvGrpSpPr/>
          <p:nvPr/>
        </p:nvGrpSpPr>
        <p:grpSpPr>
          <a:xfrm>
            <a:off x="7819199" y="752550"/>
            <a:ext cx="604800" cy="147600"/>
            <a:chOff x="7688649" y="828750"/>
            <a:chExt cx="604800" cy="147600"/>
          </a:xfrm>
        </p:grpSpPr>
        <p:sp>
          <p:nvSpPr>
            <p:cNvPr id="3837" name="Google Shape;3837;p121"/>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121"/>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121"/>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0" name="Google Shape;3840;p121"/>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841" name="Google Shape;3841;p121"/>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842" name="Google Shape;3842;p121"/>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843" name="Google Shape;3843;p121"/>
          <p:cNvSpPr txBox="1"/>
          <p:nvPr/>
        </p:nvSpPr>
        <p:spPr>
          <a:xfrm>
            <a:off x="888571" y="1615214"/>
            <a:ext cx="7649700" cy="26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600">
                <a:solidFill>
                  <a:srgbClr val="8959A8"/>
                </a:solidFill>
                <a:latin typeface="Droid Sans Mono"/>
                <a:ea typeface="Droid Sans Mono"/>
                <a:cs typeface="Droid Sans Mono"/>
                <a:sym typeface="Droid Sans Mono"/>
              </a:rPr>
              <a:t>&lt;return type&gt;</a:t>
            </a:r>
            <a:r>
              <a:rPr b="1" lang="en" sz="1600">
                <a:latin typeface="Droid Sans Mono"/>
                <a:ea typeface="Droid Sans Mono"/>
                <a:cs typeface="Droid Sans Mono"/>
                <a:sym typeface="Droid Sans Mono"/>
              </a:rPr>
              <a:t> </a:t>
            </a:r>
            <a:r>
              <a:rPr b="1" lang="en" sz="1600">
                <a:solidFill>
                  <a:srgbClr val="6AA84F"/>
                </a:solidFill>
                <a:latin typeface="Droid Sans Mono"/>
                <a:ea typeface="Droid Sans Mono"/>
                <a:cs typeface="Droid Sans Mono"/>
                <a:sym typeface="Droid Sans Mono"/>
              </a:rPr>
              <a:t>&lt;name&gt;</a:t>
            </a:r>
            <a:r>
              <a:rPr b="1" lang="en" sz="1600">
                <a:latin typeface="Droid Sans Mono"/>
                <a:ea typeface="Droid Sans Mono"/>
                <a:cs typeface="Droid Sans Mono"/>
                <a:sym typeface="Droid Sans Mono"/>
              </a:rPr>
              <a:t>(variable1, variable2, variable3, </a:t>
            </a:r>
            <a:r>
              <a:rPr b="1" lang="en" sz="1600">
                <a:latin typeface="Droid Sans Mono"/>
                <a:ea typeface="Droid Sans Mono"/>
                <a:cs typeface="Droid Sans Mono"/>
                <a:sym typeface="Droid Sans Mono"/>
              </a:rPr>
              <a:t>...</a:t>
            </a:r>
            <a:r>
              <a:rPr b="1" lang="en" sz="1600">
                <a:latin typeface="Droid Sans Mono"/>
                <a:ea typeface="Droid Sans Mono"/>
                <a:cs typeface="Droid Sans Mono"/>
                <a:sym typeface="Droid Sans Mono"/>
              </a:rPr>
              <a:t>) {</a:t>
            </a:r>
            <a:endParaRPr b="1" sz="1600">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 do something</a:t>
            </a:r>
            <a:endParaRPr b="1" i="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chemeClr val="accent6"/>
                </a:solidFill>
                <a:highlight>
                  <a:schemeClr val="lt1"/>
                </a:highlight>
                <a:latin typeface="Droid Sans Mono"/>
                <a:ea typeface="Droid Sans Mono"/>
                <a:cs typeface="Droid Sans Mono"/>
                <a:sym typeface="Droid Sans Mono"/>
              </a:rPr>
              <a:t>return</a:t>
            </a:r>
            <a:r>
              <a:rPr b="1" lang="en" sz="1600">
                <a:solidFill>
                  <a:srgbClr val="4D4D4C"/>
                </a:solidFill>
                <a:highlight>
                  <a:schemeClr val="lt1"/>
                </a:highlight>
                <a:latin typeface="Droid Sans Mono"/>
                <a:ea typeface="Droid Sans Mono"/>
                <a:cs typeface="Droid Sans Mono"/>
                <a:sym typeface="Droid Sans Mono"/>
              </a:rPr>
              <a:t> </a:t>
            </a:r>
            <a:r>
              <a:rPr b="1" i="1" lang="en" sz="1600">
                <a:solidFill>
                  <a:srgbClr val="F5871F"/>
                </a:solidFill>
                <a:highlight>
                  <a:schemeClr val="lt1"/>
                </a:highlight>
                <a:latin typeface="Droid Sans Mono"/>
                <a:ea typeface="Droid Sans Mono"/>
                <a:cs typeface="Droid Sans Mono"/>
                <a:sym typeface="Droid Sans Mono"/>
              </a:rPr>
              <a:t>&lt;output&gt;</a:t>
            </a:r>
            <a:endParaRPr b="1" i="1" sz="1600">
              <a:solidFill>
                <a:srgbClr val="F5871F"/>
              </a:solidFill>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a:t>
            </a:r>
            <a:endParaRPr b="1" sz="1600">
              <a:latin typeface="Droid Sans Mono"/>
              <a:ea typeface="Droid Sans Mono"/>
              <a:cs typeface="Droid Sans Mono"/>
              <a:sym typeface="Droid Sans Mono"/>
            </a:endParaRPr>
          </a:p>
          <a:p>
            <a:pPr indent="0" lvl="0" marL="0" rtl="0" algn="l">
              <a:lnSpc>
                <a:spcPct val="115000"/>
              </a:lnSpc>
              <a:spcBef>
                <a:spcPts val="600"/>
              </a:spcBef>
              <a:spcAft>
                <a:spcPts val="0"/>
              </a:spcAft>
              <a:buNone/>
            </a:pPr>
            <a:r>
              <a:t/>
            </a:r>
            <a:endParaRPr b="1" sz="900">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solidFill>
                  <a:srgbClr val="F5871F"/>
                </a:solidFill>
                <a:latin typeface="Droid Sans Mono"/>
                <a:ea typeface="Droid Sans Mono"/>
                <a:cs typeface="Droid Sans Mono"/>
                <a:sym typeface="Droid Sans Mono"/>
              </a:rPr>
              <a:t>i</a:t>
            </a:r>
            <a:r>
              <a:rPr b="1" lang="en" sz="1600">
                <a:solidFill>
                  <a:srgbClr val="F5871F"/>
                </a:solidFill>
                <a:latin typeface="Droid Sans Mono"/>
                <a:ea typeface="Droid Sans Mono"/>
                <a:cs typeface="Droid Sans Mono"/>
                <a:sym typeface="Droid Sans Mono"/>
              </a:rPr>
              <a:t>nt </a:t>
            </a:r>
            <a:r>
              <a:rPr b="1" lang="en" sz="1600">
                <a:latin typeface="Droid Sans Mono"/>
                <a:ea typeface="Droid Sans Mono"/>
                <a:cs typeface="Droid Sans Mono"/>
                <a:sym typeface="Droid Sans Mono"/>
              </a:rPr>
              <a:t>main() {</a:t>
            </a:r>
            <a:endParaRPr b="1" sz="1600">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	</a:t>
            </a:r>
            <a:r>
              <a:rPr b="1" i="1" lang="en" sz="1600">
                <a:solidFill>
                  <a:srgbClr val="3C78D8"/>
                </a:solidFill>
                <a:latin typeface="Droid Sans Mono"/>
                <a:ea typeface="Droid Sans Mono"/>
                <a:cs typeface="Droid Sans Mono"/>
                <a:sym typeface="Droid Sans Mono"/>
              </a:rPr>
              <a:t>// do something</a:t>
            </a:r>
            <a:endParaRPr b="1" i="1" sz="1600">
              <a:solidFill>
                <a:srgbClr val="3C78D8"/>
              </a:solidFill>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a:t>
            </a:r>
            <a:endParaRPr b="1" sz="1600">
              <a:latin typeface="Droid Sans Mono"/>
              <a:ea typeface="Droid Sans Mono"/>
              <a:cs typeface="Droid Sans Mono"/>
              <a:sym typeface="Droid Sans Mono"/>
            </a:endParaRPr>
          </a:p>
        </p:txBody>
      </p:sp>
      <p:sp>
        <p:nvSpPr>
          <p:cNvPr id="3844" name="Google Shape;3844;p121">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8" name="Shape 3848"/>
        <p:cNvGrpSpPr/>
        <p:nvPr/>
      </p:nvGrpSpPr>
      <p:grpSpPr>
        <a:xfrm>
          <a:off x="0" y="0"/>
          <a:ext cx="0" cy="0"/>
          <a:chOff x="0" y="0"/>
          <a:chExt cx="0" cy="0"/>
        </a:xfrm>
      </p:grpSpPr>
      <p:sp>
        <p:nvSpPr>
          <p:cNvPr id="3849" name="Google Shape;3849;p122"/>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850" name="Google Shape;3850;p122"/>
          <p:cNvGrpSpPr/>
          <p:nvPr/>
        </p:nvGrpSpPr>
        <p:grpSpPr>
          <a:xfrm>
            <a:off x="299286" y="189025"/>
            <a:ext cx="133205" cy="119344"/>
            <a:chOff x="222150" y="185025"/>
            <a:chExt cx="170100" cy="152400"/>
          </a:xfrm>
        </p:grpSpPr>
        <p:cxnSp>
          <p:nvCxnSpPr>
            <p:cNvPr id="3851" name="Google Shape;3851;p12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852" name="Google Shape;3852;p12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853" name="Google Shape;3853;p12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854" name="Google Shape;3854;p122"/>
          <p:cNvGrpSpPr/>
          <p:nvPr/>
        </p:nvGrpSpPr>
        <p:grpSpPr>
          <a:xfrm>
            <a:off x="286625" y="3999999"/>
            <a:ext cx="145867" cy="958251"/>
            <a:chOff x="286625" y="3923799"/>
            <a:chExt cx="145867" cy="958251"/>
          </a:xfrm>
        </p:grpSpPr>
        <p:sp>
          <p:nvSpPr>
            <p:cNvPr id="3855" name="Google Shape;3855;p122"/>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6" name="Google Shape;3856;p122"/>
            <p:cNvGrpSpPr/>
            <p:nvPr/>
          </p:nvGrpSpPr>
          <p:grpSpPr>
            <a:xfrm>
              <a:off x="298112" y="4342643"/>
              <a:ext cx="110182" cy="126862"/>
              <a:chOff x="281100" y="2027800"/>
              <a:chExt cx="140700" cy="162000"/>
            </a:xfrm>
          </p:grpSpPr>
          <p:sp>
            <p:nvSpPr>
              <p:cNvPr id="3857" name="Google Shape;3857;p122"/>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8" name="Google Shape;3858;p122"/>
              <p:cNvGrpSpPr/>
              <p:nvPr/>
            </p:nvGrpSpPr>
            <p:grpSpPr>
              <a:xfrm>
                <a:off x="308875" y="2088450"/>
                <a:ext cx="85200" cy="40700"/>
                <a:chOff x="308875" y="2087000"/>
                <a:chExt cx="85200" cy="40700"/>
              </a:xfrm>
            </p:grpSpPr>
            <p:cxnSp>
              <p:nvCxnSpPr>
                <p:cNvPr id="3859" name="Google Shape;3859;p122"/>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860" name="Google Shape;3860;p122"/>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61" name="Google Shape;3861;p122"/>
            <p:cNvGrpSpPr/>
            <p:nvPr/>
          </p:nvGrpSpPr>
          <p:grpSpPr>
            <a:xfrm>
              <a:off x="286625" y="3923799"/>
              <a:ext cx="133200" cy="133200"/>
              <a:chOff x="286625" y="3648899"/>
              <a:chExt cx="133200" cy="133200"/>
            </a:xfrm>
          </p:grpSpPr>
          <p:sp>
            <p:nvSpPr>
              <p:cNvPr id="3862" name="Google Shape;3862;p122"/>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122"/>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64" name="Google Shape;3864;p122">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22">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122">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122">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8" name="Google Shape;3868;p122"/>
          <p:cNvGrpSpPr/>
          <p:nvPr/>
        </p:nvGrpSpPr>
        <p:grpSpPr>
          <a:xfrm>
            <a:off x="7819199" y="752550"/>
            <a:ext cx="604800" cy="147600"/>
            <a:chOff x="7688649" y="828750"/>
            <a:chExt cx="604800" cy="147600"/>
          </a:xfrm>
        </p:grpSpPr>
        <p:sp>
          <p:nvSpPr>
            <p:cNvPr id="3869" name="Google Shape;3869;p122"/>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122"/>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122"/>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2" name="Google Shape;3872;p122"/>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873" name="Google Shape;3873;p122"/>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874" name="Google Shape;3874;p122"/>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875" name="Google Shape;3875;p122"/>
          <p:cNvSpPr txBox="1"/>
          <p:nvPr/>
        </p:nvSpPr>
        <p:spPr>
          <a:xfrm>
            <a:off x="831125" y="2255550"/>
            <a:ext cx="8026500" cy="13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600">
                <a:solidFill>
                  <a:srgbClr val="8959A8"/>
                </a:solidFill>
                <a:latin typeface="Droid Sans Mono"/>
                <a:ea typeface="Droid Sans Mono"/>
                <a:cs typeface="Droid Sans Mono"/>
                <a:sym typeface="Droid Sans Mono"/>
              </a:rPr>
              <a:t>&lt;return type&gt;</a:t>
            </a:r>
            <a:r>
              <a:rPr b="1" lang="en" sz="1600">
                <a:latin typeface="Droid Sans Mono"/>
                <a:ea typeface="Droid Sans Mono"/>
                <a:cs typeface="Droid Sans Mono"/>
                <a:sym typeface="Droid Sans Mono"/>
              </a:rPr>
              <a:t> </a:t>
            </a:r>
            <a:r>
              <a:rPr b="1" lang="en" sz="1600">
                <a:solidFill>
                  <a:srgbClr val="6AA84F"/>
                </a:solidFill>
                <a:latin typeface="Droid Sans Mono"/>
                <a:ea typeface="Droid Sans Mono"/>
                <a:cs typeface="Droid Sans Mono"/>
                <a:sym typeface="Droid Sans Mono"/>
              </a:rPr>
              <a:t>&lt;name&gt;</a:t>
            </a:r>
            <a:r>
              <a:rPr b="1" lang="en" sz="1600">
                <a:latin typeface="Droid Sans Mono"/>
                <a:ea typeface="Droid Sans Mono"/>
                <a:cs typeface="Droid Sans Mono"/>
                <a:sym typeface="Droid Sans Mono"/>
              </a:rPr>
              <a:t>(variable1, variable2, variable3, ...) {</a:t>
            </a:r>
            <a:endParaRPr b="1" sz="1600">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 do something</a:t>
            </a:r>
            <a:endParaRPr b="1" i="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chemeClr val="accent6"/>
                </a:solidFill>
                <a:highlight>
                  <a:schemeClr val="lt1"/>
                </a:highlight>
                <a:latin typeface="Droid Sans Mono"/>
                <a:ea typeface="Droid Sans Mono"/>
                <a:cs typeface="Droid Sans Mono"/>
                <a:sym typeface="Droid Sans Mono"/>
              </a:rPr>
              <a:t>return</a:t>
            </a:r>
            <a:r>
              <a:rPr b="1" lang="en" sz="1600">
                <a:solidFill>
                  <a:srgbClr val="4D4D4C"/>
                </a:solidFill>
                <a:highlight>
                  <a:schemeClr val="lt1"/>
                </a:highlight>
                <a:latin typeface="Droid Sans Mono"/>
                <a:ea typeface="Droid Sans Mono"/>
                <a:cs typeface="Droid Sans Mono"/>
                <a:sym typeface="Droid Sans Mono"/>
              </a:rPr>
              <a:t> </a:t>
            </a:r>
            <a:r>
              <a:rPr b="1" i="1" lang="en" sz="1600">
                <a:solidFill>
                  <a:srgbClr val="F5871F"/>
                </a:solidFill>
                <a:highlight>
                  <a:schemeClr val="lt1"/>
                </a:highlight>
                <a:latin typeface="Droid Sans Mono"/>
                <a:ea typeface="Droid Sans Mono"/>
                <a:cs typeface="Droid Sans Mono"/>
                <a:sym typeface="Droid Sans Mono"/>
              </a:rPr>
              <a:t>&lt;output&gt;</a:t>
            </a:r>
            <a:endParaRPr b="1" i="1" sz="1600">
              <a:solidFill>
                <a:srgbClr val="F5871F"/>
              </a:solidFill>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a:t>
            </a:r>
            <a:endParaRPr b="1" sz="1600">
              <a:latin typeface="Droid Sans Mono"/>
              <a:ea typeface="Droid Sans Mono"/>
              <a:cs typeface="Droid Sans Mono"/>
              <a:sym typeface="Droid Sans Mono"/>
            </a:endParaRPr>
          </a:p>
        </p:txBody>
      </p:sp>
      <p:sp>
        <p:nvSpPr>
          <p:cNvPr id="3876" name="Google Shape;3876;p122">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Tree>
  </p:cSld>
  <p:clrMapOvr>
    <a:masterClrMapping/>
  </p:clrMapOvr>
  <p:transition spd="med">
    <p:fade/>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0" name="Shape 3880"/>
        <p:cNvGrpSpPr/>
        <p:nvPr/>
      </p:nvGrpSpPr>
      <p:grpSpPr>
        <a:xfrm>
          <a:off x="0" y="0"/>
          <a:ext cx="0" cy="0"/>
          <a:chOff x="0" y="0"/>
          <a:chExt cx="0" cy="0"/>
        </a:xfrm>
      </p:grpSpPr>
      <p:sp>
        <p:nvSpPr>
          <p:cNvPr id="3881" name="Google Shape;3881;p123"/>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882" name="Google Shape;3882;p123"/>
          <p:cNvGrpSpPr/>
          <p:nvPr/>
        </p:nvGrpSpPr>
        <p:grpSpPr>
          <a:xfrm>
            <a:off x="299286" y="189025"/>
            <a:ext cx="133205" cy="119344"/>
            <a:chOff x="222150" y="185025"/>
            <a:chExt cx="170100" cy="152400"/>
          </a:xfrm>
        </p:grpSpPr>
        <p:cxnSp>
          <p:nvCxnSpPr>
            <p:cNvPr id="3883" name="Google Shape;3883;p12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884" name="Google Shape;3884;p12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885" name="Google Shape;3885;p12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886" name="Google Shape;3886;p123"/>
          <p:cNvGrpSpPr/>
          <p:nvPr/>
        </p:nvGrpSpPr>
        <p:grpSpPr>
          <a:xfrm>
            <a:off x="286625" y="3999999"/>
            <a:ext cx="145867" cy="958251"/>
            <a:chOff x="286625" y="3923799"/>
            <a:chExt cx="145867" cy="958251"/>
          </a:xfrm>
        </p:grpSpPr>
        <p:sp>
          <p:nvSpPr>
            <p:cNvPr id="3887" name="Google Shape;3887;p123"/>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8" name="Google Shape;3888;p123"/>
            <p:cNvGrpSpPr/>
            <p:nvPr/>
          </p:nvGrpSpPr>
          <p:grpSpPr>
            <a:xfrm>
              <a:off x="298112" y="4342643"/>
              <a:ext cx="110182" cy="126862"/>
              <a:chOff x="281100" y="2027800"/>
              <a:chExt cx="140700" cy="162000"/>
            </a:xfrm>
          </p:grpSpPr>
          <p:sp>
            <p:nvSpPr>
              <p:cNvPr id="3889" name="Google Shape;3889;p123"/>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0" name="Google Shape;3890;p123"/>
              <p:cNvGrpSpPr/>
              <p:nvPr/>
            </p:nvGrpSpPr>
            <p:grpSpPr>
              <a:xfrm>
                <a:off x="308875" y="2088450"/>
                <a:ext cx="85200" cy="40700"/>
                <a:chOff x="308875" y="2087000"/>
                <a:chExt cx="85200" cy="40700"/>
              </a:xfrm>
            </p:grpSpPr>
            <p:cxnSp>
              <p:nvCxnSpPr>
                <p:cNvPr id="3891" name="Google Shape;3891;p123"/>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892" name="Google Shape;3892;p123"/>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893" name="Google Shape;3893;p123"/>
            <p:cNvGrpSpPr/>
            <p:nvPr/>
          </p:nvGrpSpPr>
          <p:grpSpPr>
            <a:xfrm>
              <a:off x="286625" y="3923799"/>
              <a:ext cx="133200" cy="133200"/>
              <a:chOff x="286625" y="3648899"/>
              <a:chExt cx="133200" cy="133200"/>
            </a:xfrm>
          </p:grpSpPr>
          <p:sp>
            <p:nvSpPr>
              <p:cNvPr id="3894" name="Google Shape;3894;p123"/>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123"/>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96" name="Google Shape;3896;p123">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123">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23">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123">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0" name="Google Shape;3900;p123"/>
          <p:cNvGrpSpPr/>
          <p:nvPr/>
        </p:nvGrpSpPr>
        <p:grpSpPr>
          <a:xfrm>
            <a:off x="7819199" y="752550"/>
            <a:ext cx="604800" cy="147600"/>
            <a:chOff x="7688649" y="828750"/>
            <a:chExt cx="604800" cy="147600"/>
          </a:xfrm>
        </p:grpSpPr>
        <p:sp>
          <p:nvSpPr>
            <p:cNvPr id="3901" name="Google Shape;3901;p12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12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12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4" name="Google Shape;3904;p123"/>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905" name="Google Shape;3905;p123"/>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906" name="Google Shape;3906;p123"/>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907" name="Google Shape;3907;p123"/>
          <p:cNvSpPr txBox="1"/>
          <p:nvPr/>
        </p:nvSpPr>
        <p:spPr>
          <a:xfrm>
            <a:off x="831125" y="2255550"/>
            <a:ext cx="8026500" cy="13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600">
                <a:solidFill>
                  <a:srgbClr val="8959A8"/>
                </a:solidFill>
                <a:highlight>
                  <a:srgbClr val="FFD966"/>
                </a:highlight>
                <a:latin typeface="Droid Sans Mono"/>
                <a:ea typeface="Droid Sans Mono"/>
                <a:cs typeface="Droid Sans Mono"/>
                <a:sym typeface="Droid Sans Mono"/>
              </a:rPr>
              <a:t>&lt;return type&gt;</a:t>
            </a:r>
            <a:r>
              <a:rPr b="1" lang="en" sz="1600">
                <a:latin typeface="Droid Sans Mono"/>
                <a:ea typeface="Droid Sans Mono"/>
                <a:cs typeface="Droid Sans Mono"/>
                <a:sym typeface="Droid Sans Mono"/>
              </a:rPr>
              <a:t> </a:t>
            </a:r>
            <a:r>
              <a:rPr b="1" lang="en" sz="1600">
                <a:solidFill>
                  <a:srgbClr val="6AA84F"/>
                </a:solidFill>
                <a:latin typeface="Droid Sans Mono"/>
                <a:ea typeface="Droid Sans Mono"/>
                <a:cs typeface="Droid Sans Mono"/>
                <a:sym typeface="Droid Sans Mono"/>
              </a:rPr>
              <a:t>&lt;name&gt;</a:t>
            </a:r>
            <a:r>
              <a:rPr b="1" lang="en" sz="1600">
                <a:latin typeface="Droid Sans Mono"/>
                <a:ea typeface="Droid Sans Mono"/>
                <a:cs typeface="Droid Sans Mono"/>
                <a:sym typeface="Droid Sans Mono"/>
              </a:rPr>
              <a:t>(variable1, variable2, variable3, ...) {</a:t>
            </a:r>
            <a:endParaRPr b="1" sz="1600">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 do something</a:t>
            </a:r>
            <a:endParaRPr b="1" i="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chemeClr val="accent6"/>
                </a:solidFill>
                <a:highlight>
                  <a:srgbClr val="FFD966"/>
                </a:highlight>
                <a:latin typeface="Droid Sans Mono"/>
                <a:ea typeface="Droid Sans Mono"/>
                <a:cs typeface="Droid Sans Mono"/>
                <a:sym typeface="Droid Sans Mono"/>
              </a:rPr>
              <a:t>return</a:t>
            </a:r>
            <a:r>
              <a:rPr b="1" lang="en" sz="1600">
                <a:solidFill>
                  <a:srgbClr val="4D4D4C"/>
                </a:solidFill>
                <a:highlight>
                  <a:srgbClr val="FFD966"/>
                </a:highlight>
                <a:latin typeface="Droid Sans Mono"/>
                <a:ea typeface="Droid Sans Mono"/>
                <a:cs typeface="Droid Sans Mono"/>
                <a:sym typeface="Droid Sans Mono"/>
              </a:rPr>
              <a:t> </a:t>
            </a:r>
            <a:r>
              <a:rPr b="1" i="1" lang="en" sz="1600">
                <a:solidFill>
                  <a:srgbClr val="F5871F"/>
                </a:solidFill>
                <a:highlight>
                  <a:srgbClr val="FFD966"/>
                </a:highlight>
                <a:latin typeface="Droid Sans Mono"/>
                <a:ea typeface="Droid Sans Mono"/>
                <a:cs typeface="Droid Sans Mono"/>
                <a:sym typeface="Droid Sans Mono"/>
              </a:rPr>
              <a:t>&lt;output&gt;</a:t>
            </a:r>
            <a:endParaRPr b="1" i="1" sz="1600">
              <a:solidFill>
                <a:srgbClr val="F5871F"/>
              </a:solidFill>
              <a:highlight>
                <a:srgbClr val="FFD966"/>
              </a:highlight>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a:t>
            </a:r>
            <a:endParaRPr b="1" sz="1600">
              <a:latin typeface="Droid Sans Mono"/>
              <a:ea typeface="Droid Sans Mono"/>
              <a:cs typeface="Droid Sans Mono"/>
              <a:sym typeface="Droid Sans Mono"/>
            </a:endParaRPr>
          </a:p>
        </p:txBody>
      </p:sp>
      <p:sp>
        <p:nvSpPr>
          <p:cNvPr id="3908" name="Google Shape;3908;p123">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Tree>
  </p:cSld>
  <p:clrMapOvr>
    <a:masterClrMapping/>
  </p:clrMapOvr>
  <p:transition spd="med">
    <p:fade/>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2" name="Shape 3912"/>
        <p:cNvGrpSpPr/>
        <p:nvPr/>
      </p:nvGrpSpPr>
      <p:grpSpPr>
        <a:xfrm>
          <a:off x="0" y="0"/>
          <a:ext cx="0" cy="0"/>
          <a:chOff x="0" y="0"/>
          <a:chExt cx="0" cy="0"/>
        </a:xfrm>
      </p:grpSpPr>
      <p:sp>
        <p:nvSpPr>
          <p:cNvPr id="3913" name="Google Shape;3913;p124"/>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914" name="Google Shape;3914;p124"/>
          <p:cNvGrpSpPr/>
          <p:nvPr/>
        </p:nvGrpSpPr>
        <p:grpSpPr>
          <a:xfrm>
            <a:off x="299286" y="189025"/>
            <a:ext cx="133205" cy="119344"/>
            <a:chOff x="222150" y="185025"/>
            <a:chExt cx="170100" cy="152400"/>
          </a:xfrm>
        </p:grpSpPr>
        <p:cxnSp>
          <p:nvCxnSpPr>
            <p:cNvPr id="3915" name="Google Shape;3915;p124"/>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16" name="Google Shape;3916;p124"/>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17" name="Google Shape;3917;p124"/>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918" name="Google Shape;3918;p124"/>
          <p:cNvGrpSpPr/>
          <p:nvPr/>
        </p:nvGrpSpPr>
        <p:grpSpPr>
          <a:xfrm>
            <a:off x="286625" y="3999999"/>
            <a:ext cx="145867" cy="958251"/>
            <a:chOff x="286625" y="3923799"/>
            <a:chExt cx="145867" cy="958251"/>
          </a:xfrm>
        </p:grpSpPr>
        <p:sp>
          <p:nvSpPr>
            <p:cNvPr id="3919" name="Google Shape;3919;p124"/>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0" name="Google Shape;3920;p124"/>
            <p:cNvGrpSpPr/>
            <p:nvPr/>
          </p:nvGrpSpPr>
          <p:grpSpPr>
            <a:xfrm>
              <a:off x="298112" y="4342643"/>
              <a:ext cx="110182" cy="126862"/>
              <a:chOff x="281100" y="2027800"/>
              <a:chExt cx="140700" cy="162000"/>
            </a:xfrm>
          </p:grpSpPr>
          <p:sp>
            <p:nvSpPr>
              <p:cNvPr id="3921" name="Google Shape;3921;p124"/>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2" name="Google Shape;3922;p124"/>
              <p:cNvGrpSpPr/>
              <p:nvPr/>
            </p:nvGrpSpPr>
            <p:grpSpPr>
              <a:xfrm>
                <a:off x="308875" y="2088450"/>
                <a:ext cx="85200" cy="40700"/>
                <a:chOff x="308875" y="2087000"/>
                <a:chExt cx="85200" cy="40700"/>
              </a:xfrm>
            </p:grpSpPr>
            <p:cxnSp>
              <p:nvCxnSpPr>
                <p:cNvPr id="3923" name="Google Shape;3923;p124"/>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924" name="Google Shape;3924;p124"/>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25" name="Google Shape;3925;p124"/>
            <p:cNvGrpSpPr/>
            <p:nvPr/>
          </p:nvGrpSpPr>
          <p:grpSpPr>
            <a:xfrm>
              <a:off x="286625" y="3923799"/>
              <a:ext cx="133200" cy="133200"/>
              <a:chOff x="286625" y="3648899"/>
              <a:chExt cx="133200" cy="133200"/>
            </a:xfrm>
          </p:grpSpPr>
          <p:sp>
            <p:nvSpPr>
              <p:cNvPr id="3926" name="Google Shape;3926;p124"/>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124"/>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8" name="Google Shape;3928;p124">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24">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24">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24">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2" name="Google Shape;3932;p124"/>
          <p:cNvGrpSpPr/>
          <p:nvPr/>
        </p:nvGrpSpPr>
        <p:grpSpPr>
          <a:xfrm>
            <a:off x="7819199" y="752550"/>
            <a:ext cx="604800" cy="147600"/>
            <a:chOff x="7688649" y="828750"/>
            <a:chExt cx="604800" cy="147600"/>
          </a:xfrm>
        </p:grpSpPr>
        <p:sp>
          <p:nvSpPr>
            <p:cNvPr id="3933" name="Google Shape;3933;p124"/>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24"/>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24"/>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6" name="Google Shape;3936;p124"/>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937" name="Google Shape;3937;p124"/>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938" name="Google Shape;3938;p124"/>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939" name="Google Shape;3939;p124"/>
          <p:cNvSpPr txBox="1"/>
          <p:nvPr/>
        </p:nvSpPr>
        <p:spPr>
          <a:xfrm>
            <a:off x="831125" y="2255550"/>
            <a:ext cx="8026500" cy="13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600">
                <a:solidFill>
                  <a:srgbClr val="8959A8"/>
                </a:solidFill>
                <a:latin typeface="Droid Sans Mono"/>
                <a:ea typeface="Droid Sans Mono"/>
                <a:cs typeface="Droid Sans Mono"/>
                <a:sym typeface="Droid Sans Mono"/>
              </a:rPr>
              <a:t>&lt;return type&gt;</a:t>
            </a:r>
            <a:r>
              <a:rPr b="1" lang="en" sz="1600">
                <a:latin typeface="Droid Sans Mono"/>
                <a:ea typeface="Droid Sans Mono"/>
                <a:cs typeface="Droid Sans Mono"/>
                <a:sym typeface="Droid Sans Mono"/>
              </a:rPr>
              <a:t> </a:t>
            </a:r>
            <a:r>
              <a:rPr b="1" lang="en" sz="1600">
                <a:solidFill>
                  <a:srgbClr val="6AA84F"/>
                </a:solidFill>
                <a:highlight>
                  <a:srgbClr val="FFD966"/>
                </a:highlight>
                <a:latin typeface="Droid Sans Mono"/>
                <a:ea typeface="Droid Sans Mono"/>
                <a:cs typeface="Droid Sans Mono"/>
                <a:sym typeface="Droid Sans Mono"/>
              </a:rPr>
              <a:t>&lt;name&gt;</a:t>
            </a:r>
            <a:r>
              <a:rPr b="1" lang="en" sz="1600">
                <a:latin typeface="Droid Sans Mono"/>
                <a:ea typeface="Droid Sans Mono"/>
                <a:cs typeface="Droid Sans Mono"/>
                <a:sym typeface="Droid Sans Mono"/>
              </a:rPr>
              <a:t>(variable1, variable2, variable3, ...) {</a:t>
            </a:r>
            <a:endParaRPr b="1" sz="1600">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 do something</a:t>
            </a:r>
            <a:endParaRPr b="1" i="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chemeClr val="accent6"/>
                </a:solidFill>
                <a:highlight>
                  <a:schemeClr val="lt1"/>
                </a:highlight>
                <a:latin typeface="Droid Sans Mono"/>
                <a:ea typeface="Droid Sans Mono"/>
                <a:cs typeface="Droid Sans Mono"/>
                <a:sym typeface="Droid Sans Mono"/>
              </a:rPr>
              <a:t>return</a:t>
            </a:r>
            <a:r>
              <a:rPr b="1" lang="en" sz="1600">
                <a:solidFill>
                  <a:srgbClr val="4D4D4C"/>
                </a:solidFill>
                <a:highlight>
                  <a:schemeClr val="lt1"/>
                </a:highlight>
                <a:latin typeface="Droid Sans Mono"/>
                <a:ea typeface="Droid Sans Mono"/>
                <a:cs typeface="Droid Sans Mono"/>
                <a:sym typeface="Droid Sans Mono"/>
              </a:rPr>
              <a:t> </a:t>
            </a:r>
            <a:r>
              <a:rPr b="1" i="1" lang="en" sz="1600">
                <a:solidFill>
                  <a:srgbClr val="F5871F"/>
                </a:solidFill>
                <a:highlight>
                  <a:schemeClr val="lt1"/>
                </a:highlight>
                <a:latin typeface="Droid Sans Mono"/>
                <a:ea typeface="Droid Sans Mono"/>
                <a:cs typeface="Droid Sans Mono"/>
                <a:sym typeface="Droid Sans Mono"/>
              </a:rPr>
              <a:t>&lt;output&gt;</a:t>
            </a:r>
            <a:endParaRPr b="1" i="1" sz="1600">
              <a:solidFill>
                <a:srgbClr val="F5871F"/>
              </a:solidFill>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a:t>
            </a:r>
            <a:endParaRPr b="1" sz="1600">
              <a:latin typeface="Droid Sans Mono"/>
              <a:ea typeface="Droid Sans Mono"/>
              <a:cs typeface="Droid Sans Mono"/>
              <a:sym typeface="Droid Sans Mono"/>
            </a:endParaRPr>
          </a:p>
        </p:txBody>
      </p:sp>
      <p:sp>
        <p:nvSpPr>
          <p:cNvPr id="3940" name="Google Shape;3940;p124">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Tree>
  </p:cSld>
  <p:clrMapOvr>
    <a:masterClrMapping/>
  </p:clrMapOvr>
  <p:transition spd="med">
    <p:fade/>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4" name="Shape 3944"/>
        <p:cNvGrpSpPr/>
        <p:nvPr/>
      </p:nvGrpSpPr>
      <p:grpSpPr>
        <a:xfrm>
          <a:off x="0" y="0"/>
          <a:ext cx="0" cy="0"/>
          <a:chOff x="0" y="0"/>
          <a:chExt cx="0" cy="0"/>
        </a:xfrm>
      </p:grpSpPr>
      <p:sp>
        <p:nvSpPr>
          <p:cNvPr id="3945" name="Google Shape;3945;p125"/>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946" name="Google Shape;3946;p125"/>
          <p:cNvGrpSpPr/>
          <p:nvPr/>
        </p:nvGrpSpPr>
        <p:grpSpPr>
          <a:xfrm>
            <a:off x="299286" y="189025"/>
            <a:ext cx="133205" cy="119344"/>
            <a:chOff x="222150" y="185025"/>
            <a:chExt cx="170100" cy="152400"/>
          </a:xfrm>
        </p:grpSpPr>
        <p:cxnSp>
          <p:nvCxnSpPr>
            <p:cNvPr id="3947" name="Google Shape;3947;p12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48" name="Google Shape;3948;p12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49" name="Google Shape;3949;p12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950" name="Google Shape;3950;p125"/>
          <p:cNvGrpSpPr/>
          <p:nvPr/>
        </p:nvGrpSpPr>
        <p:grpSpPr>
          <a:xfrm>
            <a:off x="286625" y="3999999"/>
            <a:ext cx="145867" cy="958251"/>
            <a:chOff x="286625" y="3923799"/>
            <a:chExt cx="145867" cy="958251"/>
          </a:xfrm>
        </p:grpSpPr>
        <p:sp>
          <p:nvSpPr>
            <p:cNvPr id="3951" name="Google Shape;3951;p12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2" name="Google Shape;3952;p125"/>
            <p:cNvGrpSpPr/>
            <p:nvPr/>
          </p:nvGrpSpPr>
          <p:grpSpPr>
            <a:xfrm>
              <a:off x="298112" y="4342643"/>
              <a:ext cx="110182" cy="126862"/>
              <a:chOff x="281100" y="2027800"/>
              <a:chExt cx="140700" cy="162000"/>
            </a:xfrm>
          </p:grpSpPr>
          <p:sp>
            <p:nvSpPr>
              <p:cNvPr id="3953" name="Google Shape;3953;p12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4" name="Google Shape;3954;p125"/>
              <p:cNvGrpSpPr/>
              <p:nvPr/>
            </p:nvGrpSpPr>
            <p:grpSpPr>
              <a:xfrm>
                <a:off x="308875" y="2088450"/>
                <a:ext cx="85200" cy="40700"/>
                <a:chOff x="308875" y="2087000"/>
                <a:chExt cx="85200" cy="40700"/>
              </a:xfrm>
            </p:grpSpPr>
            <p:cxnSp>
              <p:nvCxnSpPr>
                <p:cNvPr id="3955" name="Google Shape;3955;p12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956" name="Google Shape;3956;p12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57" name="Google Shape;3957;p125"/>
            <p:cNvGrpSpPr/>
            <p:nvPr/>
          </p:nvGrpSpPr>
          <p:grpSpPr>
            <a:xfrm>
              <a:off x="286625" y="3923799"/>
              <a:ext cx="133200" cy="133200"/>
              <a:chOff x="286625" y="3648899"/>
              <a:chExt cx="133200" cy="133200"/>
            </a:xfrm>
          </p:grpSpPr>
          <p:sp>
            <p:nvSpPr>
              <p:cNvPr id="3958" name="Google Shape;3958;p12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12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60" name="Google Shape;3960;p125">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125">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125">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125">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4" name="Google Shape;3964;p125"/>
          <p:cNvGrpSpPr/>
          <p:nvPr/>
        </p:nvGrpSpPr>
        <p:grpSpPr>
          <a:xfrm>
            <a:off x="7819199" y="752550"/>
            <a:ext cx="604800" cy="147600"/>
            <a:chOff x="7688649" y="828750"/>
            <a:chExt cx="604800" cy="147600"/>
          </a:xfrm>
        </p:grpSpPr>
        <p:sp>
          <p:nvSpPr>
            <p:cNvPr id="3965" name="Google Shape;3965;p125"/>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125"/>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125"/>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8" name="Google Shape;3968;p125"/>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3969" name="Google Shape;3969;p125"/>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3970" name="Google Shape;3970;p125"/>
          <p:cNvSpPr/>
          <p:nvPr/>
        </p:nvSpPr>
        <p:spPr>
          <a:xfrm>
            <a:off x="831125" y="1424663"/>
            <a:ext cx="7593000" cy="29751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971" name="Google Shape;3971;p125"/>
          <p:cNvSpPr txBox="1"/>
          <p:nvPr/>
        </p:nvSpPr>
        <p:spPr>
          <a:xfrm>
            <a:off x="831125" y="2255550"/>
            <a:ext cx="8026500" cy="13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600">
                <a:solidFill>
                  <a:srgbClr val="8959A8"/>
                </a:solidFill>
                <a:latin typeface="Droid Sans Mono"/>
                <a:ea typeface="Droid Sans Mono"/>
                <a:cs typeface="Droid Sans Mono"/>
                <a:sym typeface="Droid Sans Mono"/>
              </a:rPr>
              <a:t>&lt;return type&gt;</a:t>
            </a:r>
            <a:r>
              <a:rPr b="1" lang="en" sz="1600">
                <a:latin typeface="Droid Sans Mono"/>
                <a:ea typeface="Droid Sans Mono"/>
                <a:cs typeface="Droid Sans Mono"/>
                <a:sym typeface="Droid Sans Mono"/>
              </a:rPr>
              <a:t> </a:t>
            </a:r>
            <a:r>
              <a:rPr b="1" lang="en" sz="1600">
                <a:solidFill>
                  <a:srgbClr val="6AA84F"/>
                </a:solidFill>
                <a:latin typeface="Droid Sans Mono"/>
                <a:ea typeface="Droid Sans Mono"/>
                <a:cs typeface="Droid Sans Mono"/>
                <a:sym typeface="Droid Sans Mono"/>
              </a:rPr>
              <a:t>&lt;name&gt;</a:t>
            </a:r>
            <a:r>
              <a:rPr b="1" lang="en" sz="1600">
                <a:latin typeface="Droid Sans Mono"/>
                <a:ea typeface="Droid Sans Mono"/>
                <a:cs typeface="Droid Sans Mono"/>
                <a:sym typeface="Droid Sans Mono"/>
              </a:rPr>
              <a:t>(</a:t>
            </a:r>
            <a:r>
              <a:rPr b="1" lang="en" sz="1600">
                <a:highlight>
                  <a:srgbClr val="FFD966"/>
                </a:highlight>
                <a:latin typeface="Droid Sans Mono"/>
                <a:ea typeface="Droid Sans Mono"/>
                <a:cs typeface="Droid Sans Mono"/>
                <a:sym typeface="Droid Sans Mono"/>
              </a:rPr>
              <a:t>variable1, variable2, variable3, ...</a:t>
            </a:r>
            <a:r>
              <a:rPr b="1" lang="en" sz="1600">
                <a:latin typeface="Droid Sans Mono"/>
                <a:ea typeface="Droid Sans Mono"/>
                <a:cs typeface="Droid Sans Mono"/>
                <a:sym typeface="Droid Sans Mono"/>
              </a:rPr>
              <a:t>) {</a:t>
            </a:r>
            <a:endParaRPr b="1" sz="1600">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i="1" lang="en" sz="1600">
                <a:solidFill>
                  <a:srgbClr val="3C78D8"/>
                </a:solidFill>
                <a:highlight>
                  <a:schemeClr val="lt1"/>
                </a:highlight>
                <a:latin typeface="Droid Sans Mono"/>
                <a:ea typeface="Droid Sans Mono"/>
                <a:cs typeface="Droid Sans Mono"/>
                <a:sym typeface="Droid Sans Mono"/>
              </a:rPr>
              <a:t>   // do something</a:t>
            </a:r>
            <a:endParaRPr b="1" i="1" sz="1600">
              <a:solidFill>
                <a:srgbClr val="3C78D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sz="1600">
                <a:solidFill>
                  <a:srgbClr val="4D4D4C"/>
                </a:solidFill>
                <a:highlight>
                  <a:schemeClr val="lt1"/>
                </a:highlight>
                <a:latin typeface="Droid Sans Mono"/>
                <a:ea typeface="Droid Sans Mono"/>
                <a:cs typeface="Droid Sans Mono"/>
                <a:sym typeface="Droid Sans Mono"/>
              </a:rPr>
              <a:t>   </a:t>
            </a:r>
            <a:r>
              <a:rPr b="1" lang="en" sz="1600">
                <a:solidFill>
                  <a:schemeClr val="accent6"/>
                </a:solidFill>
                <a:highlight>
                  <a:schemeClr val="lt1"/>
                </a:highlight>
                <a:latin typeface="Droid Sans Mono"/>
                <a:ea typeface="Droid Sans Mono"/>
                <a:cs typeface="Droid Sans Mono"/>
                <a:sym typeface="Droid Sans Mono"/>
              </a:rPr>
              <a:t>return</a:t>
            </a:r>
            <a:r>
              <a:rPr b="1" lang="en" sz="1600">
                <a:solidFill>
                  <a:srgbClr val="4D4D4C"/>
                </a:solidFill>
                <a:highlight>
                  <a:schemeClr val="lt1"/>
                </a:highlight>
                <a:latin typeface="Droid Sans Mono"/>
                <a:ea typeface="Droid Sans Mono"/>
                <a:cs typeface="Droid Sans Mono"/>
                <a:sym typeface="Droid Sans Mono"/>
              </a:rPr>
              <a:t> </a:t>
            </a:r>
            <a:r>
              <a:rPr b="1" i="1" lang="en" sz="1600">
                <a:solidFill>
                  <a:srgbClr val="F5871F"/>
                </a:solidFill>
                <a:highlight>
                  <a:schemeClr val="lt1"/>
                </a:highlight>
                <a:latin typeface="Droid Sans Mono"/>
                <a:ea typeface="Droid Sans Mono"/>
                <a:cs typeface="Droid Sans Mono"/>
                <a:sym typeface="Droid Sans Mono"/>
              </a:rPr>
              <a:t>&lt;output&gt;</a:t>
            </a:r>
            <a:endParaRPr b="1" i="1" sz="1600">
              <a:solidFill>
                <a:srgbClr val="F5871F"/>
              </a:solidFill>
              <a:latin typeface="Droid Sans Mono"/>
              <a:ea typeface="Droid Sans Mono"/>
              <a:cs typeface="Droid Sans Mono"/>
              <a:sym typeface="Droid Sans Mono"/>
            </a:endParaRPr>
          </a:p>
          <a:p>
            <a:pPr indent="0" lvl="0" marL="0" rtl="0" algn="l">
              <a:lnSpc>
                <a:spcPct val="115000"/>
              </a:lnSpc>
              <a:spcBef>
                <a:spcPts val="600"/>
              </a:spcBef>
              <a:spcAft>
                <a:spcPts val="0"/>
              </a:spcAft>
              <a:buNone/>
            </a:pPr>
            <a:r>
              <a:rPr b="1" lang="en" sz="1600">
                <a:latin typeface="Droid Sans Mono"/>
                <a:ea typeface="Droid Sans Mono"/>
                <a:cs typeface="Droid Sans Mono"/>
                <a:sym typeface="Droid Sans Mono"/>
              </a:rPr>
              <a:t>}</a:t>
            </a:r>
            <a:endParaRPr b="1" sz="1600">
              <a:latin typeface="Droid Sans Mono"/>
              <a:ea typeface="Droid Sans Mono"/>
              <a:cs typeface="Droid Sans Mono"/>
              <a:sym typeface="Droid Sans Mono"/>
            </a:endParaRPr>
          </a:p>
        </p:txBody>
      </p:sp>
      <p:sp>
        <p:nvSpPr>
          <p:cNvPr id="3972" name="Google Shape;3972;p125">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Tree>
  </p:cSld>
  <p:clrMapOvr>
    <a:masterClrMapping/>
  </p:clrMapOvr>
  <p:transition spd="med">
    <p:fade/>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6" name="Shape 3976"/>
        <p:cNvGrpSpPr/>
        <p:nvPr/>
      </p:nvGrpSpPr>
      <p:grpSpPr>
        <a:xfrm>
          <a:off x="0" y="0"/>
          <a:ext cx="0" cy="0"/>
          <a:chOff x="0" y="0"/>
          <a:chExt cx="0" cy="0"/>
        </a:xfrm>
      </p:grpSpPr>
      <p:sp>
        <p:nvSpPr>
          <p:cNvPr id="3977" name="Google Shape;3977;p126"/>
          <p:cNvSpPr/>
          <p:nvPr/>
        </p:nvSpPr>
        <p:spPr>
          <a:xfrm>
            <a:off x="831125" y="3101075"/>
            <a:ext cx="3517800" cy="1391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3978" name="Google Shape;3978;p126"/>
          <p:cNvSpPr txBox="1"/>
          <p:nvPr>
            <p:ph idx="1" type="subTitle"/>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TECH COUNCIL</a:t>
            </a:r>
            <a:endParaRPr sz="1000">
              <a:solidFill>
                <a:schemeClr val="dk2"/>
              </a:solidFill>
              <a:latin typeface="Oswald"/>
              <a:ea typeface="Oswald"/>
              <a:cs typeface="Oswald"/>
              <a:sym typeface="Oswald"/>
            </a:endParaRPr>
          </a:p>
        </p:txBody>
      </p:sp>
      <p:grpSp>
        <p:nvGrpSpPr>
          <p:cNvPr id="3979" name="Google Shape;3979;p126"/>
          <p:cNvGrpSpPr/>
          <p:nvPr/>
        </p:nvGrpSpPr>
        <p:grpSpPr>
          <a:xfrm>
            <a:off x="299286" y="189025"/>
            <a:ext cx="133205" cy="119344"/>
            <a:chOff x="222150" y="185025"/>
            <a:chExt cx="170100" cy="152400"/>
          </a:xfrm>
        </p:grpSpPr>
        <p:cxnSp>
          <p:nvCxnSpPr>
            <p:cNvPr id="3980" name="Google Shape;3980;p12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81" name="Google Shape;3981;p12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982" name="Google Shape;3982;p12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983" name="Google Shape;3983;p126"/>
          <p:cNvGrpSpPr/>
          <p:nvPr/>
        </p:nvGrpSpPr>
        <p:grpSpPr>
          <a:xfrm>
            <a:off x="286625" y="3999999"/>
            <a:ext cx="145867" cy="958251"/>
            <a:chOff x="286625" y="3923799"/>
            <a:chExt cx="145867" cy="958251"/>
          </a:xfrm>
        </p:grpSpPr>
        <p:sp>
          <p:nvSpPr>
            <p:cNvPr id="3984" name="Google Shape;3984;p12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5" name="Google Shape;3985;p126"/>
            <p:cNvGrpSpPr/>
            <p:nvPr/>
          </p:nvGrpSpPr>
          <p:grpSpPr>
            <a:xfrm>
              <a:off x="298112" y="4342643"/>
              <a:ext cx="110182" cy="126862"/>
              <a:chOff x="281100" y="2027800"/>
              <a:chExt cx="140700" cy="162000"/>
            </a:xfrm>
          </p:grpSpPr>
          <p:sp>
            <p:nvSpPr>
              <p:cNvPr id="3986" name="Google Shape;3986;p12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7" name="Google Shape;3987;p126"/>
              <p:cNvGrpSpPr/>
              <p:nvPr/>
            </p:nvGrpSpPr>
            <p:grpSpPr>
              <a:xfrm>
                <a:off x="308875" y="2088450"/>
                <a:ext cx="85200" cy="40700"/>
                <a:chOff x="308875" y="2087000"/>
                <a:chExt cx="85200" cy="40700"/>
              </a:xfrm>
            </p:grpSpPr>
            <p:cxnSp>
              <p:nvCxnSpPr>
                <p:cNvPr id="3988" name="Google Shape;3988;p12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989" name="Google Shape;3989;p12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990" name="Google Shape;3990;p126"/>
            <p:cNvGrpSpPr/>
            <p:nvPr/>
          </p:nvGrpSpPr>
          <p:grpSpPr>
            <a:xfrm>
              <a:off x="286625" y="3923799"/>
              <a:ext cx="133200" cy="133200"/>
              <a:chOff x="286625" y="3648899"/>
              <a:chExt cx="133200" cy="133200"/>
            </a:xfrm>
          </p:grpSpPr>
          <p:sp>
            <p:nvSpPr>
              <p:cNvPr id="3991" name="Google Shape;3991;p12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12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93" name="Google Shape;3993;p126">
            <a:hlinkClick action="ppaction://hlinksldjump" r:id="rId3"/>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126">
            <a:hlinkClick action="ppaction://hlinksldjump" r:id="rId4"/>
          </p:cNvPr>
          <p:cNvSpPr/>
          <p:nvPr/>
        </p:nvSpPr>
        <p:spPr>
          <a:xfrm>
            <a:off x="276600" y="439992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12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126">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7" name="Google Shape;3997;p126"/>
          <p:cNvGrpSpPr/>
          <p:nvPr/>
        </p:nvGrpSpPr>
        <p:grpSpPr>
          <a:xfrm>
            <a:off x="7819199" y="752550"/>
            <a:ext cx="604800" cy="147600"/>
            <a:chOff x="7688649" y="828750"/>
            <a:chExt cx="604800" cy="147600"/>
          </a:xfrm>
        </p:grpSpPr>
        <p:sp>
          <p:nvSpPr>
            <p:cNvPr id="3998" name="Google Shape;3998;p126"/>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126"/>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126"/>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1" name="Google Shape;4001;p126"/>
          <p:cNvSpPr txBox="1"/>
          <p:nvPr>
            <p:ph idx="4294967295"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/Functions</a:t>
            </a:r>
            <a:endParaRPr/>
          </a:p>
        </p:txBody>
      </p:sp>
      <p:sp>
        <p:nvSpPr>
          <p:cNvPr id="4002" name="Google Shape;4002;p126"/>
          <p:cNvSpPr txBox="1"/>
          <p:nvPr>
            <p:ph idx="2" type="subTitle"/>
          </p:nvPr>
        </p:nvSpPr>
        <p:spPr>
          <a:xfrm>
            <a:off x="946025" y="2256975"/>
            <a:ext cx="3334200" cy="22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
        <p:nvSpPr>
          <p:cNvPr id="4003" name="Google Shape;4003;p126"/>
          <p:cNvSpPr/>
          <p:nvPr/>
        </p:nvSpPr>
        <p:spPr>
          <a:xfrm>
            <a:off x="831125" y="1424675"/>
            <a:ext cx="3517800" cy="13914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4004" name="Google Shape;4004;p126"/>
          <p:cNvSpPr txBox="1"/>
          <p:nvPr/>
        </p:nvSpPr>
        <p:spPr>
          <a:xfrm>
            <a:off x="888575" y="1419299"/>
            <a:ext cx="3460200" cy="13914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int</a:t>
            </a:r>
            <a:r>
              <a:rPr b="1" lang="en">
                <a:solidFill>
                  <a:srgbClr val="4D4D4C"/>
                </a:solidFill>
                <a:highlight>
                  <a:schemeClr val="lt1"/>
                </a:highlight>
                <a:latin typeface="Droid Sans Mono"/>
                <a:ea typeface="Droid Sans Mono"/>
                <a:cs typeface="Droid Sans Mono"/>
                <a:sym typeface="Droid Sans Mono"/>
              </a:rPr>
              <a:t> </a:t>
            </a:r>
            <a:r>
              <a:rPr b="1" lang="en">
                <a:solidFill>
                  <a:srgbClr val="4271AE"/>
                </a:solidFill>
                <a:highlight>
                  <a:schemeClr val="lt1"/>
                </a:highlight>
                <a:latin typeface="Droid Sans Mono"/>
                <a:ea typeface="Droid Sans Mono"/>
                <a:cs typeface="Droid Sans Mono"/>
                <a:sym typeface="Droid Sans Mono"/>
              </a:rPr>
              <a:t>addition</a:t>
            </a:r>
            <a:r>
              <a:rPr b="1" lang="en">
                <a:solidFill>
                  <a:srgbClr val="4D4D4C"/>
                </a:solidFill>
                <a:highlight>
                  <a:schemeClr val="lt1"/>
                </a:highlight>
                <a:latin typeface="Droid Sans Mono"/>
                <a:ea typeface="Droid Sans Mono"/>
                <a:cs typeface="Droid Sans Mono"/>
                <a:sym typeface="Droid Sans Mono"/>
              </a:rPr>
              <a:t> </a:t>
            </a:r>
            <a:r>
              <a:rPr b="1" lang="en">
                <a:solidFill>
                  <a:srgbClr val="F5871F"/>
                </a:solidFill>
                <a:highlight>
                  <a:schemeClr val="lt1"/>
                </a:highlight>
                <a:latin typeface="Droid Sans Mono"/>
                <a:ea typeface="Droid Sans Mono"/>
                <a:cs typeface="Droid Sans Mono"/>
                <a:sym typeface="Droid Sans Mono"/>
              </a:rPr>
              <a:t>(</a:t>
            </a:r>
            <a:r>
              <a:rPr b="1" lang="en">
                <a:solidFill>
                  <a:srgbClr val="8959A8"/>
                </a:solidFill>
                <a:highlight>
                  <a:schemeClr val="lt1"/>
                </a:highlight>
                <a:latin typeface="Droid Sans Mono"/>
                <a:ea typeface="Droid Sans Mono"/>
                <a:cs typeface="Droid Sans Mono"/>
                <a:sym typeface="Droid Sans Mono"/>
              </a:rPr>
              <a:t>int</a:t>
            </a:r>
            <a:r>
              <a:rPr b="1" lang="en">
                <a:solidFill>
                  <a:srgbClr val="F5871F"/>
                </a:solidFill>
                <a:highlight>
                  <a:schemeClr val="lt1"/>
                </a:highlight>
                <a:latin typeface="Droid Sans Mono"/>
                <a:ea typeface="Droid Sans Mono"/>
                <a:cs typeface="Droid Sans Mono"/>
                <a:sym typeface="Droid Sans Mono"/>
              </a:rPr>
              <a:t> a, </a:t>
            </a:r>
            <a:r>
              <a:rPr b="1" lang="en">
                <a:solidFill>
                  <a:srgbClr val="8959A8"/>
                </a:solidFill>
                <a:highlight>
                  <a:schemeClr val="lt1"/>
                </a:highlight>
                <a:latin typeface="Droid Sans Mono"/>
                <a:ea typeface="Droid Sans Mono"/>
                <a:cs typeface="Droid Sans Mono"/>
                <a:sym typeface="Droid Sans Mono"/>
              </a:rPr>
              <a:t>int</a:t>
            </a:r>
            <a:r>
              <a:rPr b="1" lang="en">
                <a:solidFill>
                  <a:srgbClr val="F5871F"/>
                </a:solidFill>
                <a:highlight>
                  <a:schemeClr val="lt1"/>
                </a:highlight>
                <a:latin typeface="Droid Sans Mono"/>
                <a:ea typeface="Droid Sans Mono"/>
                <a:cs typeface="Droid Sans Mono"/>
                <a:sym typeface="Droid Sans Mono"/>
              </a:rPr>
              <a:t> b)</a:t>
            </a:r>
            <a:r>
              <a:rPr b="1" lang="en">
                <a:solidFill>
                  <a:srgbClr val="4D4D4C"/>
                </a:solidFill>
                <a:highlight>
                  <a:schemeClr val="lt1"/>
                </a:highlight>
                <a:latin typeface="Droid Sans Mono"/>
                <a:ea typeface="Droid Sans Mono"/>
                <a:cs typeface="Droid Sans Mono"/>
                <a:sym typeface="Droid Sans Mono"/>
              </a:rPr>
              <a:t> {</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  </a:t>
            </a:r>
            <a:r>
              <a:rPr b="1" lang="en">
                <a:solidFill>
                  <a:srgbClr val="8959A8"/>
                </a:solidFill>
                <a:highlight>
                  <a:schemeClr val="lt1"/>
                </a:highlight>
                <a:latin typeface="Droid Sans Mono"/>
                <a:ea typeface="Droid Sans Mono"/>
                <a:cs typeface="Droid Sans Mono"/>
                <a:sym typeface="Droid Sans Mono"/>
              </a:rPr>
              <a:t>int</a:t>
            </a:r>
            <a:r>
              <a:rPr b="1" lang="en">
                <a:solidFill>
                  <a:srgbClr val="4D4D4C"/>
                </a:solidFill>
                <a:highlight>
                  <a:schemeClr val="lt1"/>
                </a:highlight>
                <a:latin typeface="Droid Sans Mono"/>
                <a:ea typeface="Droid Sans Mono"/>
                <a:cs typeface="Droid Sans Mono"/>
                <a:sym typeface="Droid Sans Mono"/>
              </a:rPr>
              <a:t> c;</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  c = a + b;</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  </a:t>
            </a:r>
            <a:r>
              <a:rPr b="1" lang="en">
                <a:solidFill>
                  <a:srgbClr val="8959A8"/>
                </a:solidFill>
                <a:highlight>
                  <a:schemeClr val="lt1"/>
                </a:highlight>
                <a:latin typeface="Droid Sans Mono"/>
                <a:ea typeface="Droid Sans Mono"/>
                <a:cs typeface="Droid Sans Mono"/>
                <a:sym typeface="Droid Sans Mono"/>
              </a:rPr>
              <a:t>return</a:t>
            </a:r>
            <a:r>
              <a:rPr b="1" lang="en">
                <a:solidFill>
                  <a:srgbClr val="4D4D4C"/>
                </a:solidFill>
                <a:highlight>
                  <a:schemeClr val="lt1"/>
                </a:highlight>
                <a:latin typeface="Droid Sans Mono"/>
                <a:ea typeface="Droid Sans Mono"/>
                <a:cs typeface="Droid Sans Mono"/>
                <a:sym typeface="Droid Sans Mono"/>
              </a:rPr>
              <a:t> c;</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a:t>
            </a:r>
            <a:endParaRPr b="1" sz="1900">
              <a:solidFill>
                <a:srgbClr val="8959A8"/>
              </a:solidFill>
              <a:latin typeface="Droid Sans Mono"/>
              <a:ea typeface="Droid Sans Mono"/>
              <a:cs typeface="Droid Sans Mono"/>
              <a:sym typeface="Droid Sans Mono"/>
            </a:endParaRPr>
          </a:p>
        </p:txBody>
      </p:sp>
      <p:sp>
        <p:nvSpPr>
          <p:cNvPr id="4005" name="Google Shape;4005;p126"/>
          <p:cNvSpPr txBox="1"/>
          <p:nvPr/>
        </p:nvSpPr>
        <p:spPr>
          <a:xfrm>
            <a:off x="888575" y="3087625"/>
            <a:ext cx="3460200" cy="16392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a:solidFill>
                  <a:srgbClr val="8959A8"/>
                </a:solidFill>
                <a:highlight>
                  <a:schemeClr val="lt1"/>
                </a:highlight>
                <a:latin typeface="Droid Sans Mono"/>
                <a:ea typeface="Droid Sans Mono"/>
                <a:cs typeface="Droid Sans Mono"/>
                <a:sym typeface="Droid Sans Mono"/>
              </a:rPr>
              <a:t>int</a:t>
            </a:r>
            <a:r>
              <a:rPr b="1" lang="en">
                <a:solidFill>
                  <a:srgbClr val="4D4D4C"/>
                </a:solidFill>
                <a:highlight>
                  <a:schemeClr val="lt1"/>
                </a:highlight>
                <a:latin typeface="Droid Sans Mono"/>
                <a:ea typeface="Droid Sans Mono"/>
                <a:cs typeface="Droid Sans Mono"/>
                <a:sym typeface="Droid Sans Mono"/>
              </a:rPr>
              <a:t> </a:t>
            </a:r>
            <a:r>
              <a:rPr b="1" lang="en">
                <a:solidFill>
                  <a:srgbClr val="4271AE"/>
                </a:solidFill>
                <a:highlight>
                  <a:schemeClr val="lt1"/>
                </a:highlight>
                <a:latin typeface="Droid Sans Mono"/>
                <a:ea typeface="Droid Sans Mono"/>
                <a:cs typeface="Droid Sans Mono"/>
                <a:sym typeface="Droid Sans Mono"/>
              </a:rPr>
              <a:t>subtract</a:t>
            </a:r>
            <a:r>
              <a:rPr b="1" lang="en">
                <a:solidFill>
                  <a:srgbClr val="4D4D4C"/>
                </a:solidFill>
                <a:highlight>
                  <a:schemeClr val="lt1"/>
                </a:highlight>
                <a:latin typeface="Droid Sans Mono"/>
                <a:ea typeface="Droid Sans Mono"/>
                <a:cs typeface="Droid Sans Mono"/>
                <a:sym typeface="Droid Sans Mono"/>
              </a:rPr>
              <a:t> </a:t>
            </a:r>
            <a:r>
              <a:rPr b="1" lang="en">
                <a:solidFill>
                  <a:srgbClr val="F5871F"/>
                </a:solidFill>
                <a:highlight>
                  <a:schemeClr val="lt1"/>
                </a:highlight>
                <a:latin typeface="Droid Sans Mono"/>
                <a:ea typeface="Droid Sans Mono"/>
                <a:cs typeface="Droid Sans Mono"/>
                <a:sym typeface="Droid Sans Mono"/>
              </a:rPr>
              <a:t>(</a:t>
            </a:r>
            <a:r>
              <a:rPr b="1" lang="en">
                <a:solidFill>
                  <a:srgbClr val="8959A8"/>
                </a:solidFill>
                <a:highlight>
                  <a:schemeClr val="lt1"/>
                </a:highlight>
                <a:latin typeface="Droid Sans Mono"/>
                <a:ea typeface="Droid Sans Mono"/>
                <a:cs typeface="Droid Sans Mono"/>
                <a:sym typeface="Droid Sans Mono"/>
              </a:rPr>
              <a:t>int</a:t>
            </a:r>
            <a:r>
              <a:rPr b="1" lang="en">
                <a:solidFill>
                  <a:srgbClr val="F5871F"/>
                </a:solidFill>
                <a:highlight>
                  <a:schemeClr val="lt1"/>
                </a:highlight>
                <a:latin typeface="Droid Sans Mono"/>
                <a:ea typeface="Droid Sans Mono"/>
                <a:cs typeface="Droid Sans Mono"/>
                <a:sym typeface="Droid Sans Mono"/>
              </a:rPr>
              <a:t> a, </a:t>
            </a:r>
            <a:r>
              <a:rPr b="1" lang="en">
                <a:solidFill>
                  <a:srgbClr val="8959A8"/>
                </a:solidFill>
                <a:highlight>
                  <a:schemeClr val="lt1"/>
                </a:highlight>
                <a:latin typeface="Droid Sans Mono"/>
                <a:ea typeface="Droid Sans Mono"/>
                <a:cs typeface="Droid Sans Mono"/>
                <a:sym typeface="Droid Sans Mono"/>
              </a:rPr>
              <a:t>int</a:t>
            </a:r>
            <a:r>
              <a:rPr b="1" lang="en">
                <a:solidFill>
                  <a:srgbClr val="F5871F"/>
                </a:solidFill>
                <a:highlight>
                  <a:schemeClr val="lt1"/>
                </a:highlight>
                <a:latin typeface="Droid Sans Mono"/>
                <a:ea typeface="Droid Sans Mono"/>
                <a:cs typeface="Droid Sans Mono"/>
                <a:sym typeface="Droid Sans Mono"/>
              </a:rPr>
              <a:t> b)</a:t>
            </a:r>
            <a:r>
              <a:rPr b="1" lang="en">
                <a:solidFill>
                  <a:srgbClr val="4D4D4C"/>
                </a:solidFill>
                <a:highlight>
                  <a:schemeClr val="lt1"/>
                </a:highlight>
                <a:latin typeface="Droid Sans Mono"/>
                <a:ea typeface="Droid Sans Mono"/>
                <a:cs typeface="Droid Sans Mono"/>
                <a:sym typeface="Droid Sans Mono"/>
              </a:rPr>
              <a:t> {</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  </a:t>
            </a:r>
            <a:r>
              <a:rPr b="1" lang="en">
                <a:solidFill>
                  <a:srgbClr val="8959A8"/>
                </a:solidFill>
                <a:highlight>
                  <a:schemeClr val="lt1"/>
                </a:highlight>
                <a:latin typeface="Droid Sans Mono"/>
                <a:ea typeface="Droid Sans Mono"/>
                <a:cs typeface="Droid Sans Mono"/>
                <a:sym typeface="Droid Sans Mono"/>
              </a:rPr>
              <a:t>int</a:t>
            </a:r>
            <a:r>
              <a:rPr b="1" lang="en">
                <a:solidFill>
                  <a:srgbClr val="4D4D4C"/>
                </a:solidFill>
                <a:highlight>
                  <a:schemeClr val="lt1"/>
                </a:highlight>
                <a:latin typeface="Droid Sans Mono"/>
                <a:ea typeface="Droid Sans Mono"/>
                <a:cs typeface="Droid Sans Mono"/>
                <a:sym typeface="Droid Sans Mono"/>
              </a:rPr>
              <a:t> c;</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  c = a - b;</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  </a:t>
            </a:r>
            <a:r>
              <a:rPr b="1" lang="en">
                <a:solidFill>
                  <a:srgbClr val="8959A8"/>
                </a:solidFill>
                <a:highlight>
                  <a:schemeClr val="lt1"/>
                </a:highlight>
                <a:latin typeface="Droid Sans Mono"/>
                <a:ea typeface="Droid Sans Mono"/>
                <a:cs typeface="Droid Sans Mono"/>
                <a:sym typeface="Droid Sans Mono"/>
              </a:rPr>
              <a:t>return</a:t>
            </a:r>
            <a:r>
              <a:rPr b="1" lang="en">
                <a:solidFill>
                  <a:srgbClr val="4D4D4C"/>
                </a:solidFill>
                <a:highlight>
                  <a:schemeClr val="lt1"/>
                </a:highlight>
                <a:latin typeface="Droid Sans Mono"/>
                <a:ea typeface="Droid Sans Mono"/>
                <a:cs typeface="Droid Sans Mono"/>
                <a:sym typeface="Droid Sans Mono"/>
              </a:rPr>
              <a:t> c;</a:t>
            </a:r>
            <a:endParaRPr b="1">
              <a:solidFill>
                <a:srgbClr val="4D4D4C"/>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4D4D4C"/>
                </a:solidFill>
                <a:highlight>
                  <a:schemeClr val="lt1"/>
                </a:highlight>
                <a:latin typeface="Droid Sans Mono"/>
                <a:ea typeface="Droid Sans Mono"/>
                <a:cs typeface="Droid Sans Mono"/>
                <a:sym typeface="Droid Sans Mono"/>
              </a:rPr>
              <a:t>}</a:t>
            </a:r>
            <a:endParaRPr b="1">
              <a:solidFill>
                <a:srgbClr val="8959A8"/>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t/>
            </a:r>
            <a:endParaRPr b="1">
              <a:solidFill>
                <a:srgbClr val="8959A8"/>
              </a:solidFill>
              <a:highlight>
                <a:schemeClr val="lt1"/>
              </a:highlight>
              <a:latin typeface="Droid Sans Mono"/>
              <a:ea typeface="Droid Sans Mono"/>
              <a:cs typeface="Droid Sans Mono"/>
              <a:sym typeface="Droid Sans Mono"/>
            </a:endParaRPr>
          </a:p>
        </p:txBody>
      </p:sp>
      <p:sp>
        <p:nvSpPr>
          <p:cNvPr id="4006" name="Google Shape;4006;p126"/>
          <p:cNvSpPr/>
          <p:nvPr/>
        </p:nvSpPr>
        <p:spPr>
          <a:xfrm>
            <a:off x="4923300" y="1424675"/>
            <a:ext cx="3334200" cy="1300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4007" name="Google Shape;4007;p126"/>
          <p:cNvSpPr txBox="1"/>
          <p:nvPr/>
        </p:nvSpPr>
        <p:spPr>
          <a:xfrm>
            <a:off x="5018600" y="1476050"/>
            <a:ext cx="3238800" cy="11436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a:solidFill>
                  <a:srgbClr val="F5871F"/>
                </a:solidFill>
                <a:highlight>
                  <a:schemeClr val="lt1"/>
                </a:highlight>
                <a:latin typeface="Droid Sans Mono"/>
                <a:ea typeface="Droid Sans Mono"/>
                <a:cs typeface="Droid Sans Mono"/>
                <a:sym typeface="Droid Sans Mono"/>
              </a:rPr>
              <a:t>i</a:t>
            </a:r>
            <a:r>
              <a:rPr b="1" lang="en">
                <a:solidFill>
                  <a:srgbClr val="F5871F"/>
                </a:solidFill>
                <a:highlight>
                  <a:schemeClr val="lt1"/>
                </a:highlight>
                <a:latin typeface="Droid Sans Mono"/>
                <a:ea typeface="Droid Sans Mono"/>
                <a:cs typeface="Droid Sans Mono"/>
                <a:sym typeface="Droid Sans Mono"/>
              </a:rPr>
              <a:t>nt </a:t>
            </a:r>
            <a:r>
              <a:rPr b="1" lang="en">
                <a:solidFill>
                  <a:srgbClr val="3F3F3F"/>
                </a:solidFill>
                <a:highlight>
                  <a:schemeClr val="lt1"/>
                </a:highlight>
                <a:latin typeface="Droid Sans Mono"/>
                <a:ea typeface="Droid Sans Mono"/>
                <a:cs typeface="Droid Sans Mono"/>
                <a:sym typeface="Droid Sans Mono"/>
              </a:rPr>
              <a:t>main() {</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	</a:t>
            </a:r>
            <a:r>
              <a:rPr b="1" lang="en">
                <a:solidFill>
                  <a:srgbClr val="3F3F3F"/>
                </a:solidFill>
                <a:highlight>
                  <a:schemeClr val="lt1"/>
                </a:highlight>
                <a:latin typeface="Droid Sans Mono"/>
                <a:ea typeface="Droid Sans Mono"/>
                <a:cs typeface="Droid Sans Mono"/>
                <a:sym typeface="Droid Sans Mono"/>
              </a:rPr>
              <a:t>c</a:t>
            </a:r>
            <a:r>
              <a:rPr b="1" lang="en">
                <a:solidFill>
                  <a:srgbClr val="3F3F3F"/>
                </a:solidFill>
                <a:highlight>
                  <a:schemeClr val="lt1"/>
                </a:highlight>
                <a:latin typeface="Droid Sans Mono"/>
                <a:ea typeface="Droid Sans Mono"/>
                <a:cs typeface="Droid Sans Mono"/>
                <a:sym typeface="Droid Sans Mono"/>
              </a:rPr>
              <a:t>out &lt;&lt; </a:t>
            </a:r>
            <a:r>
              <a:rPr b="1" lang="en">
                <a:solidFill>
                  <a:srgbClr val="8959A8"/>
                </a:solidFill>
                <a:highlight>
                  <a:schemeClr val="lt1"/>
                </a:highlight>
                <a:latin typeface="Droid Sans Mono"/>
                <a:ea typeface="Droid Sans Mono"/>
                <a:cs typeface="Droid Sans Mono"/>
                <a:sym typeface="Droid Sans Mono"/>
              </a:rPr>
              <a:t>addition</a:t>
            </a:r>
            <a:r>
              <a:rPr b="1" lang="en">
                <a:solidFill>
                  <a:srgbClr val="3F3F3F"/>
                </a:solidFill>
                <a:highlight>
                  <a:schemeClr val="lt1"/>
                </a:highlight>
                <a:latin typeface="Droid Sans Mono"/>
                <a:ea typeface="Droid Sans Mono"/>
                <a:cs typeface="Droid Sans Mono"/>
                <a:sym typeface="Droid Sans Mono"/>
              </a:rPr>
              <a:t>(1,2);</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	</a:t>
            </a:r>
            <a:r>
              <a:rPr b="1" lang="en">
                <a:solidFill>
                  <a:srgbClr val="3F3F3F"/>
                </a:solidFill>
                <a:highlight>
                  <a:schemeClr val="lt1"/>
                </a:highlight>
                <a:latin typeface="Droid Sans Mono"/>
                <a:ea typeface="Droid Sans Mono"/>
                <a:cs typeface="Droid Sans Mono"/>
                <a:sym typeface="Droid Sans Mono"/>
              </a:rPr>
              <a:t>c</a:t>
            </a:r>
            <a:r>
              <a:rPr b="1" lang="en">
                <a:solidFill>
                  <a:srgbClr val="3F3F3F"/>
                </a:solidFill>
                <a:highlight>
                  <a:schemeClr val="lt1"/>
                </a:highlight>
                <a:latin typeface="Droid Sans Mono"/>
                <a:ea typeface="Droid Sans Mono"/>
                <a:cs typeface="Droid Sans Mono"/>
                <a:sym typeface="Droid Sans Mono"/>
              </a:rPr>
              <a:t>out &lt;&lt; </a:t>
            </a:r>
            <a:r>
              <a:rPr b="1" lang="en">
                <a:solidFill>
                  <a:srgbClr val="8959A8"/>
                </a:solidFill>
                <a:highlight>
                  <a:schemeClr val="lt1"/>
                </a:highlight>
                <a:latin typeface="Droid Sans Mono"/>
                <a:ea typeface="Droid Sans Mono"/>
                <a:cs typeface="Droid Sans Mono"/>
                <a:sym typeface="Droid Sans Mono"/>
              </a:rPr>
              <a:t>subtract</a:t>
            </a:r>
            <a:r>
              <a:rPr b="1" lang="en">
                <a:solidFill>
                  <a:srgbClr val="3F3F3F"/>
                </a:solidFill>
                <a:highlight>
                  <a:schemeClr val="lt1"/>
                </a:highlight>
                <a:latin typeface="Droid Sans Mono"/>
                <a:ea typeface="Droid Sans Mono"/>
                <a:cs typeface="Droid Sans Mono"/>
                <a:sym typeface="Droid Sans Mono"/>
              </a:rPr>
              <a:t>(5,3);</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a:t>
            </a:r>
            <a:endParaRPr b="1">
              <a:solidFill>
                <a:srgbClr val="3F3F3F"/>
              </a:solidFill>
              <a:highlight>
                <a:schemeClr val="lt1"/>
              </a:highlight>
              <a:latin typeface="Droid Sans Mono"/>
              <a:ea typeface="Droid Sans Mono"/>
              <a:cs typeface="Droid Sans Mono"/>
              <a:sym typeface="Droid Sans Mono"/>
            </a:endParaRPr>
          </a:p>
        </p:txBody>
      </p:sp>
      <p:sp>
        <p:nvSpPr>
          <p:cNvPr id="4008" name="Google Shape;4008;p126"/>
          <p:cNvSpPr/>
          <p:nvPr/>
        </p:nvSpPr>
        <p:spPr>
          <a:xfrm>
            <a:off x="4923300" y="2872650"/>
            <a:ext cx="3334200" cy="1639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76200" rtl="0" algn="l">
              <a:lnSpc>
                <a:spcPct val="100000"/>
              </a:lnSpc>
              <a:spcBef>
                <a:spcPts val="0"/>
              </a:spcBef>
              <a:spcAft>
                <a:spcPts val="0"/>
              </a:spcAft>
              <a:buNone/>
            </a:pPr>
            <a:r>
              <a:t/>
            </a:r>
            <a:endParaRPr b="1" sz="3000">
              <a:solidFill>
                <a:srgbClr val="8959A8"/>
              </a:solidFill>
              <a:highlight>
                <a:schemeClr val="lt1"/>
              </a:highlight>
              <a:latin typeface="Droid Sans Mono"/>
              <a:ea typeface="Droid Sans Mono"/>
              <a:cs typeface="Droid Sans Mono"/>
              <a:sym typeface="Droid Sans Mono"/>
            </a:endParaRPr>
          </a:p>
        </p:txBody>
      </p:sp>
      <p:sp>
        <p:nvSpPr>
          <p:cNvPr id="4009" name="Google Shape;4009;p126"/>
          <p:cNvSpPr txBox="1"/>
          <p:nvPr/>
        </p:nvSpPr>
        <p:spPr>
          <a:xfrm>
            <a:off x="5041309" y="2859233"/>
            <a:ext cx="3133800" cy="16392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0"/>
              </a:spcBef>
              <a:spcAft>
                <a:spcPts val="0"/>
              </a:spcAft>
              <a:buNone/>
            </a:pPr>
            <a:r>
              <a:rPr b="1" lang="en">
                <a:solidFill>
                  <a:srgbClr val="F5871F"/>
                </a:solidFill>
                <a:highlight>
                  <a:schemeClr val="lt1"/>
                </a:highlight>
                <a:latin typeface="Droid Sans Mono"/>
                <a:ea typeface="Droid Sans Mono"/>
                <a:cs typeface="Droid Sans Mono"/>
                <a:sym typeface="Droid Sans Mono"/>
              </a:rPr>
              <a:t>int </a:t>
            </a:r>
            <a:r>
              <a:rPr b="1" lang="en">
                <a:solidFill>
                  <a:srgbClr val="3F3F3F"/>
                </a:solidFill>
                <a:highlight>
                  <a:schemeClr val="lt1"/>
                </a:highlight>
                <a:latin typeface="Droid Sans Mono"/>
                <a:ea typeface="Droid Sans Mono"/>
                <a:cs typeface="Droid Sans Mono"/>
                <a:sym typeface="Droid Sans Mono"/>
              </a:rPr>
              <a:t>main() {</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	</a:t>
            </a:r>
            <a:r>
              <a:rPr b="1" lang="en">
                <a:solidFill>
                  <a:srgbClr val="F5871F"/>
                </a:solidFill>
                <a:highlight>
                  <a:schemeClr val="lt1"/>
                </a:highlight>
                <a:latin typeface="Droid Sans Mono"/>
                <a:ea typeface="Droid Sans Mono"/>
                <a:cs typeface="Droid Sans Mono"/>
                <a:sym typeface="Droid Sans Mono"/>
              </a:rPr>
              <a:t>i</a:t>
            </a:r>
            <a:r>
              <a:rPr b="1" lang="en">
                <a:solidFill>
                  <a:srgbClr val="F5871F"/>
                </a:solidFill>
                <a:highlight>
                  <a:schemeClr val="lt1"/>
                </a:highlight>
                <a:latin typeface="Droid Sans Mono"/>
                <a:ea typeface="Droid Sans Mono"/>
                <a:cs typeface="Droid Sans Mono"/>
                <a:sym typeface="Droid Sans Mono"/>
              </a:rPr>
              <a:t>nt </a:t>
            </a:r>
            <a:r>
              <a:rPr b="1" lang="en">
                <a:solidFill>
                  <a:srgbClr val="3F3F3F"/>
                </a:solidFill>
                <a:highlight>
                  <a:schemeClr val="lt1"/>
                </a:highlight>
                <a:latin typeface="Droid Sans Mono"/>
                <a:ea typeface="Droid Sans Mono"/>
                <a:cs typeface="Droid Sans Mono"/>
                <a:sym typeface="Droid Sans Mono"/>
              </a:rPr>
              <a:t>sum, </a:t>
            </a:r>
            <a:r>
              <a:rPr b="1" lang="en">
                <a:solidFill>
                  <a:srgbClr val="3F3F3F"/>
                </a:solidFill>
                <a:highlight>
                  <a:schemeClr val="lt1"/>
                </a:highlight>
                <a:latin typeface="Droid Sans Mono"/>
                <a:ea typeface="Droid Sans Mono"/>
                <a:cs typeface="Droid Sans Mono"/>
                <a:sym typeface="Droid Sans Mono"/>
              </a:rPr>
              <a:t>diff;</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	sum = </a:t>
            </a:r>
            <a:r>
              <a:rPr b="1" lang="en">
                <a:solidFill>
                  <a:srgbClr val="8959A8"/>
                </a:solidFill>
                <a:highlight>
                  <a:schemeClr val="lt1"/>
                </a:highlight>
                <a:latin typeface="Droid Sans Mono"/>
                <a:ea typeface="Droid Sans Mono"/>
                <a:cs typeface="Droid Sans Mono"/>
                <a:sym typeface="Droid Sans Mono"/>
              </a:rPr>
              <a:t>addition</a:t>
            </a:r>
            <a:r>
              <a:rPr b="1" lang="en">
                <a:solidFill>
                  <a:srgbClr val="3F3F3F"/>
                </a:solidFill>
                <a:highlight>
                  <a:schemeClr val="lt1"/>
                </a:highlight>
                <a:latin typeface="Droid Sans Mono"/>
                <a:ea typeface="Droid Sans Mono"/>
                <a:cs typeface="Droid Sans Mono"/>
                <a:sym typeface="Droid Sans Mono"/>
              </a:rPr>
              <a:t>(1,2);</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	</a:t>
            </a:r>
            <a:r>
              <a:rPr b="1" lang="en">
                <a:solidFill>
                  <a:srgbClr val="3F3F3F"/>
                </a:solidFill>
                <a:highlight>
                  <a:schemeClr val="lt1"/>
                </a:highlight>
                <a:latin typeface="Droid Sans Mono"/>
                <a:ea typeface="Droid Sans Mono"/>
                <a:cs typeface="Droid Sans Mono"/>
                <a:sym typeface="Droid Sans Mono"/>
              </a:rPr>
              <a:t>d</a:t>
            </a:r>
            <a:r>
              <a:rPr b="1" lang="en">
                <a:solidFill>
                  <a:srgbClr val="3F3F3F"/>
                </a:solidFill>
                <a:highlight>
                  <a:schemeClr val="lt1"/>
                </a:highlight>
                <a:latin typeface="Droid Sans Mono"/>
                <a:ea typeface="Droid Sans Mono"/>
                <a:cs typeface="Droid Sans Mono"/>
                <a:sym typeface="Droid Sans Mono"/>
              </a:rPr>
              <a:t>iff = </a:t>
            </a:r>
            <a:r>
              <a:rPr b="1" lang="en">
                <a:solidFill>
                  <a:srgbClr val="8959A8"/>
                </a:solidFill>
                <a:highlight>
                  <a:schemeClr val="lt1"/>
                </a:highlight>
                <a:latin typeface="Droid Sans Mono"/>
                <a:ea typeface="Droid Sans Mono"/>
                <a:cs typeface="Droid Sans Mono"/>
                <a:sym typeface="Droid Sans Mono"/>
              </a:rPr>
              <a:t>subtract</a:t>
            </a:r>
            <a:r>
              <a:rPr b="1" lang="en">
                <a:solidFill>
                  <a:srgbClr val="3F3F3F"/>
                </a:solidFill>
                <a:highlight>
                  <a:schemeClr val="lt1"/>
                </a:highlight>
                <a:latin typeface="Droid Sans Mono"/>
                <a:ea typeface="Droid Sans Mono"/>
                <a:cs typeface="Droid Sans Mono"/>
                <a:sym typeface="Droid Sans Mono"/>
              </a:rPr>
              <a:t>(4,2);</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C78D8"/>
                </a:solidFill>
                <a:highlight>
                  <a:schemeClr val="lt1"/>
                </a:highlight>
                <a:latin typeface="Droid Sans Mono"/>
                <a:ea typeface="Droid Sans Mono"/>
                <a:cs typeface="Droid Sans Mono"/>
                <a:sym typeface="Droid Sans Mono"/>
              </a:rPr>
              <a:t>	</a:t>
            </a:r>
            <a:r>
              <a:rPr b="1" i="1" lang="en">
                <a:solidFill>
                  <a:srgbClr val="3C78D8"/>
                </a:solidFill>
                <a:highlight>
                  <a:schemeClr val="lt1"/>
                </a:highlight>
                <a:latin typeface="Droid Sans Mono"/>
                <a:ea typeface="Droid Sans Mono"/>
                <a:cs typeface="Droid Sans Mono"/>
                <a:sym typeface="Droid Sans Mono"/>
              </a:rPr>
              <a:t>// do something</a:t>
            </a:r>
            <a:r>
              <a:rPr b="1" lang="en">
                <a:solidFill>
                  <a:srgbClr val="3F3F3F"/>
                </a:solidFill>
                <a:highlight>
                  <a:schemeClr val="lt1"/>
                </a:highlight>
                <a:latin typeface="Droid Sans Mono"/>
                <a:ea typeface="Droid Sans Mono"/>
                <a:cs typeface="Droid Sans Mono"/>
                <a:sym typeface="Droid Sans Mono"/>
              </a:rPr>
              <a:t>	</a:t>
            </a:r>
            <a:endParaRPr b="1">
              <a:solidFill>
                <a:srgbClr val="3F3F3F"/>
              </a:solidFill>
              <a:highlight>
                <a:schemeClr val="lt1"/>
              </a:highlight>
              <a:latin typeface="Droid Sans Mono"/>
              <a:ea typeface="Droid Sans Mono"/>
              <a:cs typeface="Droid Sans Mono"/>
              <a:sym typeface="Droid Sans Mono"/>
            </a:endParaRPr>
          </a:p>
          <a:p>
            <a:pPr indent="0" lvl="0" marL="76200" marR="76200" rtl="0" algn="l">
              <a:lnSpc>
                <a:spcPct val="115000"/>
              </a:lnSpc>
              <a:spcBef>
                <a:spcPts val="0"/>
              </a:spcBef>
              <a:spcAft>
                <a:spcPts val="0"/>
              </a:spcAft>
              <a:buNone/>
            </a:pPr>
            <a:r>
              <a:rPr b="1" lang="en">
                <a:solidFill>
                  <a:srgbClr val="3F3F3F"/>
                </a:solidFill>
                <a:highlight>
                  <a:schemeClr val="lt1"/>
                </a:highlight>
                <a:latin typeface="Droid Sans Mono"/>
                <a:ea typeface="Droid Sans Mono"/>
                <a:cs typeface="Droid Sans Mono"/>
                <a:sym typeface="Droid Sans Mono"/>
              </a:rPr>
              <a:t>}</a:t>
            </a:r>
            <a:endParaRPr b="1">
              <a:solidFill>
                <a:srgbClr val="3F3F3F"/>
              </a:solidFill>
              <a:highlight>
                <a:schemeClr val="lt1"/>
              </a:highlight>
              <a:latin typeface="Droid Sans Mono"/>
              <a:ea typeface="Droid Sans Mono"/>
              <a:cs typeface="Droid Sans Mono"/>
              <a:sym typeface="Droid Sans Mono"/>
            </a:endParaRPr>
          </a:p>
        </p:txBody>
      </p:sp>
      <p:sp>
        <p:nvSpPr>
          <p:cNvPr id="4010" name="Google Shape;4010;p126">
            <a:hlinkClick action="ppaction://hlinksldjump" r:id="rId5"/>
          </p:cNvPr>
          <p:cNvSpPr txBox="1"/>
          <p:nvPr>
            <p:ph idx="3"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FUNCTIONS.HTML</a:t>
            </a:r>
            <a:endParaRPr sz="1000">
              <a:solidFill>
                <a:schemeClr val="dk2"/>
              </a:solidFill>
              <a:latin typeface="Oswald"/>
              <a:ea typeface="Oswald"/>
              <a:cs typeface="Oswald"/>
              <a:sym typeface="Oswald"/>
            </a:endParaRPr>
          </a:p>
        </p:txBody>
      </p:sp>
      <p:sp>
        <p:nvSpPr>
          <p:cNvPr id="4011" name="Google Shape;4011;p126"/>
          <p:cNvSpPr/>
          <p:nvPr/>
        </p:nvSpPr>
        <p:spPr>
          <a:xfrm>
            <a:off x="995525" y="1476050"/>
            <a:ext cx="453600" cy="27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126"/>
          <p:cNvSpPr/>
          <p:nvPr/>
        </p:nvSpPr>
        <p:spPr>
          <a:xfrm>
            <a:off x="2475275" y="1476050"/>
            <a:ext cx="1464300" cy="27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126"/>
          <p:cNvSpPr/>
          <p:nvPr/>
        </p:nvSpPr>
        <p:spPr>
          <a:xfrm>
            <a:off x="995525" y="3152450"/>
            <a:ext cx="453600" cy="27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126"/>
          <p:cNvSpPr/>
          <p:nvPr/>
        </p:nvSpPr>
        <p:spPr>
          <a:xfrm>
            <a:off x="2475275" y="3152450"/>
            <a:ext cx="1464300" cy="27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03"/>
                                        </p:tgtEl>
                                        <p:attrNameLst>
                                          <p:attrName>style.visibility</p:attrName>
                                        </p:attrNameLst>
                                      </p:cBhvr>
                                      <p:to>
                                        <p:strVal val="visible"/>
                                      </p:to>
                                    </p:set>
                                    <p:animEffect filter="fade" transition="in">
                                      <p:cBhvr>
                                        <p:cTn dur="600"/>
                                        <p:tgtEl>
                                          <p:spTgt spid="4003"/>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4004">
                                            <p:txEl>
                                              <p:pRg end="0" st="0"/>
                                            </p:txEl>
                                          </p:spTgt>
                                        </p:tgtEl>
                                        <p:attrNameLst>
                                          <p:attrName>style.visibility</p:attrName>
                                        </p:attrNameLst>
                                      </p:cBhvr>
                                      <p:to>
                                        <p:strVal val="visible"/>
                                      </p:to>
                                    </p:set>
                                    <p:animEffect filter="fade" transition="in">
                                      <p:cBhvr>
                                        <p:cTn dur="500"/>
                                        <p:tgtEl>
                                          <p:spTgt spid="4004">
                                            <p:txEl>
                                              <p:pRg end="0" st="0"/>
                                            </p:txEl>
                                          </p:spTgt>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4004">
                                            <p:txEl>
                                              <p:pRg end="1" st="1"/>
                                            </p:txEl>
                                          </p:spTgt>
                                        </p:tgtEl>
                                        <p:attrNameLst>
                                          <p:attrName>style.visibility</p:attrName>
                                        </p:attrNameLst>
                                      </p:cBhvr>
                                      <p:to>
                                        <p:strVal val="visible"/>
                                      </p:to>
                                    </p:set>
                                    <p:animEffect filter="fade" transition="in">
                                      <p:cBhvr>
                                        <p:cTn dur="500"/>
                                        <p:tgtEl>
                                          <p:spTgt spid="4004">
                                            <p:txEl>
                                              <p:pRg end="1" st="1"/>
                                            </p:txEl>
                                          </p:spTgt>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4004">
                                            <p:txEl>
                                              <p:pRg end="2" st="2"/>
                                            </p:txEl>
                                          </p:spTgt>
                                        </p:tgtEl>
                                        <p:attrNameLst>
                                          <p:attrName>style.visibility</p:attrName>
                                        </p:attrNameLst>
                                      </p:cBhvr>
                                      <p:to>
                                        <p:strVal val="visible"/>
                                      </p:to>
                                    </p:set>
                                    <p:animEffect filter="fade" transition="in">
                                      <p:cBhvr>
                                        <p:cTn dur="500"/>
                                        <p:tgtEl>
                                          <p:spTgt spid="4004">
                                            <p:txEl>
                                              <p:pRg end="2" st="2"/>
                                            </p:txEl>
                                          </p:spTgt>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4004">
                                            <p:txEl>
                                              <p:pRg end="3" st="3"/>
                                            </p:txEl>
                                          </p:spTgt>
                                        </p:tgtEl>
                                        <p:attrNameLst>
                                          <p:attrName>style.visibility</p:attrName>
                                        </p:attrNameLst>
                                      </p:cBhvr>
                                      <p:to>
                                        <p:strVal val="visible"/>
                                      </p:to>
                                    </p:set>
                                    <p:animEffect filter="fade" transition="in">
                                      <p:cBhvr>
                                        <p:cTn dur="500"/>
                                        <p:tgtEl>
                                          <p:spTgt spid="4004">
                                            <p:txEl>
                                              <p:pRg end="3" st="3"/>
                                            </p:txEl>
                                          </p:spTgt>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4004">
                                            <p:txEl>
                                              <p:pRg end="4" st="4"/>
                                            </p:txEl>
                                          </p:spTgt>
                                        </p:tgtEl>
                                        <p:attrNameLst>
                                          <p:attrName>style.visibility</p:attrName>
                                        </p:attrNameLst>
                                      </p:cBhvr>
                                      <p:to>
                                        <p:strVal val="visible"/>
                                      </p:to>
                                    </p:set>
                                    <p:animEffect filter="fade" transition="in">
                                      <p:cBhvr>
                                        <p:cTn dur="500"/>
                                        <p:tgtEl>
                                          <p:spTgt spid="40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1"/>
                                        </p:tgtEl>
                                        <p:attrNameLst>
                                          <p:attrName>style.visibility</p:attrName>
                                        </p:attrNameLst>
                                      </p:cBhvr>
                                      <p:to>
                                        <p:strVal val="visible"/>
                                      </p:to>
                                    </p:set>
                                    <p:animEffect filter="fade" transition="in">
                                      <p:cBhvr>
                                        <p:cTn dur="400"/>
                                        <p:tgtEl>
                                          <p:spTgt spid="4011"/>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012"/>
                                        </p:tgtEl>
                                        <p:attrNameLst>
                                          <p:attrName>style.visibility</p:attrName>
                                        </p:attrNameLst>
                                      </p:cBhvr>
                                      <p:to>
                                        <p:strVal val="visible"/>
                                      </p:to>
                                    </p:set>
                                    <p:animEffect filter="fade" transition="in">
                                      <p:cBhvr>
                                        <p:cTn dur="400"/>
                                        <p:tgtEl>
                                          <p:spTgt spid="40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7"/>
                                        </p:tgtEl>
                                        <p:attrNameLst>
                                          <p:attrName>style.visibility</p:attrName>
                                        </p:attrNameLst>
                                      </p:cBhvr>
                                      <p:to>
                                        <p:strVal val="visible"/>
                                      </p:to>
                                    </p:set>
                                    <p:animEffect filter="fade" transition="in">
                                      <p:cBhvr>
                                        <p:cTn dur="400"/>
                                        <p:tgtEl>
                                          <p:spTgt spid="3977"/>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4005">
                                            <p:txEl>
                                              <p:pRg end="0" st="0"/>
                                            </p:txEl>
                                          </p:spTgt>
                                        </p:tgtEl>
                                        <p:attrNameLst>
                                          <p:attrName>style.visibility</p:attrName>
                                        </p:attrNameLst>
                                      </p:cBhvr>
                                      <p:to>
                                        <p:strVal val="visible"/>
                                      </p:to>
                                    </p:set>
                                    <p:animEffect filter="fade" transition="in">
                                      <p:cBhvr>
                                        <p:cTn dur="500"/>
                                        <p:tgtEl>
                                          <p:spTgt spid="4005">
                                            <p:txEl>
                                              <p:pRg end="0" st="0"/>
                                            </p:txEl>
                                          </p:spTgt>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4005">
                                            <p:txEl>
                                              <p:pRg end="1" st="1"/>
                                            </p:txEl>
                                          </p:spTgt>
                                        </p:tgtEl>
                                        <p:attrNameLst>
                                          <p:attrName>style.visibility</p:attrName>
                                        </p:attrNameLst>
                                      </p:cBhvr>
                                      <p:to>
                                        <p:strVal val="visible"/>
                                      </p:to>
                                    </p:set>
                                    <p:animEffect filter="fade" transition="in">
                                      <p:cBhvr>
                                        <p:cTn dur="500"/>
                                        <p:tgtEl>
                                          <p:spTgt spid="4005">
                                            <p:txEl>
                                              <p:pRg end="1" st="1"/>
                                            </p:txEl>
                                          </p:spTgt>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4005">
                                            <p:txEl>
                                              <p:pRg end="2" st="2"/>
                                            </p:txEl>
                                          </p:spTgt>
                                        </p:tgtEl>
                                        <p:attrNameLst>
                                          <p:attrName>style.visibility</p:attrName>
                                        </p:attrNameLst>
                                      </p:cBhvr>
                                      <p:to>
                                        <p:strVal val="visible"/>
                                      </p:to>
                                    </p:set>
                                    <p:animEffect filter="fade" transition="in">
                                      <p:cBhvr>
                                        <p:cTn dur="500"/>
                                        <p:tgtEl>
                                          <p:spTgt spid="4005">
                                            <p:txEl>
                                              <p:pRg end="2" st="2"/>
                                            </p:txEl>
                                          </p:spTgt>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4005">
                                            <p:txEl>
                                              <p:pRg end="3" st="3"/>
                                            </p:txEl>
                                          </p:spTgt>
                                        </p:tgtEl>
                                        <p:attrNameLst>
                                          <p:attrName>style.visibility</p:attrName>
                                        </p:attrNameLst>
                                      </p:cBhvr>
                                      <p:to>
                                        <p:strVal val="visible"/>
                                      </p:to>
                                    </p:set>
                                    <p:animEffect filter="fade" transition="in">
                                      <p:cBhvr>
                                        <p:cTn dur="500"/>
                                        <p:tgtEl>
                                          <p:spTgt spid="4005">
                                            <p:txEl>
                                              <p:pRg end="3" st="3"/>
                                            </p:txEl>
                                          </p:spTgt>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4005">
                                            <p:txEl>
                                              <p:pRg end="4" st="4"/>
                                            </p:txEl>
                                          </p:spTgt>
                                        </p:tgtEl>
                                        <p:attrNameLst>
                                          <p:attrName>style.visibility</p:attrName>
                                        </p:attrNameLst>
                                      </p:cBhvr>
                                      <p:to>
                                        <p:strVal val="visible"/>
                                      </p:to>
                                    </p:set>
                                    <p:animEffect filter="fade" transition="in">
                                      <p:cBhvr>
                                        <p:cTn dur="500"/>
                                        <p:tgtEl>
                                          <p:spTgt spid="4005">
                                            <p:txEl>
                                              <p:pRg end="4" st="4"/>
                                            </p:txEl>
                                          </p:spTgt>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4005">
                                            <p:txEl>
                                              <p:pRg end="5" st="5"/>
                                            </p:txEl>
                                          </p:spTgt>
                                        </p:tgtEl>
                                        <p:attrNameLst>
                                          <p:attrName>style.visibility</p:attrName>
                                        </p:attrNameLst>
                                      </p:cBhvr>
                                      <p:to>
                                        <p:strVal val="visible"/>
                                      </p:to>
                                    </p:set>
                                    <p:animEffect filter="fade" transition="in">
                                      <p:cBhvr>
                                        <p:cTn dur="500"/>
                                        <p:tgtEl>
                                          <p:spTgt spid="40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4"/>
                                        </p:tgtEl>
                                        <p:attrNameLst>
                                          <p:attrName>style.visibility</p:attrName>
                                        </p:attrNameLst>
                                      </p:cBhvr>
                                      <p:to>
                                        <p:strVal val="visible"/>
                                      </p:to>
                                    </p:set>
                                    <p:animEffect filter="fade" transition="in">
                                      <p:cBhvr>
                                        <p:cTn dur="300"/>
                                        <p:tgtEl>
                                          <p:spTgt spid="4014"/>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4013"/>
                                        </p:tgtEl>
                                        <p:attrNameLst>
                                          <p:attrName>style.visibility</p:attrName>
                                        </p:attrNameLst>
                                      </p:cBhvr>
                                      <p:to>
                                        <p:strVal val="visible"/>
                                      </p:to>
                                    </p:set>
                                    <p:animEffect filter="fade" transition="in">
                                      <p:cBhvr>
                                        <p:cTn dur="400"/>
                                        <p:tgtEl>
                                          <p:spTgt spid="40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6"/>
                                        </p:tgtEl>
                                        <p:attrNameLst>
                                          <p:attrName>style.visibility</p:attrName>
                                        </p:attrNameLst>
                                      </p:cBhvr>
                                      <p:to>
                                        <p:strVal val="visible"/>
                                      </p:to>
                                    </p:set>
                                    <p:animEffect filter="fade" transition="in">
                                      <p:cBhvr>
                                        <p:cTn dur="600"/>
                                        <p:tgtEl>
                                          <p:spTgt spid="4006"/>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4007"/>
                                        </p:tgtEl>
                                        <p:attrNameLst>
                                          <p:attrName>style.visibility</p:attrName>
                                        </p:attrNameLst>
                                      </p:cBhvr>
                                      <p:to>
                                        <p:strVal val="visible"/>
                                      </p:to>
                                    </p:set>
                                    <p:animEffect filter="fade" transition="in">
                                      <p:cBhvr>
                                        <p:cTn dur="400"/>
                                        <p:tgtEl>
                                          <p:spTgt spid="4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8"/>
                                        </p:tgtEl>
                                        <p:attrNameLst>
                                          <p:attrName>style.visibility</p:attrName>
                                        </p:attrNameLst>
                                      </p:cBhvr>
                                      <p:to>
                                        <p:strVal val="visible"/>
                                      </p:to>
                                    </p:set>
                                    <p:animEffect filter="fade" transition="in">
                                      <p:cBhvr>
                                        <p:cTn dur="500"/>
                                        <p:tgtEl>
                                          <p:spTgt spid="40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09"/>
                                        </p:tgtEl>
                                        <p:attrNameLst>
                                          <p:attrName>style.visibility</p:attrName>
                                        </p:attrNameLst>
                                      </p:cBhvr>
                                      <p:to>
                                        <p:strVal val="visible"/>
                                      </p:to>
                                    </p:set>
                                    <p:animEffect filter="fade" transition="in">
                                      <p:cBhvr>
                                        <p:cTn dur="400"/>
                                        <p:tgtEl>
                                          <p:spTgt spid="40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