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8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9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0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1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4" r:id="rId5"/>
    <p:sldMasterId id="2147483656" r:id="rId6"/>
    <p:sldMasterId id="2147483844" r:id="rId7"/>
    <p:sldMasterId id="2147483851" r:id="rId8"/>
    <p:sldMasterId id="2147483864" r:id="rId9"/>
    <p:sldMasterId id="2147483876" r:id="rId10"/>
    <p:sldMasterId id="2147483887" r:id="rId11"/>
    <p:sldMasterId id="2147483894" r:id="rId12"/>
    <p:sldMasterId id="2147483907" r:id="rId13"/>
    <p:sldMasterId id="2147483919" r:id="rId14"/>
    <p:sldMasterId id="2147483930" r:id="rId15"/>
    <p:sldMasterId id="2147483945" r:id="rId16"/>
  </p:sldMasterIdLst>
  <p:notesMasterIdLst>
    <p:notesMasterId r:id="rId26"/>
  </p:notesMasterIdLst>
  <p:handoutMasterIdLst>
    <p:handoutMasterId r:id="rId27"/>
  </p:handoutMasterIdLst>
  <p:sldIdLst>
    <p:sldId id="1119" r:id="rId17"/>
    <p:sldId id="1216" r:id="rId18"/>
    <p:sldId id="1217" r:id="rId19"/>
    <p:sldId id="1219" r:id="rId20"/>
    <p:sldId id="1218" r:id="rId21"/>
    <p:sldId id="1220" r:id="rId22"/>
    <p:sldId id="1221" r:id="rId23"/>
    <p:sldId id="1222" r:id="rId24"/>
    <p:sldId id="1223" r:id="rId25"/>
  </p:sldIdLst>
  <p:sldSz cx="9144000" cy="6858000" type="screen4x3"/>
  <p:notesSz cx="7010400" cy="92964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e" initials="" lastIdx="1" clrIdx="0"/>
  <p:cmAuthor id="1" name="Abdul Jabbar" initials="AJ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FF99"/>
    <a:srgbClr val="02375F"/>
    <a:srgbClr val="F32E0D"/>
    <a:srgbClr val="8195AB"/>
    <a:srgbClr val="D6E59B"/>
    <a:srgbClr val="FFFF66"/>
    <a:srgbClr val="CC9900"/>
    <a:srgbClr val="80008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4" autoAdjust="0"/>
    <p:restoredTop sz="90231" autoAdjust="0"/>
  </p:normalViewPr>
  <p:slideViewPr>
    <p:cSldViewPr snapToGrid="0">
      <p:cViewPr>
        <p:scale>
          <a:sx n="70" d="100"/>
          <a:sy n="70" d="100"/>
        </p:scale>
        <p:origin x="-1771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>
        <p:scale>
          <a:sx n="120" d="100"/>
          <a:sy n="120" d="100"/>
        </p:scale>
        <p:origin x="-1404" y="1800"/>
      </p:cViewPr>
      <p:guideLst>
        <p:guide orient="horz" pos="2927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Master" Target="slideMasters/slideMaster9.xml"/><Relationship Id="rId18" Type="http://schemas.openxmlformats.org/officeDocument/2006/relationships/slide" Target="slides/slide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2.xml"/><Relationship Id="rId20" Type="http://schemas.openxmlformats.org/officeDocument/2006/relationships/slide" Target="slides/slide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Master" Target="slideMasters/slideMaster11.xml"/><Relationship Id="rId23" Type="http://schemas.openxmlformats.org/officeDocument/2006/relationships/slide" Target="slides/slide7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Master" Target="slideMasters/slideMaster10.xml"/><Relationship Id="rId22" Type="http://schemas.openxmlformats.org/officeDocument/2006/relationships/slide" Target="slides/slide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038475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863">
              <a:defRPr sz="1200" b="0"/>
            </a:lvl1pPr>
          </a:lstStyle>
          <a:p>
            <a:endParaRPr lang="en-US" dirty="0"/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7" y="3"/>
            <a:ext cx="3038475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endParaRPr lang="en-US" dirty="0"/>
          </a:p>
        </p:txBody>
      </p:sp>
      <p:sp>
        <p:nvSpPr>
          <p:cNvPr id="422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56666"/>
            <a:ext cx="3038475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863">
              <a:defRPr sz="1200" b="0"/>
            </a:lvl1pPr>
          </a:lstStyle>
          <a:p>
            <a:endParaRPr lang="en-US" dirty="0"/>
          </a:p>
        </p:txBody>
      </p:sp>
      <p:sp>
        <p:nvSpPr>
          <p:cNvPr id="422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7" y="8856666"/>
            <a:ext cx="3038475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C725CAF4-9AEE-4064-BC73-C13356FF5FE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8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863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9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63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30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863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endParaRPr lang="en-US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63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fld id="{D77618B5-A2EB-425F-B8E2-D0CFA410EE8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76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618B5-A2EB-425F-B8E2-D0CFA410EE83}" type="slidenum">
              <a:rPr lang="en-US" smtClean="0"/>
              <a:pPr/>
              <a:t>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0338" name="Group 9"/>
          <p:cNvGrpSpPr>
            <a:grpSpLocks/>
          </p:cNvGrpSpPr>
          <p:nvPr userDrawn="1"/>
        </p:nvGrpSpPr>
        <p:grpSpPr bwMode="auto">
          <a:xfrm>
            <a:off x="0" y="357188"/>
            <a:ext cx="9144000" cy="6424612"/>
            <a:chOff x="0" y="356839"/>
            <a:chExt cx="9144000" cy="6424961"/>
          </a:xfrm>
        </p:grpSpPr>
        <p:sp>
          <p:nvSpPr>
            <p:cNvPr id="9" name="Rectangle 6"/>
            <p:cNvSpPr/>
            <p:nvPr userDrawn="1"/>
          </p:nvSpPr>
          <p:spPr>
            <a:xfrm>
              <a:off x="0" y="356839"/>
              <a:ext cx="9144000" cy="115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dirty="0"/>
            </a:p>
          </p:txBody>
        </p:sp>
        <p:pic>
          <p:nvPicPr>
            <p:cNvPr id="1550340" name="Picture 7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b="32666"/>
            <a:stretch>
              <a:fillRect/>
            </a:stretch>
          </p:blipFill>
          <p:spPr bwMode="auto">
            <a:xfrm>
              <a:off x="381000" y="762000"/>
              <a:ext cx="3886200" cy="474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50341" name="Picture 8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16899" r="14340" b="60204"/>
            <a:stretch>
              <a:fillRect/>
            </a:stretch>
          </p:blipFill>
          <p:spPr bwMode="auto">
            <a:xfrm>
              <a:off x="381000" y="1828800"/>
              <a:ext cx="8763000" cy="4953000"/>
            </a:xfrm>
            <a:prstGeom prst="rect">
              <a:avLst/>
            </a:prstGeom>
            <a:noFill/>
            <a:ln w="44450">
              <a:noFill/>
              <a:miter lim="800000"/>
              <a:headEnd/>
              <a:tailEnd/>
            </a:ln>
          </p:spPr>
        </p:pic>
      </p:grpSp>
      <p:sp>
        <p:nvSpPr>
          <p:cNvPr id="1550342" name="Title Placeholder 1"/>
          <p:cNvSpPr>
            <a:spLocks noGrp="1"/>
          </p:cNvSpPr>
          <p:nvPr>
            <p:ph type="ctrTitle"/>
          </p:nvPr>
        </p:nvSpPr>
        <p:spPr>
          <a:xfrm>
            <a:off x="2513013" y="2082800"/>
            <a:ext cx="5840412" cy="47466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50343" name="Text Placeholder 2"/>
          <p:cNvSpPr>
            <a:spLocks noGrp="1"/>
          </p:cNvSpPr>
          <p:nvPr>
            <p:ph type="subTitle" idx="1"/>
          </p:nvPr>
        </p:nvSpPr>
        <p:spPr>
          <a:xfrm>
            <a:off x="2513013" y="3457575"/>
            <a:ext cx="5859462" cy="396875"/>
          </a:xfrm>
        </p:spPr>
        <p:txBody>
          <a:bodyPr anchor="ctr">
            <a:spAutoFit/>
          </a:bodyPr>
          <a:lstStyle>
            <a:lvl1pPr marL="0" indent="0">
              <a:defRPr sz="24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</a:t>
            </a:r>
            <a:r>
              <a:rPr lang="en-US" sz="800" b="0" dirty="0" smtClean="0">
                <a:solidFill>
                  <a:srgbClr val="808080"/>
                </a:solidFill>
              </a:rPr>
              <a:t>2010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25A21-B79C-45A8-9051-7B98048CA2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74638"/>
            <a:ext cx="5773738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23125" y="6400800"/>
            <a:ext cx="1355725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BB598-331C-4D6A-9569-F4684EC10D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100000">
              <a:schemeClr val="accent1">
                <a:lumMod val="76000"/>
                <a:lumOff val="24000"/>
              </a:schemeClr>
            </a:gs>
            <a:gs pos="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530600"/>
            <a:ext cx="7086600" cy="106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30600"/>
            <a:ext cx="854075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086600" y="3530600"/>
            <a:ext cx="2057400" cy="10668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514350" y="6445250"/>
            <a:ext cx="45720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700" b="0" dirty="0" smtClean="0">
                <a:solidFill>
                  <a:srgbClr val="1D2B34"/>
                </a:solidFill>
              </a:rPr>
              <a:t>© 2012 </a:t>
            </a:r>
            <a:r>
              <a:rPr lang="en-US" sz="700" b="0" dirty="0" err="1" smtClean="0">
                <a:solidFill>
                  <a:srgbClr val="1D2B34"/>
                </a:solidFill>
              </a:rPr>
              <a:t>DealerTrack</a:t>
            </a:r>
            <a:r>
              <a:rPr lang="en-US" sz="700" b="0" dirty="0" smtClean="0">
                <a:solidFill>
                  <a:srgbClr val="1D2B34"/>
                </a:solidFill>
              </a:rPr>
              <a:t>, Inc. All rights reserved.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991475" y="2819400"/>
            <a:ext cx="731838" cy="974725"/>
          </a:xfrm>
          <a:prstGeom prst="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808913" y="3327400"/>
            <a:ext cx="547687" cy="731838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189913" y="3124200"/>
            <a:ext cx="954087" cy="18288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723313" y="1701800"/>
            <a:ext cx="420687" cy="7112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402513" y="2243138"/>
            <a:ext cx="406400" cy="541337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534150" y="5130800"/>
            <a:ext cx="406400" cy="542925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7667625" y="4851400"/>
            <a:ext cx="615950" cy="822325"/>
          </a:xfrm>
          <a:prstGeom prst="rect">
            <a:avLst/>
          </a:prstGeom>
          <a:solidFill>
            <a:schemeClr val="accent5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7177088" y="4768850"/>
            <a:ext cx="276225" cy="3683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583613" y="5562600"/>
            <a:ext cx="406400" cy="542925"/>
          </a:xfrm>
          <a:prstGeom prst="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53441" y="3530600"/>
            <a:ext cx="6233160" cy="1066800"/>
          </a:xfrm>
        </p:spPr>
        <p:txBody>
          <a:bodyPr lIns="137160" rIns="137160" anchor="ctr">
            <a:noAutofit/>
          </a:bodyPr>
          <a:lstStyle>
            <a:lvl1pPr algn="l">
              <a:buNone/>
              <a:defRPr sz="24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853440" y="4749800"/>
            <a:ext cx="7909560" cy="1016000"/>
          </a:xfrm>
        </p:spPr>
        <p:txBody>
          <a:bodyPr lIns="137160" rIns="137160"/>
          <a:lstStyle>
            <a:lvl1pPr>
              <a:buNone/>
              <a:defRPr sz="20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073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77800"/>
            <a:ext cx="7010400" cy="73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77800"/>
            <a:ext cx="547688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547099" y="1295400"/>
            <a:ext cx="8063501" cy="4368800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2769511-EAFE-4616-9EB1-D1D1A6FEB5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433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2376" y="1600200"/>
            <a:ext cx="7772400" cy="1286256"/>
          </a:xfrm>
        </p:spPr>
        <p:txBody>
          <a:bodyPr>
            <a:noAutofit/>
          </a:bodyPr>
          <a:lstStyle>
            <a:lvl1pPr algn="l">
              <a:buNone/>
              <a:defRPr sz="32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86077"/>
            <a:ext cx="7772400" cy="1509712"/>
          </a:xfrm>
        </p:spPr>
        <p:txBody>
          <a:bodyPr/>
          <a:lstStyle>
            <a:lvl1pPr>
              <a:buNone/>
              <a:defRPr sz="20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55B7BA6-7669-4212-90AA-CA06F3BB6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5340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77800"/>
            <a:ext cx="7010400" cy="73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177800"/>
            <a:ext cx="547688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547100" y="1397000"/>
            <a:ext cx="3948701" cy="3860800"/>
          </a:xfrm>
        </p:spPr>
        <p:txBody>
          <a:bodyPr/>
          <a:lstStyle>
            <a:lvl1pPr>
              <a:buClr>
                <a:schemeClr val="accent3"/>
              </a:buClr>
              <a:defRPr sz="1400" b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accent3"/>
              </a:buCl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buClr>
                <a:schemeClr val="accent3"/>
              </a:buCl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1397000"/>
            <a:ext cx="4038600" cy="3860800"/>
          </a:xfr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DA7C932-5FF6-48AC-91C8-81A8285043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7715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800"/>
            <a:ext cx="7010400" cy="73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77800"/>
            <a:ext cx="547688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47099" y="1397000"/>
            <a:ext cx="4040188" cy="604520"/>
          </a:xfrm>
        </p:spPr>
        <p:txBody>
          <a:bodyPr anchor="b">
            <a:noAutofit/>
          </a:bodyPr>
          <a:lstStyle>
            <a:lvl1pPr>
              <a:buNone/>
              <a:defRPr sz="2000" b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1397000"/>
            <a:ext cx="4041775" cy="604520"/>
          </a:xfrm>
        </p:spPr>
        <p:txBody>
          <a:bodyPr anchor="b">
            <a:noAutofit/>
          </a:bodyPr>
          <a:lstStyle>
            <a:lvl1pPr>
              <a:buNone/>
              <a:defRPr sz="2000" b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2"/>
          </p:nvPr>
        </p:nvSpPr>
        <p:spPr>
          <a:xfrm>
            <a:off x="547099" y="2108200"/>
            <a:ext cx="4038600" cy="3860800"/>
          </a:xfrm>
        </p:spPr>
        <p:txBody>
          <a:bodyPr/>
          <a:lstStyle>
            <a:lvl1pPr>
              <a:buClr>
                <a:schemeClr val="accent3"/>
              </a:buClr>
              <a:defRPr sz="1400" b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accent3"/>
              </a:buCl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buClr>
                <a:schemeClr val="accent3"/>
              </a:buCl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2108200"/>
            <a:ext cx="4038600" cy="3860800"/>
          </a:xfr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9D02F60-05E2-4944-8D1A-02EB766C88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422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5146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1221102"/>
            <a:ext cx="5923598" cy="69151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buFont typeface="Arial" pitchFamily="34" charset="0"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  <a:solidFill>
            <a:schemeClr val="accent5"/>
          </a:solidFill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77800"/>
            <a:ext cx="547688" cy="730251"/>
          </a:xfrm>
          <a:solidFill>
            <a:schemeClr val="accent3"/>
          </a:solidFill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743200" y="2108200"/>
            <a:ext cx="5943600" cy="3962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E2756FB-0BA5-4D6E-B3C4-07D677C5AB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6128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um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279400"/>
            <a:ext cx="6172200" cy="732117"/>
          </a:xfrm>
        </p:spPr>
        <p:txBody>
          <a:bodyPr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202902D-83D6-4735-973D-5FE4275A3A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0669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um Spac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7800"/>
            <a:ext cx="7010400" cy="73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77800"/>
            <a:ext cx="547688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0ACB486-29F3-4177-9FBD-67A5354A7B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7724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461000"/>
            <a:ext cx="7010400" cy="73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461000"/>
            <a:ext cx="547688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501" y="381000"/>
            <a:ext cx="5923598" cy="69151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buFont typeface="Arial" pitchFamily="34" charset="0"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47100" y="5460998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47099" y="1295400"/>
            <a:ext cx="7149101" cy="3860800"/>
          </a:xfrm>
        </p:spPr>
        <p:txBody>
          <a:bodyPr/>
          <a:lstStyle>
            <a:lvl1pPr>
              <a:buClr>
                <a:schemeClr val="accent3"/>
              </a:buClr>
              <a:defRPr sz="1400" b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accent3"/>
              </a:buCl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buClr>
                <a:schemeClr val="accent3"/>
              </a:buCl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10770B7-9859-4466-8D32-7A15F3C1C3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5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6213" y="274638"/>
            <a:ext cx="2052637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274638"/>
            <a:ext cx="6008688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9B115-DB5E-4846-9B2A-682DC945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gradFill flip="none" rotWithShape="1">
          <a:gsLst>
            <a:gs pos="100000">
              <a:schemeClr val="accent1"/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010400" y="5461000"/>
            <a:ext cx="2133600" cy="7302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5461000"/>
            <a:ext cx="7010400" cy="73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461000"/>
            <a:ext cx="547688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991475" y="2819400"/>
            <a:ext cx="731838" cy="974725"/>
          </a:xfrm>
          <a:prstGeom prst="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08913" y="3327400"/>
            <a:ext cx="547687" cy="731838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189913" y="3124200"/>
            <a:ext cx="954087" cy="18288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723313" y="1701800"/>
            <a:ext cx="420687" cy="7112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402513" y="2243138"/>
            <a:ext cx="406400" cy="541337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534150" y="5130800"/>
            <a:ext cx="406400" cy="542925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7667625" y="4851400"/>
            <a:ext cx="615950" cy="822325"/>
          </a:xfrm>
          <a:prstGeom prst="rect">
            <a:avLst/>
          </a:prstGeom>
          <a:solidFill>
            <a:schemeClr val="accent5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7177088" y="4768850"/>
            <a:ext cx="276225" cy="3683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583613" y="5562600"/>
            <a:ext cx="406400" cy="542925"/>
          </a:xfrm>
          <a:prstGeom prst="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47099" y="787401"/>
            <a:ext cx="7261494" cy="39817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47100" y="5460998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A43C65C-2FCC-48FF-9849-817A406678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7800"/>
            <a:ext cx="7010400" cy="73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77800"/>
            <a:ext cx="547688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2"/>
          </p:nvPr>
        </p:nvSpPr>
        <p:spPr>
          <a:xfrm>
            <a:off x="547098" y="1295400"/>
            <a:ext cx="2577102" cy="4368800"/>
          </a:xfrm>
        </p:spPr>
        <p:txBody>
          <a:bodyPr lIns="45720" rIns="0">
            <a:normAutofit/>
          </a:bodyPr>
          <a:lstStyle>
            <a:lvl1pPr marL="0" indent="0">
              <a:spcBef>
                <a:spcPts val="30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3429000" y="1295400"/>
            <a:ext cx="5029200" cy="4368800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F14A6E5-C361-47D5-9FFE-EC8D066910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092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>
            <a:normAutofit/>
          </a:bodyPr>
          <a:lstStyle>
            <a:lvl1pPr algn="r">
              <a:buNone/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4419600" y="1498600"/>
            <a:ext cx="4267200" cy="4368800"/>
          </a:xfrm>
          <a:noFill/>
          <a:ln w="60325">
            <a:noFill/>
            <a:miter lim="800000"/>
          </a:ln>
          <a:effectLst/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616200"/>
            <a:ext cx="3429000" cy="914400"/>
          </a:xfrm>
        </p:spPr>
        <p:txBody>
          <a:bodyPr lIns="0" tIns="0" rIns="0" bIns="0"/>
          <a:lstStyle>
            <a:lvl1pPr indent="0" algn="r">
              <a:spcBef>
                <a:spcPts val="300"/>
              </a:spcBef>
              <a:buFontTx/>
              <a:buNone/>
              <a:defRPr sz="1400" baseline="0">
                <a:solidFill>
                  <a:schemeClr val="accent3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AEB12715-ECA1-4FBE-9B0B-808C46D422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8403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77800"/>
            <a:ext cx="7010400" cy="73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177800"/>
            <a:ext cx="547688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4876800"/>
          </a:xfrm>
        </p:spPr>
        <p:txBody>
          <a:bodyPr vert="eaVert"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9CD2734-9135-4823-9D64-4DE39A203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8454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1405"/>
            <a:ext cx="1066800" cy="5900796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9400"/>
            <a:ext cx="6019800" cy="5892800"/>
          </a:xfrm>
        </p:spPr>
        <p:txBody>
          <a:bodyPr vert="eaVert"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1A0AF1D-AD8F-477E-A408-9E75BF5E0F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6199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100000">
              <a:schemeClr val="accent1">
                <a:lumMod val="76000"/>
                <a:lumOff val="24000"/>
              </a:schemeClr>
            </a:gs>
            <a:gs pos="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3530600"/>
            <a:ext cx="7086600" cy="106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53441" y="3530600"/>
            <a:ext cx="6233160" cy="1066800"/>
          </a:xfrm>
        </p:spPr>
        <p:txBody>
          <a:bodyPr lIns="137160" rIns="137160" anchor="ctr">
            <a:noAutofit/>
          </a:bodyPr>
          <a:lstStyle>
            <a:lvl1pPr algn="l">
              <a:buNone/>
              <a:defRPr sz="24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853440" y="4749800"/>
            <a:ext cx="7909560" cy="1016000"/>
          </a:xfrm>
        </p:spPr>
        <p:txBody>
          <a:bodyPr lIns="137160" rIns="137160" anchor="t"/>
          <a:lstStyle>
            <a:lvl1pPr>
              <a:buNone/>
              <a:defRPr sz="20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0" y="3530600"/>
            <a:ext cx="85344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7086600" y="3530600"/>
            <a:ext cx="2057400" cy="10668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514350" y="6445150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dirty="0" smtClean="0">
                <a:solidFill>
                  <a:srgbClr val="1D2B34"/>
                </a:solidFill>
                <a:latin typeface="Arial"/>
              </a:rPr>
              <a:t>© 2012 </a:t>
            </a:r>
            <a:r>
              <a:rPr lang="en-US" sz="700" b="0" dirty="0" err="1" smtClean="0">
                <a:solidFill>
                  <a:srgbClr val="1D2B34"/>
                </a:solidFill>
                <a:latin typeface="Arial"/>
              </a:rPr>
              <a:t>DealerTrack</a:t>
            </a:r>
            <a:r>
              <a:rPr lang="en-US" sz="700" b="0" dirty="0" smtClean="0">
                <a:solidFill>
                  <a:srgbClr val="1D2B34"/>
                </a:solidFill>
                <a:latin typeface="Arial"/>
              </a:rPr>
              <a:t>, Inc. All rights reserved.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7991475" y="2819399"/>
            <a:ext cx="731520" cy="975360"/>
          </a:xfrm>
          <a:prstGeom prst="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808594" y="3327401"/>
            <a:ext cx="548641" cy="73152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8189595" y="3124201"/>
            <a:ext cx="954406" cy="18288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722996" y="1701800"/>
            <a:ext cx="421005" cy="7112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7401875" y="2242819"/>
            <a:ext cx="406718" cy="54229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6534150" y="5130797"/>
            <a:ext cx="406718" cy="542291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7667448" y="4850762"/>
            <a:ext cx="616745" cy="822327"/>
          </a:xfrm>
          <a:prstGeom prst="rect">
            <a:avLst/>
          </a:prstGeom>
          <a:solidFill>
            <a:schemeClr val="accent5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7177326" y="4769169"/>
            <a:ext cx="275748" cy="36766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8582977" y="5562600"/>
            <a:ext cx="406718" cy="542291"/>
          </a:xfrm>
          <a:prstGeom prst="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62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177801"/>
            <a:ext cx="7010400" cy="729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177801"/>
            <a:ext cx="547099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547099" y="1295400"/>
            <a:ext cx="8063501" cy="4368800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1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2376" y="1600200"/>
            <a:ext cx="7772400" cy="1286256"/>
          </a:xfrm>
        </p:spPr>
        <p:txBody>
          <a:bodyPr>
            <a:noAutofit/>
          </a:bodyPr>
          <a:lstStyle>
            <a:lvl1pPr algn="l">
              <a:buNone/>
              <a:defRPr sz="32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860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12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177801"/>
            <a:ext cx="7010400" cy="729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77801"/>
            <a:ext cx="547099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547100" y="1397000"/>
            <a:ext cx="3948701" cy="3860800"/>
          </a:xfrm>
        </p:spPr>
        <p:txBody>
          <a:bodyPr/>
          <a:lstStyle>
            <a:lvl1pPr>
              <a:buClr>
                <a:schemeClr val="accent3"/>
              </a:buClr>
              <a:defRPr sz="1400" b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accent3"/>
              </a:buCl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buClr>
                <a:schemeClr val="accent3"/>
              </a:buCl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1397000"/>
            <a:ext cx="4038600" cy="3860800"/>
          </a:xfr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40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47099" y="1397000"/>
            <a:ext cx="4040188" cy="604520"/>
          </a:xfrm>
        </p:spPr>
        <p:txBody>
          <a:bodyPr anchor="b">
            <a:noAutofit/>
          </a:bodyPr>
          <a:lstStyle>
            <a:lvl1pPr>
              <a:buNone/>
              <a:defRPr sz="2000" b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1397000"/>
            <a:ext cx="4041775" cy="604520"/>
          </a:xfrm>
        </p:spPr>
        <p:txBody>
          <a:bodyPr anchor="b">
            <a:noAutofit/>
          </a:bodyPr>
          <a:lstStyle>
            <a:lvl1pPr>
              <a:buNone/>
              <a:defRPr sz="2000" b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2"/>
          </p:nvPr>
        </p:nvSpPr>
        <p:spPr>
          <a:xfrm>
            <a:off x="547099" y="2108200"/>
            <a:ext cx="4038600" cy="3860800"/>
          </a:xfrm>
        </p:spPr>
        <p:txBody>
          <a:bodyPr/>
          <a:lstStyle>
            <a:lvl1pPr>
              <a:buClr>
                <a:schemeClr val="accent3"/>
              </a:buClr>
              <a:defRPr sz="1400" b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accent3"/>
              </a:buCl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buClr>
                <a:schemeClr val="accent3"/>
              </a:buCl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2108200"/>
            <a:ext cx="4038600" cy="3860800"/>
          </a:xfr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77801"/>
            <a:ext cx="7010400" cy="729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" y="177801"/>
            <a:ext cx="547099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1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74638"/>
            <a:ext cx="5773738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23125" y="6400800"/>
            <a:ext cx="13557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BB598-331C-4D6A-9569-F4684EC10D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5146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1221102"/>
            <a:ext cx="5923598" cy="691517"/>
          </a:xfrm>
        </p:spPr>
        <p:txBody>
          <a:bodyPr lIns="0" tIns="0" rIns="0" bIns="0" anchor="t">
            <a:noAutofit/>
          </a:bodyPr>
          <a:lstStyle>
            <a:lvl1pPr marL="0" indent="0" algn="l">
              <a:spcBef>
                <a:spcPts val="300"/>
              </a:spcBef>
              <a:buFont typeface="Arial" pitchFamily="34" charset="0"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  <a:solidFill>
            <a:schemeClr val="accent5"/>
          </a:solidFill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7800"/>
            <a:ext cx="547688" cy="730251"/>
          </a:xfrm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743200" y="2108200"/>
            <a:ext cx="5943600" cy="3962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69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um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279400"/>
            <a:ext cx="6172200" cy="732117"/>
          </a:xfrm>
        </p:spPr>
        <p:txBody>
          <a:bodyPr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68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um Spac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77801"/>
            <a:ext cx="7010400" cy="729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177801"/>
            <a:ext cx="547099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7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501" y="381000"/>
            <a:ext cx="5923598" cy="691517"/>
          </a:xfrm>
        </p:spPr>
        <p:txBody>
          <a:bodyPr lIns="0" tIns="0" rIns="0" bIns="0" anchor="t">
            <a:noAutofit/>
          </a:bodyPr>
          <a:lstStyle>
            <a:lvl1pPr marL="0" indent="0" algn="l">
              <a:spcBef>
                <a:spcPts val="300"/>
              </a:spcBef>
              <a:buFont typeface="Arial" pitchFamily="34" charset="0"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5460998"/>
            <a:ext cx="7010400" cy="729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5460998"/>
            <a:ext cx="547099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47100" y="5460998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47099" y="1295400"/>
            <a:ext cx="7149101" cy="3860800"/>
          </a:xfrm>
        </p:spPr>
        <p:txBody>
          <a:bodyPr/>
          <a:lstStyle>
            <a:lvl1pPr>
              <a:buClr>
                <a:schemeClr val="accent3"/>
              </a:buClr>
              <a:defRPr sz="1400" b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accent3"/>
              </a:buCl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buClr>
                <a:schemeClr val="accent3"/>
              </a:buCl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65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gradFill flip="none" rotWithShape="1">
          <a:gsLst>
            <a:gs pos="100000">
              <a:schemeClr val="accent1"/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010400" y="5461000"/>
            <a:ext cx="2133600" cy="72946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47099" y="787401"/>
            <a:ext cx="7261494" cy="39817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5460998"/>
            <a:ext cx="7010400" cy="729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" y="5460998"/>
            <a:ext cx="547099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47100" y="5460998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7991475" y="2819399"/>
            <a:ext cx="731520" cy="975360"/>
          </a:xfrm>
          <a:prstGeom prst="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7808594" y="3327401"/>
            <a:ext cx="548641" cy="73152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8189595" y="3124201"/>
            <a:ext cx="954406" cy="18288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8722996" y="1701800"/>
            <a:ext cx="421005" cy="7112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7401875" y="2242819"/>
            <a:ext cx="406718" cy="54229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6534150" y="5130797"/>
            <a:ext cx="406718" cy="542291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7667448" y="4850762"/>
            <a:ext cx="616745" cy="822327"/>
          </a:xfrm>
          <a:prstGeom prst="rect">
            <a:avLst/>
          </a:prstGeom>
          <a:solidFill>
            <a:schemeClr val="accent5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7177326" y="4769169"/>
            <a:ext cx="275748" cy="36766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8582977" y="5562600"/>
            <a:ext cx="406718" cy="542291"/>
          </a:xfrm>
          <a:prstGeom prst="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83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2"/>
          </p:nvPr>
        </p:nvSpPr>
        <p:spPr>
          <a:xfrm>
            <a:off x="547098" y="1295400"/>
            <a:ext cx="2577102" cy="4368800"/>
          </a:xfrm>
        </p:spPr>
        <p:txBody>
          <a:bodyPr lIns="45720" tIns="45720" rIns="0">
            <a:normAutofit/>
          </a:bodyPr>
          <a:lstStyle>
            <a:lvl1pPr marL="0" indent="0">
              <a:spcBef>
                <a:spcPts val="30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77801"/>
            <a:ext cx="7010400" cy="729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77801"/>
            <a:ext cx="547099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3429000" y="1295400"/>
            <a:ext cx="5029200" cy="4368800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10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>
            <a:normAutofit/>
          </a:bodyPr>
          <a:lstStyle>
            <a:lvl1pPr algn="r">
              <a:buNone/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4419600" y="1498600"/>
            <a:ext cx="4267200" cy="4368800"/>
          </a:xfrm>
          <a:noFill/>
          <a:ln w="60325">
            <a:noFill/>
            <a:miter lim="800000"/>
          </a:ln>
          <a:effectLst/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616200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>
                <a:solidFill>
                  <a:schemeClr val="accent3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86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4876800"/>
          </a:xfrm>
        </p:spPr>
        <p:txBody>
          <a:bodyPr vert="eaVert"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77801"/>
            <a:ext cx="7010400" cy="729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177801"/>
            <a:ext cx="547099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56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1405"/>
            <a:ext cx="1066800" cy="5900796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9400"/>
            <a:ext cx="6019800" cy="5892800"/>
          </a:xfrm>
        </p:spPr>
        <p:txBody>
          <a:bodyPr vert="eaVert"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9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A20F4-EF06-4F4C-B5C3-7FF8CB2E4E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74638"/>
            <a:ext cx="5773738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23125" y="6400800"/>
            <a:ext cx="1355725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BB598-331C-4D6A-9569-F4684EC10D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23E921-4363-4B77-85E8-88B132E6FB58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BB5F50-64F5-4DDC-BBFA-FBFF8F76F7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3E921-4363-4B77-85E8-88B132E6FB58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BB5F50-64F5-4DDC-BBFA-FBFF8F76F7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3E921-4363-4B77-85E8-88B132E6FB58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BB5F50-64F5-4DDC-BBFA-FBFF8F76F7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623E921-4363-4B77-85E8-88B132E6FB58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BB5F50-64F5-4DDC-BBFA-FBFF8F76F7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1757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74638"/>
            <a:ext cx="5773738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0" y="357188"/>
            <a:ext cx="9144000" cy="6424612"/>
            <a:chOff x="0" y="356839"/>
            <a:chExt cx="9144000" cy="6424961"/>
          </a:xfrm>
        </p:grpSpPr>
        <p:sp>
          <p:nvSpPr>
            <p:cNvPr id="9" name="Rectangle 6"/>
            <p:cNvSpPr/>
            <p:nvPr userDrawn="1"/>
          </p:nvSpPr>
          <p:spPr>
            <a:xfrm>
              <a:off x="0" y="356839"/>
              <a:ext cx="9144000" cy="115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dirty="0"/>
            </a:p>
          </p:txBody>
        </p:sp>
        <p:pic>
          <p:nvPicPr>
            <p:cNvPr id="1550340" name="Picture 7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b="32666"/>
            <a:stretch>
              <a:fillRect/>
            </a:stretch>
          </p:blipFill>
          <p:spPr bwMode="auto">
            <a:xfrm>
              <a:off x="381000" y="762000"/>
              <a:ext cx="3886200" cy="474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50341" name="Picture 8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16899" r="14340" b="60204"/>
            <a:stretch>
              <a:fillRect/>
            </a:stretch>
          </p:blipFill>
          <p:spPr bwMode="auto">
            <a:xfrm>
              <a:off x="381000" y="1828800"/>
              <a:ext cx="8763000" cy="4953000"/>
            </a:xfrm>
            <a:prstGeom prst="rect">
              <a:avLst/>
            </a:prstGeom>
            <a:noFill/>
            <a:ln w="44450">
              <a:noFill/>
              <a:miter lim="800000"/>
              <a:headEnd/>
              <a:tailEnd/>
            </a:ln>
          </p:spPr>
        </p:pic>
      </p:grpSp>
      <p:sp>
        <p:nvSpPr>
          <p:cNvPr id="1550342" name="Title Placeholder 1"/>
          <p:cNvSpPr>
            <a:spLocks noGrp="1"/>
          </p:cNvSpPr>
          <p:nvPr>
            <p:ph type="ctrTitle"/>
          </p:nvPr>
        </p:nvSpPr>
        <p:spPr>
          <a:xfrm>
            <a:off x="2513013" y="2082800"/>
            <a:ext cx="5840412" cy="47466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50343" name="Text Placeholder 2"/>
          <p:cNvSpPr>
            <a:spLocks noGrp="1"/>
          </p:cNvSpPr>
          <p:nvPr>
            <p:ph type="subTitle" idx="1"/>
          </p:nvPr>
        </p:nvSpPr>
        <p:spPr>
          <a:xfrm>
            <a:off x="2513013" y="3457575"/>
            <a:ext cx="5859462" cy="396875"/>
          </a:xfrm>
        </p:spPr>
        <p:txBody>
          <a:bodyPr anchor="ctr">
            <a:spAutoFit/>
          </a:bodyPr>
          <a:lstStyle>
            <a:lvl1pPr marL="0" indent="0">
              <a:defRPr sz="24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</a:t>
            </a:r>
            <a:r>
              <a:rPr lang="en-US" sz="800" b="0" dirty="0" smtClean="0">
                <a:solidFill>
                  <a:srgbClr val="808080"/>
                </a:solidFill>
              </a:rPr>
              <a:t>2010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938EF-2263-45D2-A7DD-8EA57E69B2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A20F4-EF06-4F4C-B5C3-7FF8CB2E4E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938EF-2263-45D2-A7DD-8EA57E69B2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A6EF2-A8DC-42D1-B204-FE2E559214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52A7A-E850-4E72-AD43-E0BDAEA2E1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BC949-772F-4B5F-BA17-97E3D0E219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4AAFA-D7B5-494B-8EDC-91B5FC0B7D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3F934-F76F-4232-955F-F67779E054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CEF9B-D75E-4F36-89BC-F6A5B1E5E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25A21-B79C-45A8-9051-7B98048CA2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6213" y="274638"/>
            <a:ext cx="2052637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274638"/>
            <a:ext cx="6008688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9B115-DB5E-4846-9B2A-682DC945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A6EF2-A8DC-42D1-B204-FE2E559214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74638"/>
            <a:ext cx="5773738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23125" y="6400800"/>
            <a:ext cx="13557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BB598-331C-4D6A-9569-F4684EC10D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52A7A-E850-4E72-AD43-E0BDAEA2E1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BC949-772F-4B5F-BA17-97E3D0E219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74638"/>
            <a:ext cx="5773738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23125" y="6400800"/>
            <a:ext cx="1355725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BB598-331C-4D6A-9569-F4684EC10D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23E921-4363-4B77-85E8-88B132E6FB58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BB5F50-64F5-4DDC-BBFA-FBFF8F76F7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3E921-4363-4B77-85E8-88B132E6FB58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BB5F50-64F5-4DDC-BBFA-FBFF8F76F7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3E921-4363-4B77-85E8-88B132E6FB58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BB5F50-64F5-4DDC-BBFA-FBFF8F76F7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623E921-4363-4B77-85E8-88B132E6FB58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BB5F50-64F5-4DDC-BBFA-FBFF8F76F7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1757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74638"/>
            <a:ext cx="5773738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0" y="357188"/>
            <a:ext cx="9144000" cy="6424612"/>
            <a:chOff x="0" y="356839"/>
            <a:chExt cx="9144000" cy="6424961"/>
          </a:xfrm>
        </p:grpSpPr>
        <p:sp>
          <p:nvSpPr>
            <p:cNvPr id="9" name="Rectangle 6"/>
            <p:cNvSpPr/>
            <p:nvPr userDrawn="1"/>
          </p:nvSpPr>
          <p:spPr>
            <a:xfrm>
              <a:off x="0" y="356839"/>
              <a:ext cx="9144000" cy="115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dirty="0"/>
            </a:p>
          </p:txBody>
        </p:sp>
        <p:pic>
          <p:nvPicPr>
            <p:cNvPr id="1550340" name="Picture 7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b="32666"/>
            <a:stretch>
              <a:fillRect/>
            </a:stretch>
          </p:blipFill>
          <p:spPr bwMode="auto">
            <a:xfrm>
              <a:off x="381000" y="762000"/>
              <a:ext cx="3886200" cy="474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50341" name="Picture 8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16899" r="14340" b="60204"/>
            <a:stretch>
              <a:fillRect/>
            </a:stretch>
          </p:blipFill>
          <p:spPr bwMode="auto">
            <a:xfrm>
              <a:off x="381000" y="1828800"/>
              <a:ext cx="8763000" cy="4953000"/>
            </a:xfrm>
            <a:prstGeom prst="rect">
              <a:avLst/>
            </a:prstGeom>
            <a:noFill/>
            <a:ln w="44450">
              <a:noFill/>
              <a:miter lim="800000"/>
              <a:headEnd/>
              <a:tailEnd/>
            </a:ln>
          </p:spPr>
        </p:pic>
      </p:grpSp>
      <p:sp>
        <p:nvSpPr>
          <p:cNvPr id="1550342" name="Title Placeholder 1"/>
          <p:cNvSpPr>
            <a:spLocks noGrp="1"/>
          </p:cNvSpPr>
          <p:nvPr>
            <p:ph type="ctrTitle"/>
          </p:nvPr>
        </p:nvSpPr>
        <p:spPr>
          <a:xfrm>
            <a:off x="2513013" y="2082800"/>
            <a:ext cx="5840412" cy="47466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50343" name="Text Placeholder 2"/>
          <p:cNvSpPr>
            <a:spLocks noGrp="1"/>
          </p:cNvSpPr>
          <p:nvPr>
            <p:ph type="subTitle" idx="1"/>
          </p:nvPr>
        </p:nvSpPr>
        <p:spPr>
          <a:xfrm>
            <a:off x="2513013" y="3457575"/>
            <a:ext cx="5859462" cy="396875"/>
          </a:xfrm>
        </p:spPr>
        <p:txBody>
          <a:bodyPr anchor="ctr">
            <a:spAutoFit/>
          </a:bodyPr>
          <a:lstStyle>
            <a:lvl1pPr marL="0" indent="0">
              <a:defRPr sz="24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</a:t>
            </a:r>
            <a:r>
              <a:rPr lang="en-US" sz="800" b="0" dirty="0" smtClean="0">
                <a:solidFill>
                  <a:srgbClr val="808080"/>
                </a:solidFill>
              </a:rPr>
              <a:t>2010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A20F4-EF06-4F4C-B5C3-7FF8CB2E4E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4AAFA-D7B5-494B-8EDC-91B5FC0B7D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938EF-2263-45D2-A7DD-8EA57E69B2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A6EF2-A8DC-42D1-B204-FE2E559214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52A7A-E850-4E72-AD43-E0BDAEA2E1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BC949-772F-4B5F-BA17-97E3D0E219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4AAFA-D7B5-494B-8EDC-91B5FC0B7D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3F934-F76F-4232-955F-F67779E054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CEF9B-D75E-4F36-89BC-F6A5B1E5E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25A21-B79C-45A8-9051-7B98048CA2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6213" y="274638"/>
            <a:ext cx="2052637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274638"/>
            <a:ext cx="6008688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9B115-DB5E-4846-9B2A-682DC945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74638"/>
            <a:ext cx="5773738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23125" y="6400800"/>
            <a:ext cx="13557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BB598-331C-4D6A-9569-F4684EC10D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3F934-F76F-4232-955F-F67779E054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CEF9B-D75E-4F36-89BC-F6A5B1E5E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0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13" Type="http://schemas.openxmlformats.org/officeDocument/2006/relationships/slideLayout" Target="../slideLayouts/slideLayout127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slideLayout" Target="../slideLayouts/slideLayout126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1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5" Type="http://schemas.openxmlformats.org/officeDocument/2006/relationships/theme" Target="../theme/theme12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Relationship Id="rId14" Type="http://schemas.openxmlformats.org/officeDocument/2006/relationships/slideLayout" Target="../slideLayouts/slideLayout12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64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65.xml"/><Relationship Id="rId9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9314" name="Picture 11"/>
          <p:cNvPicPr>
            <a:picLocks noChangeAspect="1" noChangeArrowheads="1"/>
          </p:cNvPicPr>
          <p:nvPr/>
        </p:nvPicPr>
        <p:blipFill>
          <a:blip r:embed="rId14" cstate="print"/>
          <a:srcRect l="1666" t="-25490"/>
          <a:stretch>
            <a:fillRect/>
          </a:stretch>
        </p:blipFill>
        <p:spPr bwMode="auto">
          <a:xfrm>
            <a:off x="76200" y="381000"/>
            <a:ext cx="8991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9315" name="Title Placeholder 1"/>
          <p:cNvSpPr>
            <a:spLocks noGrp="1"/>
          </p:cNvSpPr>
          <p:nvPr>
            <p:ph type="title"/>
          </p:nvPr>
        </p:nvSpPr>
        <p:spPr bwMode="auto">
          <a:xfrm>
            <a:off x="365125" y="274638"/>
            <a:ext cx="57737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Title Text Here</a:t>
            </a:r>
          </a:p>
        </p:txBody>
      </p:sp>
      <p:sp>
        <p:nvSpPr>
          <p:cNvPr id="15493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1266825"/>
            <a:ext cx="82137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Enter First Level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2009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223125" y="6400800"/>
            <a:ext cx="1355725" cy="274638"/>
          </a:xfrm>
          <a:prstGeom prst="rect">
            <a:avLst/>
          </a:prstGeom>
        </p:spPr>
        <p:txBody>
          <a:bodyPr rIns="0"/>
          <a:lstStyle>
            <a:lvl1pPr algn="r">
              <a:lnSpc>
                <a:spcPct val="100000"/>
              </a:lnSpc>
              <a:spcBef>
                <a:spcPct val="0"/>
              </a:spcBef>
              <a:defRPr sz="1100" b="1" smtClean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310A5685-4905-49FF-A08E-2E52D6DF34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3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682625" indent="-2809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1362" name="Picture 11"/>
          <p:cNvPicPr>
            <a:picLocks noChangeAspect="1" noChangeArrowheads="1"/>
          </p:cNvPicPr>
          <p:nvPr/>
        </p:nvPicPr>
        <p:blipFill>
          <a:blip r:embed="rId12" cstate="print"/>
          <a:srcRect l="1666" t="-25490"/>
          <a:stretch>
            <a:fillRect/>
          </a:stretch>
        </p:blipFill>
        <p:spPr bwMode="auto">
          <a:xfrm>
            <a:off x="76200" y="381000"/>
            <a:ext cx="8991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1363" name="Title Placeholder 1"/>
          <p:cNvSpPr>
            <a:spLocks noGrp="1"/>
          </p:cNvSpPr>
          <p:nvPr>
            <p:ph type="title"/>
          </p:nvPr>
        </p:nvSpPr>
        <p:spPr bwMode="auto">
          <a:xfrm>
            <a:off x="365125" y="274638"/>
            <a:ext cx="57737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Title Text Here</a:t>
            </a:r>
          </a:p>
        </p:txBody>
      </p:sp>
      <p:sp>
        <p:nvSpPr>
          <p:cNvPr id="155136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1266825"/>
            <a:ext cx="82137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Enter First Level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2009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682625" indent="-2809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1295400"/>
            <a:ext cx="8229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9144" rIns="0" bIns="9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2209800"/>
            <a:ext cx="8229600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6273800"/>
            <a:ext cx="457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00" b="1">
                <a:solidFill>
                  <a:srgbClr val="1D2B34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defRPr/>
            </a:pPr>
            <a:fld id="{849ECC5D-2A9E-446C-AF9E-FE7DC5ABFEC2}" type="slidenum">
              <a:rPr lang="en-US"/>
              <a:pPr>
                <a:lnSpc>
                  <a:spcPct val="100000"/>
                </a:lnSpc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63" y="-6350"/>
            <a:ext cx="706437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438900"/>
            <a:ext cx="22812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05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ln w="500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rgbClr val="5BB5E4"/>
        </a:buClr>
        <a:buSzPct val="100000"/>
        <a:buFont typeface="Arial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rgbClr val="5BB5E4"/>
        </a:buClr>
        <a:buSzPct val="100000"/>
        <a:buFont typeface="Arial" charset="0"/>
        <a:buChar char="□"/>
        <a:defRPr lang="en-US" sz="1400" kern="1200" dirty="0">
          <a:solidFill>
            <a:srgbClr val="5E6167"/>
          </a:solidFill>
          <a:latin typeface="+mn-lt"/>
          <a:ea typeface="+mn-ea"/>
          <a:cs typeface="+mn-cs"/>
        </a:defRPr>
      </a:lvl2pPr>
      <a:lvl3pPr marL="933450" indent="-285750" algn="l" rtl="0" eaLnBrk="0" fontAlgn="base" hangingPunct="0">
        <a:spcBef>
          <a:spcPct val="20000"/>
        </a:spcBef>
        <a:spcAft>
          <a:spcPct val="0"/>
        </a:spcAft>
        <a:buClr>
          <a:srgbClr val="5BB5E4"/>
        </a:buClr>
        <a:buSzPct val="100000"/>
        <a:buFont typeface="Arial" charset="0"/>
        <a:buChar char="▪"/>
        <a:defRPr sz="1400" kern="1200">
          <a:solidFill>
            <a:srgbClr val="797979"/>
          </a:solidFill>
          <a:latin typeface="+mn-lt"/>
          <a:ea typeface="+mn-ea"/>
          <a:cs typeface="+mn-cs"/>
        </a:defRPr>
      </a:lvl3pPr>
      <a:lvl4pPr marL="1244600" indent="-285750" algn="l" rtl="0" eaLnBrk="0" fontAlgn="base" hangingPunct="0">
        <a:spcBef>
          <a:spcPct val="20000"/>
        </a:spcBef>
        <a:spcAft>
          <a:spcPct val="0"/>
        </a:spcAft>
        <a:buClr>
          <a:srgbClr val="5BB5E4"/>
        </a:buClr>
        <a:buSzPct val="100000"/>
        <a:buFont typeface="Arial" charset="0"/>
        <a:buChar char="▫"/>
        <a:defRPr sz="1200" kern="1200">
          <a:solidFill>
            <a:srgbClr val="797979"/>
          </a:solidFill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5BB5E4"/>
        </a:buClr>
        <a:buSzPct val="100000"/>
        <a:buFont typeface="Arial" charset="0"/>
        <a:buChar char="·"/>
        <a:defRPr sz="1200" kern="1200">
          <a:solidFill>
            <a:srgbClr val="797979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7112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209800"/>
            <a:ext cx="8229600" cy="3992563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6273800"/>
            <a:ext cx="457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023A43B2-A396-4634-ABDF-4D704989D814}" type="slidenum">
              <a:rPr lang="en-US" smtClean="0">
                <a:solidFill>
                  <a:srgbClr val="1D2B34"/>
                </a:solidFill>
                <a:latin typeface="Arial"/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1D2B34"/>
              </a:solidFill>
              <a:latin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648" y="-5736"/>
            <a:ext cx="706152" cy="9963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6438799"/>
            <a:ext cx="2280500" cy="2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4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2800" b="0" kern="1200">
          <a:ln w="500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□"/>
        <a:defRPr lang="en-US" sz="1400" kern="1200" dirty="0" smtClean="0">
          <a:solidFill>
            <a:schemeClr val="accent5"/>
          </a:solidFill>
          <a:latin typeface="+mn-lt"/>
          <a:ea typeface="+mn-ea"/>
          <a:cs typeface="+mn-cs"/>
        </a:defRPr>
      </a:lvl2pPr>
      <a:lvl3pPr marL="934974" indent="-28575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▪"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245870" indent="-28575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▫"/>
        <a:defRPr sz="1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·"/>
        <a:defRPr sz="1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1362" name="Picture 11"/>
          <p:cNvPicPr>
            <a:picLocks noChangeAspect="1" noChangeArrowheads="1"/>
          </p:cNvPicPr>
          <p:nvPr/>
        </p:nvPicPr>
        <p:blipFill>
          <a:blip r:embed="rId12" cstate="print"/>
          <a:srcRect l="1666" t="-25490"/>
          <a:stretch>
            <a:fillRect/>
          </a:stretch>
        </p:blipFill>
        <p:spPr bwMode="auto">
          <a:xfrm>
            <a:off x="76200" y="381000"/>
            <a:ext cx="8991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1363" name="Title Placeholder 1"/>
          <p:cNvSpPr>
            <a:spLocks noGrp="1"/>
          </p:cNvSpPr>
          <p:nvPr>
            <p:ph type="title"/>
          </p:nvPr>
        </p:nvSpPr>
        <p:spPr bwMode="auto">
          <a:xfrm>
            <a:off x="365125" y="274638"/>
            <a:ext cx="57737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Title Text Here</a:t>
            </a:r>
          </a:p>
        </p:txBody>
      </p:sp>
      <p:sp>
        <p:nvSpPr>
          <p:cNvPr id="155136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1266825"/>
            <a:ext cx="82137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Enter First Level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2009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739" r:id="rId10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282575" algn="l" rtl="0" fontAlgn="base">
        <a:spcBef>
          <a:spcPct val="20000"/>
        </a:spcBef>
        <a:spcAft>
          <a:spcPct val="0"/>
        </a:spcAft>
        <a:buClr>
          <a:srgbClr val="FF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682625" indent="-280988" algn="l" rtl="0" fontAlgn="base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8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11/11/2014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10A5685-4905-49FF-A08E-2E52D6DF34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9" cstate="print"/>
          <a:srcRect l="1666" t="-25490"/>
          <a:stretch>
            <a:fillRect/>
          </a:stretch>
        </p:blipFill>
        <p:spPr bwMode="auto">
          <a:xfrm>
            <a:off x="76200" y="381000"/>
            <a:ext cx="8991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2009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9" cstate="print"/>
          <a:srcRect l="1666" t="-25490"/>
          <a:stretch>
            <a:fillRect/>
          </a:stretch>
        </p:blipFill>
        <p:spPr bwMode="auto">
          <a:xfrm>
            <a:off x="76200" y="381000"/>
            <a:ext cx="8991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2009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9314" name="Picture 11"/>
          <p:cNvPicPr>
            <a:picLocks noChangeAspect="1" noChangeArrowheads="1"/>
          </p:cNvPicPr>
          <p:nvPr/>
        </p:nvPicPr>
        <p:blipFill>
          <a:blip r:embed="rId14" cstate="print"/>
          <a:srcRect l="1666" t="-25490"/>
          <a:stretch>
            <a:fillRect/>
          </a:stretch>
        </p:blipFill>
        <p:spPr bwMode="auto">
          <a:xfrm>
            <a:off x="76200" y="381000"/>
            <a:ext cx="8991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9315" name="Title Placeholder 1"/>
          <p:cNvSpPr>
            <a:spLocks noGrp="1"/>
          </p:cNvSpPr>
          <p:nvPr>
            <p:ph type="title"/>
          </p:nvPr>
        </p:nvSpPr>
        <p:spPr bwMode="auto">
          <a:xfrm>
            <a:off x="365125" y="274638"/>
            <a:ext cx="57737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Title Text Here</a:t>
            </a:r>
          </a:p>
        </p:txBody>
      </p:sp>
      <p:sp>
        <p:nvSpPr>
          <p:cNvPr id="15493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1266825"/>
            <a:ext cx="82137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Enter First Level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2009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223125" y="6400800"/>
            <a:ext cx="1355725" cy="274638"/>
          </a:xfrm>
          <a:prstGeom prst="rect">
            <a:avLst/>
          </a:prstGeom>
        </p:spPr>
        <p:txBody>
          <a:bodyPr rIns="0"/>
          <a:lstStyle>
            <a:lvl1pPr algn="r">
              <a:lnSpc>
                <a:spcPct val="100000"/>
              </a:lnSpc>
              <a:spcBef>
                <a:spcPct val="0"/>
              </a:spcBef>
              <a:defRPr sz="1100" b="1" smtClean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310A5685-4905-49FF-A08E-2E52D6DF34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682625" indent="-2809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1362" name="Picture 11"/>
          <p:cNvPicPr>
            <a:picLocks noChangeAspect="1" noChangeArrowheads="1"/>
          </p:cNvPicPr>
          <p:nvPr/>
        </p:nvPicPr>
        <p:blipFill>
          <a:blip r:embed="rId12" cstate="print"/>
          <a:srcRect l="1666" t="-25490"/>
          <a:stretch>
            <a:fillRect/>
          </a:stretch>
        </p:blipFill>
        <p:spPr bwMode="auto">
          <a:xfrm>
            <a:off x="76200" y="381000"/>
            <a:ext cx="8991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1363" name="Title Placeholder 1"/>
          <p:cNvSpPr>
            <a:spLocks noGrp="1"/>
          </p:cNvSpPr>
          <p:nvPr>
            <p:ph type="title"/>
          </p:nvPr>
        </p:nvSpPr>
        <p:spPr bwMode="auto">
          <a:xfrm>
            <a:off x="365125" y="274638"/>
            <a:ext cx="57737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Title Text Here</a:t>
            </a:r>
          </a:p>
        </p:txBody>
      </p:sp>
      <p:sp>
        <p:nvSpPr>
          <p:cNvPr id="155136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1266825"/>
            <a:ext cx="82137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Enter First Level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2009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682625" indent="-2809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8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11/11/2014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10A5685-4905-49FF-A08E-2E52D6DF34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9" cstate="print"/>
          <a:srcRect l="1666" t="-25490"/>
          <a:stretch>
            <a:fillRect/>
          </a:stretch>
        </p:blipFill>
        <p:spPr bwMode="auto">
          <a:xfrm>
            <a:off x="76200" y="381000"/>
            <a:ext cx="8991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2009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9" cstate="print"/>
          <a:srcRect l="1666" t="-25490"/>
          <a:stretch>
            <a:fillRect/>
          </a:stretch>
        </p:blipFill>
        <p:spPr bwMode="auto">
          <a:xfrm>
            <a:off x="76200" y="381000"/>
            <a:ext cx="8991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2009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9314" name="Picture 11"/>
          <p:cNvPicPr>
            <a:picLocks noChangeAspect="1" noChangeArrowheads="1"/>
          </p:cNvPicPr>
          <p:nvPr/>
        </p:nvPicPr>
        <p:blipFill>
          <a:blip r:embed="rId14" cstate="print"/>
          <a:srcRect l="1666" t="-25490"/>
          <a:stretch>
            <a:fillRect/>
          </a:stretch>
        </p:blipFill>
        <p:spPr bwMode="auto">
          <a:xfrm>
            <a:off x="76200" y="381000"/>
            <a:ext cx="8991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9315" name="Title Placeholder 1"/>
          <p:cNvSpPr>
            <a:spLocks noGrp="1"/>
          </p:cNvSpPr>
          <p:nvPr>
            <p:ph type="title"/>
          </p:nvPr>
        </p:nvSpPr>
        <p:spPr bwMode="auto">
          <a:xfrm>
            <a:off x="365125" y="274638"/>
            <a:ext cx="57737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Title Text Here</a:t>
            </a:r>
          </a:p>
        </p:txBody>
      </p:sp>
      <p:sp>
        <p:nvSpPr>
          <p:cNvPr id="15493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1266825"/>
            <a:ext cx="82137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Enter First Level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2009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223125" y="6400800"/>
            <a:ext cx="1355725" cy="274638"/>
          </a:xfrm>
          <a:prstGeom prst="rect">
            <a:avLst/>
          </a:prstGeom>
        </p:spPr>
        <p:txBody>
          <a:bodyPr rIns="0"/>
          <a:lstStyle>
            <a:lvl1pPr algn="r">
              <a:lnSpc>
                <a:spcPct val="100000"/>
              </a:lnSpc>
              <a:spcBef>
                <a:spcPct val="0"/>
              </a:spcBef>
              <a:defRPr sz="1100" b="1" smtClean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310A5685-4905-49FF-A08E-2E52D6DF34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682625" indent="-2809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650" name="Rectangle 2"/>
          <p:cNvSpPr>
            <a:spLocks noGrp="1"/>
          </p:cNvSpPr>
          <p:nvPr>
            <p:ph type="title"/>
          </p:nvPr>
        </p:nvSpPr>
        <p:spPr>
          <a:xfrm>
            <a:off x="900943" y="3629775"/>
            <a:ext cx="6233160" cy="748731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Calibri" pitchFamily="34" charset="0"/>
              </a:rPr>
              <a:t>xMatters</a:t>
            </a:r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  <a:t> Integration Options </a:t>
            </a:r>
            <a:endParaRPr lang="en-US" sz="4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63651" name="Rectangle 3"/>
          <p:cNvSpPr>
            <a:spLocks noGrp="1"/>
          </p:cNvSpPr>
          <p:nvPr>
            <p:ph type="body" idx="1"/>
          </p:nvPr>
        </p:nvSpPr>
        <p:spPr>
          <a:xfrm>
            <a:off x="853440" y="4737925"/>
            <a:ext cx="7909560" cy="1016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Nov 2014</a:t>
            </a: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</a:rPr>
              <a:t>Objective</a:t>
            </a:r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Integration Flow </a:t>
            </a:r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Field Mappings</a:t>
            </a:r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Business Rules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Assumptions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Screen Mockups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2769511-EAFE-4616-9EB1-D1D1A6FEB5E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6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547099" y="674898"/>
            <a:ext cx="8063501" cy="5410216"/>
          </a:xfrm>
        </p:spPr>
        <p:txBody>
          <a:bodyPr/>
          <a:lstStyle/>
          <a:p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Planned </a:t>
            </a:r>
            <a:r>
              <a:rPr lang="en-US" sz="2000" dirty="0">
                <a:latin typeface="Calibri" panose="020F0502020204030204" pitchFamily="34" charset="0"/>
              </a:rPr>
              <a:t>objectives:</a:t>
            </a:r>
          </a:p>
          <a:p>
            <a:pPr lvl="0"/>
            <a:r>
              <a:rPr lang="en-US" sz="2000" dirty="0" err="1" smtClean="0"/>
              <a:t>xMatters</a:t>
            </a:r>
            <a:r>
              <a:rPr lang="en-US" sz="2000" dirty="0" smtClean="0"/>
              <a:t> </a:t>
            </a:r>
            <a:r>
              <a:rPr lang="en-US" sz="2000" dirty="0"/>
              <a:t>integration </a:t>
            </a:r>
            <a:r>
              <a:rPr lang="en-US" sz="2000" dirty="0" smtClean="0"/>
              <a:t>for Jira will allow </a:t>
            </a:r>
            <a:r>
              <a:rPr lang="en-US" sz="2000" dirty="0"/>
              <a:t>you to </a:t>
            </a:r>
            <a:r>
              <a:rPr lang="en-US" sz="2000" dirty="0" smtClean="0"/>
              <a:t>create an alert message in </a:t>
            </a:r>
            <a:r>
              <a:rPr lang="en-US" sz="2000" dirty="0" err="1" smtClean="0"/>
              <a:t>xMatters</a:t>
            </a:r>
            <a:r>
              <a:rPr lang="en-US" sz="2000" dirty="0" smtClean="0"/>
              <a:t> when </a:t>
            </a:r>
            <a:r>
              <a:rPr lang="en-US" sz="2000" dirty="0"/>
              <a:t>critical </a:t>
            </a:r>
            <a:r>
              <a:rPr lang="en-US" sz="2000" dirty="0" smtClean="0"/>
              <a:t>Incidents are </a:t>
            </a:r>
            <a:r>
              <a:rPr lang="en-US" sz="2000" dirty="0"/>
              <a:t>detected </a:t>
            </a:r>
            <a:r>
              <a:rPr lang="en-US" sz="2000" dirty="0" smtClean="0"/>
              <a:t>and reported by a user in Jira</a:t>
            </a:r>
          </a:p>
          <a:p>
            <a:pPr lvl="0"/>
            <a:r>
              <a:rPr lang="en-US" sz="2000" dirty="0" smtClean="0"/>
              <a:t>Users will be able to create Incidents from </a:t>
            </a:r>
            <a:r>
              <a:rPr lang="en-US" sz="2000" dirty="0" err="1" smtClean="0"/>
              <a:t>xMatters</a:t>
            </a:r>
            <a:r>
              <a:rPr lang="en-US" sz="2000" dirty="0" smtClean="0"/>
              <a:t> using the bi directional integration. This will be </a:t>
            </a:r>
            <a:r>
              <a:rPr lang="en-US" sz="2000" dirty="0" err="1" smtClean="0"/>
              <a:t>usefull</a:t>
            </a:r>
            <a:r>
              <a:rPr lang="en-US" sz="2000" dirty="0" smtClean="0"/>
              <a:t> for scenarios when response team gets a direct call and they create the event directly in </a:t>
            </a:r>
            <a:r>
              <a:rPr lang="en-US" sz="2000" dirty="0" err="1" smtClean="0"/>
              <a:t>xMatters</a:t>
            </a:r>
            <a:endParaRPr lang="en-US" sz="2000" dirty="0" smtClean="0"/>
          </a:p>
          <a:p>
            <a:pPr lvl="0"/>
            <a:r>
              <a:rPr lang="en-US" sz="2000" dirty="0" smtClean="0"/>
              <a:t>Once an event is create in </a:t>
            </a:r>
            <a:r>
              <a:rPr lang="en-US" sz="2000" dirty="0" err="1" smtClean="0"/>
              <a:t>xMatters</a:t>
            </a:r>
            <a:r>
              <a:rPr lang="en-US" sz="2000" dirty="0" smtClean="0"/>
              <a:t> using Jira you </a:t>
            </a:r>
            <a:r>
              <a:rPr lang="en-US" sz="2000" dirty="0"/>
              <a:t>can also automatically initiate conference bridges to instantly enable collaboration within your response </a:t>
            </a:r>
            <a:r>
              <a:rPr lang="en-US" sz="2000" dirty="0" smtClean="0"/>
              <a:t>teams</a:t>
            </a:r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/>
              <a:t>Complete audit of Incidents and measures taken to resolve in </a:t>
            </a:r>
            <a:r>
              <a:rPr lang="en-US" sz="2000" dirty="0" smtClean="0"/>
              <a:t>Jira for future reference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2769511-EAFE-4616-9EB1-D1D1A6FEB5E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Flow (Bi-Directional)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2769511-EAFE-4616-9EB1-D1D1A6FEB5E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36914" y="2960914"/>
            <a:ext cx="2035629" cy="990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xMatters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80857" y="2960914"/>
            <a:ext cx="2035629" cy="990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Jira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789" y="1377723"/>
            <a:ext cx="6397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349" y="4942392"/>
            <a:ext cx="6397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721898" y="3951514"/>
            <a:ext cx="0" cy="85611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99123" y="2147660"/>
            <a:ext cx="0" cy="8132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83005" y="4141368"/>
            <a:ext cx="187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 </a:t>
            </a:r>
          </a:p>
          <a:p>
            <a:r>
              <a:rPr lang="en-US" sz="1200" dirty="0" smtClean="0"/>
              <a:t>New Event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698670" y="2304176"/>
            <a:ext cx="187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 </a:t>
            </a:r>
          </a:p>
          <a:p>
            <a:r>
              <a:rPr lang="en-US" sz="1200" dirty="0" smtClean="0"/>
              <a:t>New Incident</a:t>
            </a:r>
            <a:endParaRPr lang="en-US" sz="1200" dirty="0"/>
          </a:p>
        </p:txBody>
      </p:sp>
      <p:sp>
        <p:nvSpPr>
          <p:cNvPr id="12" name="Arc 11"/>
          <p:cNvSpPr/>
          <p:nvPr/>
        </p:nvSpPr>
        <p:spPr>
          <a:xfrm>
            <a:off x="2873825" y="2147660"/>
            <a:ext cx="2770415" cy="1616529"/>
          </a:xfrm>
          <a:prstGeom prst="arc">
            <a:avLst>
              <a:gd name="adj1" fmla="val 10749554"/>
              <a:gd name="adj2" fmla="val 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74569" y="1685995"/>
            <a:ext cx="187778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Trigger Event within Jira (Escalation)</a:t>
            </a:r>
            <a:endParaRPr lang="en-US" sz="1200" dirty="0"/>
          </a:p>
        </p:txBody>
      </p:sp>
      <p:sp>
        <p:nvSpPr>
          <p:cNvPr id="18" name="Arc 17"/>
          <p:cNvSpPr/>
          <p:nvPr/>
        </p:nvSpPr>
        <p:spPr>
          <a:xfrm flipH="1" flipV="1">
            <a:off x="2873824" y="3129869"/>
            <a:ext cx="2770416" cy="1699534"/>
          </a:xfrm>
          <a:prstGeom prst="arc">
            <a:avLst>
              <a:gd name="adj1" fmla="val 10749554"/>
              <a:gd name="adj2" fmla="val 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72543" y="4942392"/>
            <a:ext cx="187778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 Incident in Jira within </a:t>
            </a:r>
            <a:r>
              <a:rPr lang="en-US" sz="1200" dirty="0" err="1" smtClean="0"/>
              <a:t>xMatters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645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Mappings (Jira\</a:t>
            </a:r>
            <a:r>
              <a:rPr lang="en-US" dirty="0" err="1" smtClean="0"/>
              <a:t>xMatters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2769511-EAFE-4616-9EB1-D1D1A6FEB5E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40143"/>
              </p:ext>
            </p:extLst>
          </p:nvPr>
        </p:nvGraphicFramePr>
        <p:xfrm>
          <a:off x="566057" y="1299029"/>
          <a:ext cx="609600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Jira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xMatters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Solution Group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Solution Team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Product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Product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Severity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Severity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xMatters</a:t>
                      </a:r>
                      <a:r>
                        <a:rPr lang="en-US" sz="1400" dirty="0" smtClean="0"/>
                        <a:t> 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Outage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Outage Type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xMatters</a:t>
                      </a:r>
                      <a:r>
                        <a:rPr lang="en-US" sz="1400" dirty="0" smtClean="0"/>
                        <a:t>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Jira Incident ID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8342" y="4682318"/>
            <a:ext cx="8175171" cy="141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 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Only fields which are common in both the systems and required to create an Event\Incident are listed 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Fields which are highlight with </a:t>
            </a:r>
            <a:r>
              <a:rPr lang="en-US" sz="1600" dirty="0" smtClean="0">
                <a:solidFill>
                  <a:srgbClr val="FF0000"/>
                </a:solidFill>
              </a:rPr>
              <a:t>*</a:t>
            </a:r>
            <a:r>
              <a:rPr lang="en-US" sz="1400" dirty="0" smtClean="0"/>
              <a:t> will be added additional in both the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An additional button will be added in </a:t>
            </a:r>
            <a:r>
              <a:rPr lang="en-US" sz="1400" dirty="0" err="1" smtClean="0"/>
              <a:t>xMatters</a:t>
            </a:r>
            <a:r>
              <a:rPr lang="en-US" sz="1400" dirty="0"/>
              <a:t> </a:t>
            </a:r>
            <a:r>
              <a:rPr lang="en-US" sz="1400" dirty="0" smtClean="0"/>
              <a:t>which will be used to create the corresponding incident in Jira and update the Jira Incident ID in </a:t>
            </a:r>
            <a:r>
              <a:rPr lang="en-US" sz="1400" dirty="0" err="1" smtClean="0"/>
              <a:t>xMatters</a:t>
            </a:r>
            <a:endParaRPr lang="en-US" sz="1400" dirty="0"/>
          </a:p>
        </p:txBody>
      </p:sp>
      <p:pic>
        <p:nvPicPr>
          <p:cNvPr id="2050" name="Picture 2" descr="Sta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0" y="2095046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ta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741" y="39129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ta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012" y="2454274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ta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728" y="281350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Sta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827" y="31836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ta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98" y="357550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ta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310" y="395060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7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2769511-EAFE-4616-9EB1-D1D1A6FEB5E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599" y="1144461"/>
            <a:ext cx="81751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User should be able to create an Event in </a:t>
            </a:r>
            <a:r>
              <a:rPr lang="en-US" sz="1400" dirty="0" err="1" smtClean="0"/>
              <a:t>xMatters</a:t>
            </a:r>
            <a:r>
              <a:rPr lang="en-US" sz="1400" dirty="0" smtClean="0"/>
              <a:t> and create the corresponding Incident into Jira and Vice Versa without logging into two separate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Refer to the Slide 4 for Field Mappings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The interface between JIRA and </a:t>
            </a:r>
            <a:r>
              <a:rPr lang="en-US" sz="1400" dirty="0" err="1" smtClean="0"/>
              <a:t>xMatters</a:t>
            </a:r>
            <a:r>
              <a:rPr lang="en-US" sz="1400" dirty="0" smtClean="0"/>
              <a:t> will </a:t>
            </a:r>
            <a:r>
              <a:rPr lang="en-US" sz="1400" dirty="0"/>
              <a:t>be two-way </a:t>
            </a:r>
            <a:r>
              <a:rPr lang="en-US" sz="1400" dirty="0" smtClean="0"/>
              <a:t>integration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The system will pass the JIRA ID assigned to the Ticket back to </a:t>
            </a:r>
            <a:r>
              <a:rPr lang="en-US" sz="1400" dirty="0" err="1" smtClean="0"/>
              <a:t>xMatters</a:t>
            </a:r>
            <a:r>
              <a:rPr lang="en-US" sz="1400" dirty="0" smtClean="0"/>
              <a:t> for traceability purpose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Once Jira will get response back from event.  The Incident ticket get  updated and assign to the user(on call user) who has responded to that issue. </a:t>
            </a:r>
          </a:p>
          <a:p>
            <a:pPr lvl="0"/>
            <a:endParaRPr lang="en-US" sz="1400" dirty="0" smtClean="0"/>
          </a:p>
          <a:p>
            <a:pPr lvl="0"/>
            <a:endParaRPr lang="en-US" sz="1400" dirty="0"/>
          </a:p>
          <a:p>
            <a:pPr marL="457200" indent="-457200">
              <a:buFont typeface="+mj-lt"/>
              <a:buAutoNum type="arabicPeriod"/>
            </a:pP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75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2769511-EAFE-4616-9EB1-D1D1A6FEB5E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599" y="1144461"/>
            <a:ext cx="8175171" cy="334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In order for bi directional integration to work a user needs to be in VPN to create an Incident in Jira through </a:t>
            </a:r>
            <a:r>
              <a:rPr lang="en-US" sz="1400" dirty="0" err="1" smtClean="0"/>
              <a:t>xMatters</a:t>
            </a: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Once an Event is created in </a:t>
            </a:r>
            <a:r>
              <a:rPr lang="en-US" sz="1400" dirty="0" err="1" smtClean="0"/>
              <a:t>xMatters</a:t>
            </a:r>
            <a:r>
              <a:rPr lang="en-US" sz="1400" dirty="0" smtClean="0"/>
              <a:t> I it will be automatically assigned to the appropriate users\groups based on the solution team selected from Jira. These rules will be created and managed in </a:t>
            </a:r>
            <a:r>
              <a:rPr lang="en-US" sz="1400" dirty="0" err="1" smtClean="0"/>
              <a:t>xMatters</a:t>
            </a:r>
            <a:endParaRPr lang="en-US" sz="1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1400" dirty="0"/>
              <a:t>The interface between JIRA and Salesforce will be two-way integration</a:t>
            </a:r>
            <a:r>
              <a:rPr lang="en-US" sz="1400" dirty="0" smtClean="0"/>
              <a:t>. Integration from </a:t>
            </a:r>
            <a:r>
              <a:rPr lang="en-US" sz="1400" dirty="0" err="1"/>
              <a:t>xMatters</a:t>
            </a:r>
            <a:r>
              <a:rPr lang="en-US" sz="1400" dirty="0"/>
              <a:t> to Jira can done in Phase III after the initial rollout of Jira &gt; </a:t>
            </a:r>
            <a:r>
              <a:rPr lang="en-US" sz="1400" dirty="0" err="1"/>
              <a:t>xMatters</a:t>
            </a:r>
            <a:r>
              <a:rPr lang="en-US" sz="1400" dirty="0"/>
              <a:t> </a:t>
            </a:r>
            <a:r>
              <a:rPr lang="en-US" sz="1400" dirty="0" smtClean="0"/>
              <a:t>integration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 smtClean="0"/>
              <a:t>Since </a:t>
            </a:r>
            <a:r>
              <a:rPr lang="en-US" sz="1400" dirty="0" err="1"/>
              <a:t>xMatter</a:t>
            </a:r>
            <a:r>
              <a:rPr lang="en-US" sz="1400" dirty="0"/>
              <a:t> is not integrated with LDAP. </a:t>
            </a:r>
            <a:r>
              <a:rPr lang="en-US" sz="1400" dirty="0"/>
              <a:t>All the users </a:t>
            </a:r>
            <a:r>
              <a:rPr lang="en-US" sz="1400" dirty="0" smtClean="0"/>
              <a:t>will not be in </a:t>
            </a:r>
            <a:r>
              <a:rPr lang="en-US" sz="1400" dirty="0"/>
              <a:t>sync between Jira and </a:t>
            </a:r>
            <a:r>
              <a:rPr lang="en-US" sz="1400" dirty="0" err="1" smtClean="0"/>
              <a:t>xMatters</a:t>
            </a:r>
            <a:endParaRPr lang="en-US" sz="1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sz="1400" dirty="0" smtClean="0"/>
              <a:t>New </a:t>
            </a:r>
            <a:r>
              <a:rPr lang="en-US" sz="1400" dirty="0"/>
              <a:t>users will be added by Admin in </a:t>
            </a:r>
            <a:r>
              <a:rPr lang="en-US" sz="1400" dirty="0" err="1" smtClean="0"/>
              <a:t>xMatters</a:t>
            </a:r>
            <a:r>
              <a:rPr lang="en-US" sz="1400" dirty="0" smtClean="0"/>
              <a:t> manually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1400" dirty="0" smtClean="0"/>
              <a:t>We </a:t>
            </a:r>
            <a:r>
              <a:rPr lang="en-US" sz="1400" dirty="0"/>
              <a:t>do not have any issues to access the </a:t>
            </a:r>
            <a:r>
              <a:rPr lang="en-US" sz="1400" dirty="0" err="1"/>
              <a:t>urls</a:t>
            </a:r>
            <a:r>
              <a:rPr lang="en-US" sz="1400" dirty="0"/>
              <a:t> from API  in  </a:t>
            </a:r>
            <a:r>
              <a:rPr lang="en-US" sz="1400" dirty="0" err="1"/>
              <a:t>xMatters</a:t>
            </a:r>
            <a:r>
              <a:rPr lang="en-US" sz="1400" dirty="0"/>
              <a:t>  to Jira and vice </a:t>
            </a:r>
            <a:r>
              <a:rPr lang="en-US" sz="1400" dirty="0" smtClean="0"/>
              <a:t>versa	</a:t>
            </a:r>
            <a:endParaRPr lang="en-US" sz="1400" dirty="0"/>
          </a:p>
          <a:p>
            <a:pPr marL="457200" lvl="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3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(Create </a:t>
            </a:r>
            <a:r>
              <a:rPr lang="en-US" dirty="0" err="1" smtClean="0"/>
              <a:t>xMatters</a:t>
            </a:r>
            <a:r>
              <a:rPr lang="en-US" dirty="0" smtClean="0"/>
              <a:t> Event from Jira)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2769511-EAFE-4616-9EB1-D1D1A6FEB5E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69629" y="1839686"/>
            <a:ext cx="1110342" cy="3483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2478"/>
            <a:ext cx="9144000" cy="544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4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(Button to create Jira Incident from </a:t>
            </a:r>
            <a:r>
              <a:rPr lang="en-US" dirty="0" err="1" smtClean="0"/>
              <a:t>xMatters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2769511-EAFE-4616-9EB1-D1D1A6FEB5E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7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A-PDLC Process_Training Version 1.0">
  <a:themeElements>
    <a:clrScheme name="DealerTrack 0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DealerTrack 0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alerTrack 0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5_DealerTrack 01">
  <a:themeElements>
    <a:clrScheme name="1_DealerTrack 0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DealerTrack 0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alerTrack 0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dealertrack light">
  <a:themeElements>
    <a:clrScheme name="dealertrack light">
      <a:dk1>
        <a:srgbClr val="1D2B34"/>
      </a:dk1>
      <a:lt1>
        <a:srgbClr val="FFFFFF"/>
      </a:lt1>
      <a:dk2>
        <a:srgbClr val="000000"/>
      </a:dk2>
      <a:lt2>
        <a:srgbClr val="F2F2F2"/>
      </a:lt2>
      <a:accent1>
        <a:srgbClr val="CCC7C0"/>
      </a:accent1>
      <a:accent2>
        <a:srgbClr val="999B98"/>
      </a:accent2>
      <a:accent3>
        <a:srgbClr val="5BB5E4"/>
      </a:accent3>
      <a:accent4>
        <a:srgbClr val="9AD2EE"/>
      </a:accent4>
      <a:accent5>
        <a:srgbClr val="5E6167"/>
      </a:accent5>
      <a:accent6>
        <a:srgbClr val="1D2B34"/>
      </a:accent6>
      <a:hlink>
        <a:srgbClr val="5BB5E4"/>
      </a:hlink>
      <a:folHlink>
        <a:srgbClr val="5BB5E4"/>
      </a:folHlink>
    </a:clrScheme>
    <a:fontScheme name="dealertra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dealertrack light">
  <a:themeElements>
    <a:clrScheme name="dealertrack light">
      <a:dk1>
        <a:srgbClr val="1D2B34"/>
      </a:dk1>
      <a:lt1>
        <a:srgbClr val="FFFFFF"/>
      </a:lt1>
      <a:dk2>
        <a:srgbClr val="000000"/>
      </a:dk2>
      <a:lt2>
        <a:srgbClr val="F2F2F2"/>
      </a:lt2>
      <a:accent1>
        <a:srgbClr val="CCC7C0"/>
      </a:accent1>
      <a:accent2>
        <a:srgbClr val="999B98"/>
      </a:accent2>
      <a:accent3>
        <a:srgbClr val="5BB5E4"/>
      </a:accent3>
      <a:accent4>
        <a:srgbClr val="9AD2EE"/>
      </a:accent4>
      <a:accent5>
        <a:srgbClr val="5E6167"/>
      </a:accent5>
      <a:accent6>
        <a:srgbClr val="1D2B34"/>
      </a:accent6>
      <a:hlink>
        <a:srgbClr val="5BB5E4"/>
      </a:hlink>
      <a:folHlink>
        <a:srgbClr val="5BB5E4"/>
      </a:folHlink>
    </a:clrScheme>
    <a:fontScheme name="dealertra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alerTrack 01">
  <a:themeElements>
    <a:clrScheme name="1_DealerTrack 0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DealerTrack 0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alerTrack 0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oncourse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C00000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DealerTrack 01">
  <a:themeElements>
    <a:clrScheme name="DealerTrack 0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DealerTrack 0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alerTrack 0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DealerTrack 01">
  <a:themeElements>
    <a:clrScheme name="1_DealerTrack 0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DealerTrack 0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alerTrack 0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Concourse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C00000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DealerTrack 01">
  <a:themeElements>
    <a:clrScheme name="DealerTrack 0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DealerTrack 0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alerTrack 0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3A69B8DC51D04ABBD8FF6EBA85D928" ma:contentTypeVersion="2" ma:contentTypeDescription="Create a new document." ma:contentTypeScope="" ma:versionID="b975626fb93eba3b2aeef3937c96fe6c">
  <xsd:schema xmlns:xsd="http://www.w3.org/2001/XMLSchema" xmlns:xs="http://www.w3.org/2001/XMLSchema" xmlns:p="http://schemas.microsoft.com/office/2006/metadata/properties" xmlns:ns2="cc55acb4-a8c2-47ab-915a-23058f7af43c" targetNamespace="http://schemas.microsoft.com/office/2006/metadata/properties" ma:root="true" ma:fieldsID="821d36d8a9e099c4fde6472bae0a9b6c" ns2:_="">
    <xsd:import namespace="cc55acb4-a8c2-47ab-915a-23058f7af43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55acb4-a8c2-47ab-915a-23058f7af43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227728-9EC9-465F-B52C-4C267E01602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E08A2B2-B3E6-4D36-B7CC-639AF9A30682}">
  <ds:schemaRefs>
    <ds:schemaRef ds:uri="http://schemas.openxmlformats.org/package/2006/metadata/core-properties"/>
    <ds:schemaRef ds:uri="http://schemas.microsoft.com/office/2006/documentManagement/types"/>
    <ds:schemaRef ds:uri="cc55acb4-a8c2-47ab-915a-23058f7af43c"/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44549E0-CD92-45ED-A8E1-81E6C098F9E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2619B3C-EEE8-4D6E-9FB7-6EB3ED7141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55acb4-a8c2-47ab-915a-23058f7af4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A-PDLC Process_Training Version 1.0</Template>
  <TotalTime>1178</TotalTime>
  <Words>493</Words>
  <Application>Microsoft Office PowerPoint</Application>
  <PresentationFormat>On-screen Show (4:3)</PresentationFormat>
  <Paragraphs>74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A-PDLC Process_Training Version 1.0</vt:lpstr>
      <vt:lpstr>1_DealerTrack 01</vt:lpstr>
      <vt:lpstr>1_Concourse</vt:lpstr>
      <vt:lpstr>2_DealerTrack 01</vt:lpstr>
      <vt:lpstr>Custom Design</vt:lpstr>
      <vt:lpstr>3_DealerTrack 01</vt:lpstr>
      <vt:lpstr>2_Concourse</vt:lpstr>
      <vt:lpstr>4_DealerTrack 01</vt:lpstr>
      <vt:lpstr>1_Custom Design</vt:lpstr>
      <vt:lpstr>5_DealerTrack 01</vt:lpstr>
      <vt:lpstr>dealertrack light</vt:lpstr>
      <vt:lpstr>1_dealertrack light</vt:lpstr>
      <vt:lpstr>xMatters Integration Options </vt:lpstr>
      <vt:lpstr>Agenda</vt:lpstr>
      <vt:lpstr>Objective</vt:lpstr>
      <vt:lpstr>Integration Flow (Bi-Directional)</vt:lpstr>
      <vt:lpstr>Field Mappings (Jira\xMatters)</vt:lpstr>
      <vt:lpstr>Business Rules</vt:lpstr>
      <vt:lpstr>Assumptions</vt:lpstr>
      <vt:lpstr>Screenshots (Create xMatters Event from Jira)</vt:lpstr>
      <vt:lpstr>Screenshots (Button to create Jira Incident from xMatters)</vt:lpstr>
    </vt:vector>
  </TitlesOfParts>
  <Company>Dealertrack;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PDLC Process Training</dc:title>
  <dc:creator>Shayne Pinto</dc:creator>
  <cp:lastModifiedBy>Vikas Basra</cp:lastModifiedBy>
  <cp:revision>189</cp:revision>
  <cp:lastPrinted>2012-06-28T16:12:10Z</cp:lastPrinted>
  <dcterms:created xsi:type="dcterms:W3CDTF">2014-06-11T01:59:37Z</dcterms:created>
  <dcterms:modified xsi:type="dcterms:W3CDTF">2014-11-12T14:14:58Z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0x010100FE3A69B8DC51D04ABBD8FF6EBA85D928</vt:lpwstr>
  </property>
</Properties>
</file>