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14" r:id="rId2"/>
  </p:sldMasterIdLst>
  <p:notesMasterIdLst>
    <p:notesMasterId r:id="rId9"/>
  </p:notesMasterIdLst>
  <p:handoutMasterIdLst>
    <p:handoutMasterId r:id="rId10"/>
  </p:handoutMasterIdLst>
  <p:sldIdLst>
    <p:sldId id="258" r:id="rId3"/>
    <p:sldId id="260" r:id="rId4"/>
    <p:sldId id="262" r:id="rId5"/>
    <p:sldId id="261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EE2"/>
    <a:srgbClr val="004A64"/>
    <a:srgbClr val="FF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8" autoAdjust="0"/>
    <p:restoredTop sz="94764" autoAdjust="0"/>
  </p:normalViewPr>
  <p:slideViewPr>
    <p:cSldViewPr>
      <p:cViewPr varScale="1">
        <p:scale>
          <a:sx n="90" d="100"/>
          <a:sy n="90" d="100"/>
        </p:scale>
        <p:origin x="-930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01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B2A9-355B-4799-AC80-A7B4F3B81C93}" type="doc">
      <dgm:prSet loTypeId="urn:microsoft.com/office/officeart/2005/8/layout/process1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FF769B-062C-4668-BEA7-B451E7C5738A}">
      <dgm:prSet phldrT="[Text]" custT="1"/>
      <dgm:spPr/>
      <dgm:t>
        <a:bodyPr/>
        <a:lstStyle/>
        <a:p>
          <a:r>
            <a:rPr lang="en-US" sz="1300" dirty="0" smtClean="0">
              <a:solidFill>
                <a:srgbClr val="FF0000"/>
              </a:solidFill>
            </a:rPr>
            <a:t>Develop REST Module </a:t>
          </a:r>
          <a:r>
            <a:rPr lang="en-US" sz="1300" dirty="0" smtClean="0"/>
            <a:t>to serve data (Java classes implement the data collection logic)</a:t>
          </a:r>
        </a:p>
        <a:p>
          <a:endParaRPr lang="en-US" sz="1300" dirty="0" smtClean="0"/>
        </a:p>
        <a:p>
          <a:r>
            <a:rPr lang="en-US" sz="2000" b="1" dirty="0" smtClean="0"/>
            <a:t>1</a:t>
          </a:r>
          <a:endParaRPr lang="en-US" sz="2000" b="1" dirty="0"/>
        </a:p>
      </dgm:t>
    </dgm:pt>
    <dgm:pt modelId="{1B40D07B-AB63-4E84-810A-C581C7BF13B4}" type="parTrans" cxnId="{72D81256-4573-42DC-A1B6-6134DE544F06}">
      <dgm:prSet/>
      <dgm:spPr/>
      <dgm:t>
        <a:bodyPr/>
        <a:lstStyle/>
        <a:p>
          <a:endParaRPr lang="en-US"/>
        </a:p>
      </dgm:t>
    </dgm:pt>
    <dgm:pt modelId="{115F8E80-318E-4A32-8A66-49E0714B95F7}" type="sibTrans" cxnId="{72D81256-4573-42DC-A1B6-6134DE544F06}">
      <dgm:prSet/>
      <dgm:spPr/>
      <dgm:t>
        <a:bodyPr/>
        <a:lstStyle/>
        <a:p>
          <a:endParaRPr lang="en-US"/>
        </a:p>
      </dgm:t>
    </dgm:pt>
    <dgm:pt modelId="{90659532-9312-4037-8C76-63A452D29541}">
      <dgm:prSet phldrT="[Text]" custT="1"/>
      <dgm:spPr/>
      <dgm:t>
        <a:bodyPr/>
        <a:lstStyle/>
        <a:p>
          <a:r>
            <a:rPr lang="en-US" sz="1300" dirty="0" smtClean="0">
              <a:solidFill>
                <a:srgbClr val="FF0000"/>
              </a:solidFill>
            </a:rPr>
            <a:t>Develop the Gadget Specifications</a:t>
          </a:r>
          <a:r>
            <a:rPr lang="en-US" sz="1300" dirty="0" smtClean="0"/>
            <a:t> (Gadget XML defines the gadget’s UI)</a:t>
          </a:r>
        </a:p>
        <a:p>
          <a:endParaRPr lang="en-US" sz="1300" dirty="0" smtClean="0"/>
        </a:p>
        <a:p>
          <a:r>
            <a:rPr lang="en-US" sz="2000" b="1" dirty="0" smtClean="0"/>
            <a:t>2</a:t>
          </a:r>
          <a:endParaRPr lang="en-US" sz="2000" b="1" dirty="0"/>
        </a:p>
      </dgm:t>
    </dgm:pt>
    <dgm:pt modelId="{A3C60C07-B3F2-47C7-86CA-0B581A1BF796}" type="parTrans" cxnId="{8279E1F8-7EA1-4750-953A-A1864CFE4FFF}">
      <dgm:prSet/>
      <dgm:spPr/>
      <dgm:t>
        <a:bodyPr/>
        <a:lstStyle/>
        <a:p>
          <a:endParaRPr lang="en-US"/>
        </a:p>
      </dgm:t>
    </dgm:pt>
    <dgm:pt modelId="{5FA21C0B-BD8B-493C-99CB-E848DEA911F9}" type="sibTrans" cxnId="{8279E1F8-7EA1-4750-953A-A1864CFE4FFF}">
      <dgm:prSet/>
      <dgm:spPr/>
      <dgm:t>
        <a:bodyPr/>
        <a:lstStyle/>
        <a:p>
          <a:endParaRPr lang="en-US"/>
        </a:p>
      </dgm:t>
    </dgm:pt>
    <dgm:pt modelId="{6D5FC53B-9EBC-4B18-924E-A9BE8512E41F}">
      <dgm:prSet phldrT="[Text]" custT="1"/>
      <dgm:spPr/>
      <dgm:t>
        <a:bodyPr/>
        <a:lstStyle/>
        <a:p>
          <a:r>
            <a:rPr lang="en-US" sz="1300" dirty="0" smtClean="0">
              <a:solidFill>
                <a:srgbClr val="FF0000"/>
              </a:solidFill>
            </a:rPr>
            <a:t>Package</a:t>
          </a:r>
          <a:r>
            <a:rPr lang="en-US" sz="1300" dirty="0" smtClean="0"/>
            <a:t> REST Module &amp; Gadget as a plugin (Atlassian-plugin.xml – to package the REST Module and Gadget Spec that make a plugin)</a:t>
          </a:r>
        </a:p>
        <a:p>
          <a:r>
            <a:rPr lang="en-US" sz="2000" b="1" dirty="0" smtClean="0"/>
            <a:t>3</a:t>
          </a:r>
          <a:r>
            <a:rPr lang="en-US" sz="1300" dirty="0" smtClean="0"/>
            <a:t> </a:t>
          </a:r>
          <a:endParaRPr lang="en-US" sz="1300" dirty="0"/>
        </a:p>
      </dgm:t>
    </dgm:pt>
    <dgm:pt modelId="{E6027353-77FC-475E-891A-D6F39A9E92E5}" type="parTrans" cxnId="{FDC839B0-F333-41BE-98A4-3C0973C03827}">
      <dgm:prSet/>
      <dgm:spPr/>
      <dgm:t>
        <a:bodyPr/>
        <a:lstStyle/>
        <a:p>
          <a:endParaRPr lang="en-US"/>
        </a:p>
      </dgm:t>
    </dgm:pt>
    <dgm:pt modelId="{04867BAE-BA5C-4071-801C-81402412E61F}" type="sibTrans" cxnId="{FDC839B0-F333-41BE-98A4-3C0973C03827}">
      <dgm:prSet/>
      <dgm:spPr/>
      <dgm:t>
        <a:bodyPr/>
        <a:lstStyle/>
        <a:p>
          <a:endParaRPr lang="en-US"/>
        </a:p>
      </dgm:t>
    </dgm:pt>
    <dgm:pt modelId="{83C716FF-2166-44F6-A79C-D7270BFFE004}" type="pres">
      <dgm:prSet presAssocID="{42D3B2A9-355B-4799-AC80-A7B4F3B81C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83B5A3-7076-4A34-BBFE-7C4FC3BCC227}" type="pres">
      <dgm:prSet presAssocID="{69FF769B-062C-4668-BEA7-B451E7C573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54EA9-D8EF-41E9-94C3-E26A4DAE61E7}" type="pres">
      <dgm:prSet presAssocID="{115F8E80-318E-4A32-8A66-49E0714B95F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23CE4C4-01A0-4218-A148-4168F698841B}" type="pres">
      <dgm:prSet presAssocID="{115F8E80-318E-4A32-8A66-49E0714B95F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553CBB0-C8D5-486C-BDE1-2B81778CA116}" type="pres">
      <dgm:prSet presAssocID="{90659532-9312-4037-8C76-63A452D295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3A9E0-DB80-48FF-A9B7-36BC89301BA5}" type="pres">
      <dgm:prSet presAssocID="{5FA21C0B-BD8B-493C-99CB-E848DEA911F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A2CB774-F04C-427B-A3C3-A8EFAFC75282}" type="pres">
      <dgm:prSet presAssocID="{5FA21C0B-BD8B-493C-99CB-E848DEA911F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D1D5E2-A7F4-49A9-AB8E-FB78067B1AC5}" type="pres">
      <dgm:prSet presAssocID="{6D5FC53B-9EBC-4B18-924E-A9BE8512E4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839B0-F333-41BE-98A4-3C0973C03827}" srcId="{42D3B2A9-355B-4799-AC80-A7B4F3B81C93}" destId="{6D5FC53B-9EBC-4B18-924E-A9BE8512E41F}" srcOrd="2" destOrd="0" parTransId="{E6027353-77FC-475E-891A-D6F39A9E92E5}" sibTransId="{04867BAE-BA5C-4071-801C-81402412E61F}"/>
    <dgm:cxn modelId="{2242BA00-A678-463D-BC51-51CF8E48E875}" type="presOf" srcId="{69FF769B-062C-4668-BEA7-B451E7C5738A}" destId="{C983B5A3-7076-4A34-BBFE-7C4FC3BCC227}" srcOrd="0" destOrd="0" presId="urn:microsoft.com/office/officeart/2005/8/layout/process1"/>
    <dgm:cxn modelId="{8F8E02F9-E4C8-4972-A925-67DA9D9FEE61}" type="presOf" srcId="{5FA21C0B-BD8B-493C-99CB-E848DEA911F9}" destId="{FA2CB774-F04C-427B-A3C3-A8EFAFC75282}" srcOrd="1" destOrd="0" presId="urn:microsoft.com/office/officeart/2005/8/layout/process1"/>
    <dgm:cxn modelId="{59062027-582B-43F2-8286-A56708281526}" type="presOf" srcId="{42D3B2A9-355B-4799-AC80-A7B4F3B81C93}" destId="{83C716FF-2166-44F6-A79C-D7270BFFE004}" srcOrd="0" destOrd="0" presId="urn:microsoft.com/office/officeart/2005/8/layout/process1"/>
    <dgm:cxn modelId="{6B2CD04C-8661-4B29-865F-EC91047E8530}" type="presOf" srcId="{90659532-9312-4037-8C76-63A452D29541}" destId="{C553CBB0-C8D5-486C-BDE1-2B81778CA116}" srcOrd="0" destOrd="0" presId="urn:microsoft.com/office/officeart/2005/8/layout/process1"/>
    <dgm:cxn modelId="{F9A7AC47-5811-4F44-8CC6-59BA2D2CC33D}" type="presOf" srcId="{6D5FC53B-9EBC-4B18-924E-A9BE8512E41F}" destId="{8CD1D5E2-A7F4-49A9-AB8E-FB78067B1AC5}" srcOrd="0" destOrd="0" presId="urn:microsoft.com/office/officeart/2005/8/layout/process1"/>
    <dgm:cxn modelId="{72D81256-4573-42DC-A1B6-6134DE544F06}" srcId="{42D3B2A9-355B-4799-AC80-A7B4F3B81C93}" destId="{69FF769B-062C-4668-BEA7-B451E7C5738A}" srcOrd="0" destOrd="0" parTransId="{1B40D07B-AB63-4E84-810A-C581C7BF13B4}" sibTransId="{115F8E80-318E-4A32-8A66-49E0714B95F7}"/>
    <dgm:cxn modelId="{8279E1F8-7EA1-4750-953A-A1864CFE4FFF}" srcId="{42D3B2A9-355B-4799-AC80-A7B4F3B81C93}" destId="{90659532-9312-4037-8C76-63A452D29541}" srcOrd="1" destOrd="0" parTransId="{A3C60C07-B3F2-47C7-86CA-0B581A1BF796}" sibTransId="{5FA21C0B-BD8B-493C-99CB-E848DEA911F9}"/>
    <dgm:cxn modelId="{EFFDD152-21A4-479F-AFA8-334DB312DB8B}" type="presOf" srcId="{115F8E80-318E-4A32-8A66-49E0714B95F7}" destId="{623CE4C4-01A0-4218-A148-4168F698841B}" srcOrd="1" destOrd="0" presId="urn:microsoft.com/office/officeart/2005/8/layout/process1"/>
    <dgm:cxn modelId="{88A3C011-551D-4B75-B30F-62A1B1464269}" type="presOf" srcId="{5FA21C0B-BD8B-493C-99CB-E848DEA911F9}" destId="{E0B3A9E0-DB80-48FF-A9B7-36BC89301BA5}" srcOrd="0" destOrd="0" presId="urn:microsoft.com/office/officeart/2005/8/layout/process1"/>
    <dgm:cxn modelId="{70F961FA-E21C-45AE-9F5B-316676BB19B0}" type="presOf" srcId="{115F8E80-318E-4A32-8A66-49E0714B95F7}" destId="{1D854EA9-D8EF-41E9-94C3-E26A4DAE61E7}" srcOrd="0" destOrd="0" presId="urn:microsoft.com/office/officeart/2005/8/layout/process1"/>
    <dgm:cxn modelId="{D7844FDC-646A-4182-BBFB-185757B8FE31}" type="presParOf" srcId="{83C716FF-2166-44F6-A79C-D7270BFFE004}" destId="{C983B5A3-7076-4A34-BBFE-7C4FC3BCC227}" srcOrd="0" destOrd="0" presId="urn:microsoft.com/office/officeart/2005/8/layout/process1"/>
    <dgm:cxn modelId="{73BC908B-A4C6-487A-BCBA-03E637535048}" type="presParOf" srcId="{83C716FF-2166-44F6-A79C-D7270BFFE004}" destId="{1D854EA9-D8EF-41E9-94C3-E26A4DAE61E7}" srcOrd="1" destOrd="0" presId="urn:microsoft.com/office/officeart/2005/8/layout/process1"/>
    <dgm:cxn modelId="{FE37860E-FD74-4569-99BD-9084F61529FA}" type="presParOf" srcId="{1D854EA9-D8EF-41E9-94C3-E26A4DAE61E7}" destId="{623CE4C4-01A0-4218-A148-4168F698841B}" srcOrd="0" destOrd="0" presId="urn:microsoft.com/office/officeart/2005/8/layout/process1"/>
    <dgm:cxn modelId="{D75FEC2E-493A-47A0-B5DC-1DC624D1D01D}" type="presParOf" srcId="{83C716FF-2166-44F6-A79C-D7270BFFE004}" destId="{C553CBB0-C8D5-486C-BDE1-2B81778CA116}" srcOrd="2" destOrd="0" presId="urn:microsoft.com/office/officeart/2005/8/layout/process1"/>
    <dgm:cxn modelId="{607AE531-DC82-4DFE-85A0-84DE89EF3325}" type="presParOf" srcId="{83C716FF-2166-44F6-A79C-D7270BFFE004}" destId="{E0B3A9E0-DB80-48FF-A9B7-36BC89301BA5}" srcOrd="3" destOrd="0" presId="urn:microsoft.com/office/officeart/2005/8/layout/process1"/>
    <dgm:cxn modelId="{FB481058-3764-4CCF-8062-522234A5A71E}" type="presParOf" srcId="{E0B3A9E0-DB80-48FF-A9B7-36BC89301BA5}" destId="{FA2CB774-F04C-427B-A3C3-A8EFAFC75282}" srcOrd="0" destOrd="0" presId="urn:microsoft.com/office/officeart/2005/8/layout/process1"/>
    <dgm:cxn modelId="{522FD2EB-EFDD-48F7-ABDF-D421D0EB91CB}" type="presParOf" srcId="{83C716FF-2166-44F6-A79C-D7270BFFE004}" destId="{8CD1D5E2-A7F4-49A9-AB8E-FB78067B1A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3B5A3-7076-4A34-BBFE-7C4FC3BCC227}">
      <dsp:nvSpPr>
        <dsp:cNvPr id="0" name=""/>
        <dsp:cNvSpPr/>
      </dsp:nvSpPr>
      <dsp:spPr>
        <a:xfrm>
          <a:off x="7086" y="59429"/>
          <a:ext cx="2118089" cy="15575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Develop REST Module </a:t>
          </a:r>
          <a:r>
            <a:rPr lang="en-US" sz="1300" kern="1200" dirty="0" smtClean="0"/>
            <a:t>to serve data (Java classes implement the data collection logic)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</a:t>
          </a:r>
          <a:endParaRPr lang="en-US" sz="2000" b="1" kern="1200" dirty="0"/>
        </a:p>
      </dsp:txBody>
      <dsp:txXfrm>
        <a:off x="52705" y="105048"/>
        <a:ext cx="2026851" cy="1466302"/>
      </dsp:txXfrm>
    </dsp:sp>
    <dsp:sp modelId="{1D854EA9-D8EF-41E9-94C3-E26A4DAE61E7}">
      <dsp:nvSpPr>
        <dsp:cNvPr id="0" name=""/>
        <dsp:cNvSpPr/>
      </dsp:nvSpPr>
      <dsp:spPr>
        <a:xfrm>
          <a:off x="2336984" y="575556"/>
          <a:ext cx="449034" cy="525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36984" y="680613"/>
        <a:ext cx="314324" cy="315172"/>
      </dsp:txXfrm>
    </dsp:sp>
    <dsp:sp modelId="{C553CBB0-C8D5-486C-BDE1-2B81778CA116}">
      <dsp:nvSpPr>
        <dsp:cNvPr id="0" name=""/>
        <dsp:cNvSpPr/>
      </dsp:nvSpPr>
      <dsp:spPr>
        <a:xfrm>
          <a:off x="2972411" y="59429"/>
          <a:ext cx="2118089" cy="1557540"/>
        </a:xfrm>
        <a:prstGeom prst="roundRect">
          <a:avLst>
            <a:gd name="adj" fmla="val 10000"/>
          </a:avLst>
        </a:prstGeom>
        <a:solidFill>
          <a:schemeClr val="accent2">
            <a:hueOff val="3017737"/>
            <a:satOff val="35125"/>
            <a:lumOff val="1177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Develop the Gadget Specifications</a:t>
          </a:r>
          <a:r>
            <a:rPr lang="en-US" sz="1300" kern="1200" dirty="0" smtClean="0"/>
            <a:t> (Gadget XML defines the gadget’s UI)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</a:t>
          </a:r>
          <a:endParaRPr lang="en-US" sz="2000" b="1" kern="1200" dirty="0"/>
        </a:p>
      </dsp:txBody>
      <dsp:txXfrm>
        <a:off x="3018030" y="105048"/>
        <a:ext cx="2026851" cy="1466302"/>
      </dsp:txXfrm>
    </dsp:sp>
    <dsp:sp modelId="{E0B3A9E0-DB80-48FF-A9B7-36BC89301BA5}">
      <dsp:nvSpPr>
        <dsp:cNvPr id="0" name=""/>
        <dsp:cNvSpPr/>
      </dsp:nvSpPr>
      <dsp:spPr>
        <a:xfrm>
          <a:off x="5302309" y="575556"/>
          <a:ext cx="449034" cy="525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02309" y="680613"/>
        <a:ext cx="314324" cy="315172"/>
      </dsp:txXfrm>
    </dsp:sp>
    <dsp:sp modelId="{8CD1D5E2-A7F4-49A9-AB8E-FB78067B1AC5}">
      <dsp:nvSpPr>
        <dsp:cNvPr id="0" name=""/>
        <dsp:cNvSpPr/>
      </dsp:nvSpPr>
      <dsp:spPr>
        <a:xfrm>
          <a:off x="5937736" y="59429"/>
          <a:ext cx="2118089" cy="1557540"/>
        </a:xfrm>
        <a:prstGeom prst="roundRect">
          <a:avLst>
            <a:gd name="adj" fmla="val 1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</a:rPr>
            <a:t>Package</a:t>
          </a:r>
          <a:r>
            <a:rPr lang="en-US" sz="1300" kern="1200" dirty="0" smtClean="0"/>
            <a:t> REST Module &amp; Gadget as a plugin (Atlassian-plugin.xml – to package the REST Module and Gadget Spec that make a plugin)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5983355" y="105048"/>
        <a:ext cx="2026851" cy="146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F180-6B6E-4DA9-9A71-3FEA91AE2062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D8053-C466-4A09-9FBB-E6E4DF1E0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0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34F45-98C9-46D0-B58B-A86C1E8D8EFB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F798-5B9A-425C-8B6C-0548DD459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emphasize on the data-flow aspects,</a:t>
            </a:r>
            <a:r>
              <a:rPr lang="en-US" baseline="0" dirty="0" smtClean="0"/>
              <a:t> an </a:t>
            </a:r>
            <a:r>
              <a:rPr lang="en-US" dirty="0" smtClean="0"/>
              <a:t>over-simplified</a:t>
            </a:r>
            <a:r>
              <a:rPr lang="en-US" baseline="0" dirty="0" smtClean="0"/>
              <a:t> representation of the architecture is shown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647950"/>
            <a:ext cx="7086600" cy="8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2647950"/>
            <a:ext cx="6233160" cy="8001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3562350"/>
            <a:ext cx="7909560" cy="762000"/>
          </a:xfrm>
        </p:spPr>
        <p:txBody>
          <a:bodyPr lIns="137160" rIns="137160"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2647950"/>
            <a:ext cx="853440" cy="8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086600" y="2647950"/>
            <a:ext cx="2057400" cy="8001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14350" y="483386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© 2012 DealerTrack, Inc.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0400" y="4095749"/>
            <a:ext cx="2133600" cy="54709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590550"/>
            <a:ext cx="7261494" cy="29863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971550"/>
            <a:ext cx="2577102" cy="32766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971550"/>
            <a:ext cx="5029200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123950"/>
            <a:ext cx="4267200" cy="32766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62150"/>
            <a:ext cx="3429000" cy="6858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1550"/>
            <a:ext cx="8229600" cy="3657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3553"/>
            <a:ext cx="1066800" cy="4425597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419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647950"/>
            <a:ext cx="7086600" cy="8001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53440" y="2647950"/>
            <a:ext cx="6233159" cy="8001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53440" y="3562350"/>
            <a:ext cx="7909560" cy="7620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2647950"/>
            <a:ext cx="853440" cy="8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086600" y="2647950"/>
            <a:ext cx="2057400" cy="8001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14350" y="483386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© 2012 DealerTrack,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547098" y="895350"/>
            <a:ext cx="7149101" cy="35814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200150"/>
            <a:ext cx="7772400" cy="964692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64558"/>
            <a:ext cx="7772400" cy="1132284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97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9715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33400" y="9715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28049" y="971550"/>
            <a:ext cx="4040188" cy="4533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971550"/>
            <a:ext cx="4041775" cy="4533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811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533400" y="15811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8" y="971550"/>
            <a:ext cx="8063501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15826"/>
            <a:ext cx="5923598" cy="518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  <a:solidFill>
            <a:schemeClr val="tx2">
              <a:lumMod val="10000"/>
            </a:schemeClr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350"/>
            <a:ext cx="547688" cy="547688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2743200" y="1581150"/>
            <a:ext cx="5943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62347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095750"/>
            <a:ext cx="70866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0957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539501" cy="547099"/>
          </a:xfrm>
          <a:prstGeom prst="rect">
            <a:avLst/>
          </a:prstGeom>
          <a:noFill/>
        </p:spPr>
        <p:txBody>
          <a:bodyPr vert="horz" lIns="91440" tIns="9144" rIns="9144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285750"/>
            <a:ext cx="5923598" cy="518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547098" y="971550"/>
            <a:ext cx="6996701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095750"/>
            <a:ext cx="70866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40957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590550"/>
            <a:ext cx="7072901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4095749"/>
            <a:ext cx="65395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0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971550"/>
            <a:ext cx="2653302" cy="3276600"/>
          </a:xfrm>
          <a:prstGeom prst="rect">
            <a:avLst/>
          </a:prstGeo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3352801" y="971550"/>
            <a:ext cx="4953000" cy="3276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123950"/>
            <a:ext cx="4267200" cy="3276600"/>
          </a:xfrm>
          <a:prstGeom prst="rect">
            <a:avLst/>
          </a:prstGeo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62150"/>
            <a:ext cx="3429000" cy="685800"/>
          </a:xfrm>
          <a:prstGeom prst="rect">
            <a:avLst/>
          </a:prstGeo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18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1550"/>
            <a:ext cx="8229600" cy="3657600"/>
          </a:xfrm>
        </p:spPr>
        <p:txBody>
          <a:bodyPr vert="eaVert"/>
          <a:lstStyle>
            <a:lvl1pPr marL="320040" indent="-320040">
              <a:buFont typeface="Arial" pitchFamily="34" charset="0"/>
              <a:buChar char="■"/>
              <a:defRPr sz="1600" b="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  <a:latin typeface="+mn-lt"/>
              </a:defRPr>
            </a:lvl2pPr>
            <a:lvl3pPr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200">
                <a:solidFill>
                  <a:srgbClr val="FFFFFF"/>
                </a:solidFill>
                <a:latin typeface="+mn-lt"/>
              </a:defRPr>
            </a:lvl4pPr>
            <a:lvl5pPr>
              <a:defRPr sz="12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3553"/>
            <a:ext cx="1066800" cy="4425597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419600"/>
          </a:xfrm>
        </p:spPr>
        <p:txBody>
          <a:bodyPr vert="eaVert"/>
          <a:lstStyle>
            <a:lvl1pPr marL="320040" indent="-320040">
              <a:buFont typeface="Arial" pitchFamily="34" charset="0"/>
              <a:buChar char="■"/>
              <a:defRPr sz="1600" b="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  <a:latin typeface="+mn-lt"/>
              </a:defRPr>
            </a:lvl2pPr>
            <a:lvl3pPr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200">
                <a:solidFill>
                  <a:srgbClr val="FFFFFF"/>
                </a:solidFill>
                <a:latin typeface="+mn-lt"/>
              </a:defRPr>
            </a:lvl4pPr>
            <a:lvl5pPr>
              <a:defRPr sz="12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200150"/>
            <a:ext cx="7772400" cy="964692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64558"/>
            <a:ext cx="7772400" cy="1132284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047750"/>
            <a:ext cx="39487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0477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047750"/>
            <a:ext cx="4040188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047750"/>
            <a:ext cx="4041775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581150"/>
            <a:ext cx="4038600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811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15826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350"/>
            <a:ext cx="547688" cy="547688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1581150"/>
            <a:ext cx="5943600" cy="297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6172200" cy="549088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3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285750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8" y="971550"/>
            <a:ext cx="71491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5334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8229600" cy="2994422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47053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4302"/>
            <a:ext cx="706152" cy="747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9099"/>
            <a:ext cx="2280500" cy="190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5" r:id="rId7"/>
    <p:sldLayoutId id="2147483842" r:id="rId8"/>
    <p:sldLayoutId id="2147483840" r:id="rId9"/>
    <p:sldLayoutId id="2147483828" r:id="rId10"/>
    <p:sldLayoutId id="2147483796" r:id="rId11"/>
    <p:sldLayoutId id="2147483797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lang="en-US" sz="14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934974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5870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▫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5"/>
            </a:gs>
            <a:gs pos="90000">
              <a:schemeClr val="accent6"/>
            </a:gs>
          </a:gsLst>
          <a:path path="circle">
            <a:fillToRect r="210000" b="3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5334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47053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4302"/>
            <a:ext cx="706152" cy="74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1555"/>
            <a:ext cx="2286000" cy="188595"/>
          </a:xfrm>
          <a:prstGeom prst="rect">
            <a:avLst/>
          </a:prstGeom>
        </p:spPr>
      </p:pic>
      <p:sp>
        <p:nvSpPr>
          <p:cNvPr id="1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8229600" cy="2994422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41" r:id="rId8"/>
    <p:sldLayoutId id="2147483839" r:id="rId9"/>
    <p:sldLayoutId id="2147483826" r:id="rId10"/>
    <p:sldLayoutId id="2147483822" r:id="rId11"/>
    <p:sldLayoutId id="2147483823" r:id="rId12"/>
    <p:sldLayoutId id="2147483824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kern="1200" cap="none" baseline="0" dirty="0" err="1" smtClean="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Atlassian</a:t>
            </a:r>
            <a:r>
              <a:rPr lang="en-US" sz="2400" b="0" kern="1200" cap="none" baseline="0" dirty="0" smtClean="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Plugin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Architecture</a:t>
            </a:r>
            <a:endParaRPr lang="en-US" dirty="0"/>
          </a:p>
        </p:txBody>
      </p:sp>
      <p:pic>
        <p:nvPicPr>
          <p:cNvPr id="1026" name="Picture 2" descr="https://developer.atlassian.com/download/attachments/7897096/PluginDevelopmentPlatform.png?version=17&amp;modificationDate=136936286355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59341"/>
            <a:ext cx="5181600" cy="418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514600" y="2266950"/>
            <a:ext cx="762000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07734" y="2810046"/>
            <a:ext cx="762000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67200" y="2266950"/>
            <a:ext cx="762000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04033" y="3317478"/>
            <a:ext cx="3501367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57198" y="4193216"/>
            <a:ext cx="762000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72134" y="1014151"/>
            <a:ext cx="4872967" cy="355726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97589" y="1885949"/>
            <a:ext cx="5074611" cy="312420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57423" y="3333750"/>
            <a:ext cx="3938920" cy="776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JIRA, GH Application </a:t>
            </a:r>
            <a:endParaRPr lang="en-US" sz="1400" dirty="0"/>
          </a:p>
        </p:txBody>
      </p:sp>
      <p:sp>
        <p:nvSpPr>
          <p:cNvPr id="12" name="Can 11"/>
          <p:cNvSpPr/>
          <p:nvPr/>
        </p:nvSpPr>
        <p:spPr>
          <a:xfrm>
            <a:off x="4653073" y="4271410"/>
            <a:ext cx="680484" cy="6202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JIRA DB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091859" y="3607983"/>
            <a:ext cx="674281" cy="4275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47799" y="2573375"/>
            <a:ext cx="1726239" cy="685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Module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657600" y="2571750"/>
            <a:ext cx="1638743" cy="685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Gadget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420611" y="2573376"/>
            <a:ext cx="44701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OAuth</a:t>
            </a:r>
            <a:endParaRPr lang="en-US" sz="1400" dirty="0"/>
          </a:p>
        </p:txBody>
      </p:sp>
      <p:pic>
        <p:nvPicPr>
          <p:cNvPr id="2050" name="Picture 2" descr="C:\Users\sriram.rajaraman\AppData\Local\Microsoft\Windows\Temporary Internet Files\Content.IE5\F6P3SNT8\MC90043394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09" y="666750"/>
            <a:ext cx="872091" cy="87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urved Connector 22"/>
          <p:cNvCxnSpPr>
            <a:stCxn id="2050" idx="3"/>
            <a:endCxn id="16" idx="0"/>
          </p:cNvCxnSpPr>
          <p:nvPr/>
        </p:nvCxnSpPr>
        <p:spPr>
          <a:xfrm>
            <a:off x="3886200" y="1102796"/>
            <a:ext cx="590772" cy="1468954"/>
          </a:xfrm>
          <a:prstGeom prst="curvedConnector2">
            <a:avLst/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1"/>
            <a:endCxn id="15" idx="3"/>
          </p:cNvCxnSpPr>
          <p:nvPr/>
        </p:nvCxnSpPr>
        <p:spPr>
          <a:xfrm rot="10800000" flipV="1">
            <a:off x="3174038" y="2914649"/>
            <a:ext cx="483562" cy="162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1"/>
            <a:endCxn id="14" idx="1"/>
          </p:cNvCxnSpPr>
          <p:nvPr/>
        </p:nvCxnSpPr>
        <p:spPr>
          <a:xfrm rot="10800000" flipH="1" flipV="1">
            <a:off x="1447799" y="2916274"/>
            <a:ext cx="1644060" cy="905467"/>
          </a:xfrm>
          <a:prstGeom prst="curvedConnector3">
            <a:avLst>
              <a:gd name="adj1" fmla="val -13905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4" idx="3"/>
            <a:endCxn id="12" idx="2"/>
          </p:cNvCxnSpPr>
          <p:nvPr/>
        </p:nvCxnSpPr>
        <p:spPr>
          <a:xfrm>
            <a:off x="3766140" y="3821742"/>
            <a:ext cx="886933" cy="75978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29000" y="1519736"/>
            <a:ext cx="116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Browser (UI)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5860756" y="756462"/>
            <a:ext cx="2590799" cy="266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Custom-made Components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64372" y="756462"/>
            <a:ext cx="338692" cy="2667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cxnSp>
        <p:nvCxnSpPr>
          <p:cNvPr id="61" name="Curved Connector 60"/>
          <p:cNvCxnSpPr>
            <a:stCxn id="2050" idx="1"/>
            <a:endCxn id="15" idx="0"/>
          </p:cNvCxnSpPr>
          <p:nvPr/>
        </p:nvCxnSpPr>
        <p:spPr>
          <a:xfrm rot="10800000" flipV="1">
            <a:off x="2310919" y="1102795"/>
            <a:ext cx="703190" cy="1470579"/>
          </a:xfrm>
          <a:prstGeom prst="curvedConnector2">
            <a:avLst/>
          </a:prstGeom>
          <a:ln w="12700">
            <a:solidFill>
              <a:srgbClr val="FF0000"/>
            </a:solidFill>
            <a:prstDash val="lg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860755" y="1102795"/>
            <a:ext cx="2590799" cy="266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Built-in Components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564371" y="1102795"/>
            <a:ext cx="338692" cy="266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29981410"/>
              </p:ext>
            </p:extLst>
          </p:nvPr>
        </p:nvGraphicFramePr>
        <p:xfrm>
          <a:off x="457200" y="1581150"/>
          <a:ext cx="8062912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9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83B5A3-7076-4A34-BBFE-7C4FC3BC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983B5A3-7076-4A34-BBFE-7C4FC3BCC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854EA9-D8EF-41E9-94C3-E26A4DAE6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1D854EA9-D8EF-41E9-94C3-E26A4DAE61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3CBB0-C8D5-486C-BDE1-2B81778CA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C553CBB0-C8D5-486C-BDE1-2B81778CA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B3A9E0-DB80-48FF-A9B7-36BC89301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E0B3A9E0-DB80-48FF-A9B7-36BC89301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D1D5E2-A7F4-49A9-AB8E-FB78067B1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8CD1D5E2-A7F4-49A9-AB8E-FB78067B1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/ 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Gadget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66750"/>
            <a:ext cx="6477000" cy="412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9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lertrack dark (Onscreen Only)">
  <a:themeElements>
    <a:clrScheme name="dealertrack">
      <a:dk1>
        <a:srgbClr val="5E6167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16137</TotalTime>
  <Words>113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dealertrack light</vt:lpstr>
      <vt:lpstr>dealertrack dark (Onscreen Only)</vt:lpstr>
      <vt:lpstr>Atlassian Plugin Development</vt:lpstr>
      <vt:lpstr>Plugin Architecture</vt:lpstr>
      <vt:lpstr>Data Flow</vt:lpstr>
      <vt:lpstr>Implementation Steps</vt:lpstr>
      <vt:lpstr>Hands-On / Demo</vt:lpstr>
      <vt:lpstr>Sample Gadget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samlihanm</dc:creator>
  <cp:lastModifiedBy>Sriram Rajaraman</cp:lastModifiedBy>
  <cp:revision>290</cp:revision>
  <dcterms:created xsi:type="dcterms:W3CDTF">2011-07-15T18:05:48Z</dcterms:created>
  <dcterms:modified xsi:type="dcterms:W3CDTF">2013-09-17T17:35:47Z</dcterms:modified>
</cp:coreProperties>
</file>