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814" r:id="rId2"/>
  </p:sldMasterIdLst>
  <p:notesMasterIdLst>
    <p:notesMasterId r:id="rId15"/>
  </p:notesMasterIdLst>
  <p:handoutMasterIdLst>
    <p:handoutMasterId r:id="rId16"/>
  </p:handoutMasterIdLst>
  <p:sldIdLst>
    <p:sldId id="258" r:id="rId3"/>
    <p:sldId id="265" r:id="rId4"/>
    <p:sldId id="266" r:id="rId5"/>
    <p:sldId id="267" r:id="rId6"/>
    <p:sldId id="260" r:id="rId7"/>
    <p:sldId id="262" r:id="rId8"/>
    <p:sldId id="268" r:id="rId9"/>
    <p:sldId id="261" r:id="rId10"/>
    <p:sldId id="269" r:id="rId11"/>
    <p:sldId id="263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C59EE2"/>
    <a:srgbClr val="004A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9" autoAdjust="0"/>
    <p:restoredTop sz="94764" autoAdjust="0"/>
  </p:normalViewPr>
  <p:slideViewPr>
    <p:cSldViewPr>
      <p:cViewPr>
        <p:scale>
          <a:sx n="90" d="100"/>
          <a:sy n="90" d="100"/>
        </p:scale>
        <p:origin x="-49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01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B8DE6-1030-4FD9-9673-468B7DC59C97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7AD56867-5D4A-4158-BCF9-33AEDD9C26CD}">
      <dgm:prSet phldrT="[Text]"/>
      <dgm:spPr/>
      <dgm:t>
        <a:bodyPr/>
        <a:lstStyle/>
        <a:p>
          <a:r>
            <a:rPr lang="en-US" dirty="0" err="1" smtClean="0"/>
            <a:t>Qmetry</a:t>
          </a:r>
          <a:r>
            <a:rPr lang="en-US" dirty="0" smtClean="0"/>
            <a:t> Gadget ( HTML - Ajax)</a:t>
          </a:r>
          <a:endParaRPr lang="en-US" dirty="0"/>
        </a:p>
      </dgm:t>
    </dgm:pt>
    <dgm:pt modelId="{32F607FA-94FE-4BAE-B280-4C4B445CC66B}" type="parTrans" cxnId="{03D06446-AA67-4FD2-97CA-CC77E9A5A9C1}">
      <dgm:prSet/>
      <dgm:spPr/>
      <dgm:t>
        <a:bodyPr/>
        <a:lstStyle/>
        <a:p>
          <a:endParaRPr lang="en-US"/>
        </a:p>
      </dgm:t>
    </dgm:pt>
    <dgm:pt modelId="{2FDA5E9D-5E5F-4E3E-98C0-7A7019A996CF}" type="sibTrans" cxnId="{03D06446-AA67-4FD2-97CA-CC77E9A5A9C1}">
      <dgm:prSet/>
      <dgm:spPr/>
      <dgm:t>
        <a:bodyPr/>
        <a:lstStyle/>
        <a:p>
          <a:endParaRPr lang="en-US"/>
        </a:p>
      </dgm:t>
    </dgm:pt>
    <dgm:pt modelId="{1063503E-FA91-4668-A989-2FB2B68CC8F6}">
      <dgm:prSet phldrT="[Text]"/>
      <dgm:spPr/>
      <dgm:t>
        <a:bodyPr/>
        <a:lstStyle/>
        <a:p>
          <a:r>
            <a:rPr lang="en-US" dirty="0" smtClean="0"/>
            <a:t>Custom REST API (Java – plugin framework)</a:t>
          </a:r>
          <a:endParaRPr lang="en-US" dirty="0"/>
        </a:p>
      </dgm:t>
    </dgm:pt>
    <dgm:pt modelId="{01646B71-3452-496E-9260-3F84C5976740}" type="parTrans" cxnId="{B6099033-FDB0-475C-93B8-D1E179FD5103}">
      <dgm:prSet/>
      <dgm:spPr/>
      <dgm:t>
        <a:bodyPr/>
        <a:lstStyle/>
        <a:p>
          <a:endParaRPr lang="en-US"/>
        </a:p>
      </dgm:t>
    </dgm:pt>
    <dgm:pt modelId="{820128B0-FD89-44EA-A418-FD4CE6BE96E9}" type="sibTrans" cxnId="{B6099033-FDB0-475C-93B8-D1E179FD5103}">
      <dgm:prSet/>
      <dgm:spPr/>
      <dgm:t>
        <a:bodyPr/>
        <a:lstStyle/>
        <a:p>
          <a:endParaRPr lang="en-US"/>
        </a:p>
      </dgm:t>
    </dgm:pt>
    <dgm:pt modelId="{80331BB3-912B-4344-9530-B562AD56E8E5}">
      <dgm:prSet phldrT="[Text]"/>
      <dgm:spPr/>
      <dgm:t>
        <a:bodyPr/>
        <a:lstStyle/>
        <a:p>
          <a:r>
            <a:rPr lang="en-US" dirty="0" err="1" smtClean="0"/>
            <a:t>QMetry</a:t>
          </a:r>
          <a:r>
            <a:rPr lang="en-US" dirty="0" smtClean="0"/>
            <a:t> Service Client  Stub – wsdl2java – axis 1.4</a:t>
          </a:r>
          <a:endParaRPr lang="en-US" dirty="0"/>
        </a:p>
      </dgm:t>
    </dgm:pt>
    <dgm:pt modelId="{F57EC419-5A45-4810-9253-26C4C6B99513}" type="parTrans" cxnId="{81E9BDD8-1D62-4432-9FCD-E37A3CCCF85E}">
      <dgm:prSet/>
      <dgm:spPr/>
      <dgm:t>
        <a:bodyPr/>
        <a:lstStyle/>
        <a:p>
          <a:endParaRPr lang="en-US"/>
        </a:p>
      </dgm:t>
    </dgm:pt>
    <dgm:pt modelId="{08170CB4-03F1-4B96-80B1-54C1628EEA82}" type="sibTrans" cxnId="{81E9BDD8-1D62-4432-9FCD-E37A3CCCF85E}">
      <dgm:prSet/>
      <dgm:spPr/>
      <dgm:t>
        <a:bodyPr/>
        <a:lstStyle/>
        <a:p>
          <a:endParaRPr lang="en-US"/>
        </a:p>
      </dgm:t>
    </dgm:pt>
    <dgm:pt modelId="{FA51CD1B-9514-4820-9CCA-A758F4C2306C}">
      <dgm:prSet phldrT="[Text]"/>
      <dgm:spPr/>
      <dgm:t>
        <a:bodyPr/>
        <a:lstStyle/>
        <a:p>
          <a:r>
            <a:rPr lang="en-US" dirty="0" err="1" smtClean="0"/>
            <a:t>QMetryServices</a:t>
          </a:r>
          <a:r>
            <a:rPr lang="en-US" dirty="0" smtClean="0"/>
            <a:t> (</a:t>
          </a:r>
          <a:r>
            <a:rPr lang="en-US" dirty="0" smtClean="0"/>
            <a:t>SOAP)</a:t>
          </a:r>
          <a:endParaRPr lang="en-US" dirty="0"/>
        </a:p>
      </dgm:t>
    </dgm:pt>
    <dgm:pt modelId="{2C697E72-2494-4DA4-879F-A1818042BF91}" type="parTrans" cxnId="{A04326AA-71EF-4C58-942B-2F42C3460192}">
      <dgm:prSet/>
      <dgm:spPr/>
      <dgm:t>
        <a:bodyPr/>
        <a:lstStyle/>
        <a:p>
          <a:endParaRPr lang="en-US"/>
        </a:p>
      </dgm:t>
    </dgm:pt>
    <dgm:pt modelId="{25DF2285-47DB-4BEB-897E-234F13DBB168}" type="sibTrans" cxnId="{A04326AA-71EF-4C58-942B-2F42C3460192}">
      <dgm:prSet/>
      <dgm:spPr/>
      <dgm:t>
        <a:bodyPr/>
        <a:lstStyle/>
        <a:p>
          <a:endParaRPr lang="en-US"/>
        </a:p>
      </dgm:t>
    </dgm:pt>
    <dgm:pt modelId="{54EF4779-AA5E-4598-B312-6CFBE8D531FB}" type="pres">
      <dgm:prSet presAssocID="{9D5B8DE6-1030-4FD9-9673-468B7DC59C97}" presName="Name0" presStyleCnt="0">
        <dgm:presLayoutVars>
          <dgm:dir/>
          <dgm:resizeHandles val="exact"/>
        </dgm:presLayoutVars>
      </dgm:prSet>
      <dgm:spPr/>
    </dgm:pt>
    <dgm:pt modelId="{2B91A49C-6327-439D-BC98-89D479AACFCC}" type="pres">
      <dgm:prSet presAssocID="{7AD56867-5D4A-4158-BCF9-33AEDD9C26C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FCC9E-CCA4-4268-A565-963272057CF9}" type="pres">
      <dgm:prSet presAssocID="{2FDA5E9D-5E5F-4E3E-98C0-7A7019A996CF}" presName="sibTrans" presStyleLbl="sibTrans2D1" presStyleIdx="0" presStyleCnt="3"/>
      <dgm:spPr/>
    </dgm:pt>
    <dgm:pt modelId="{D79CFFBC-936D-4BEC-B692-77FC086B1AB5}" type="pres">
      <dgm:prSet presAssocID="{2FDA5E9D-5E5F-4E3E-98C0-7A7019A996CF}" presName="connectorText" presStyleLbl="sibTrans2D1" presStyleIdx="0" presStyleCnt="3"/>
      <dgm:spPr/>
    </dgm:pt>
    <dgm:pt modelId="{0B4D3268-99EA-4913-921B-FDDFCC1771FA}" type="pres">
      <dgm:prSet presAssocID="{1063503E-FA91-4668-A989-2FB2B68CC8F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98C4-4B54-432F-8742-41A5DC7AEA11}" type="pres">
      <dgm:prSet presAssocID="{820128B0-FD89-44EA-A418-FD4CE6BE96E9}" presName="sibTrans" presStyleLbl="sibTrans2D1" presStyleIdx="1" presStyleCnt="3"/>
      <dgm:spPr/>
    </dgm:pt>
    <dgm:pt modelId="{1BB7EBEF-DEAE-4F94-8734-77712A078862}" type="pres">
      <dgm:prSet presAssocID="{820128B0-FD89-44EA-A418-FD4CE6BE96E9}" presName="connectorText" presStyleLbl="sibTrans2D1" presStyleIdx="1" presStyleCnt="3"/>
      <dgm:spPr/>
    </dgm:pt>
    <dgm:pt modelId="{763F517B-A52C-4382-A3D6-CB7CF9BC40FE}" type="pres">
      <dgm:prSet presAssocID="{80331BB3-912B-4344-9530-B562AD56E8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C21D2-82D9-4063-8752-8F2B997AFE52}" type="pres">
      <dgm:prSet presAssocID="{08170CB4-03F1-4B96-80B1-54C1628EEA82}" presName="sibTrans" presStyleLbl="sibTrans2D1" presStyleIdx="2" presStyleCnt="3"/>
      <dgm:spPr/>
    </dgm:pt>
    <dgm:pt modelId="{2D009116-4F2A-473C-907A-23C2A2F3723C}" type="pres">
      <dgm:prSet presAssocID="{08170CB4-03F1-4B96-80B1-54C1628EEA82}" presName="connectorText" presStyleLbl="sibTrans2D1" presStyleIdx="2" presStyleCnt="3"/>
      <dgm:spPr/>
    </dgm:pt>
    <dgm:pt modelId="{69E39B02-4A29-4A28-BF3E-394EEB01C953}" type="pres">
      <dgm:prSet presAssocID="{FA51CD1B-9514-4820-9CCA-A758F4C230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96EE62-F096-469A-A6FD-2235CDB21ADC}" type="presOf" srcId="{820128B0-FD89-44EA-A418-FD4CE6BE96E9}" destId="{1BB7EBEF-DEAE-4F94-8734-77712A078862}" srcOrd="1" destOrd="0" presId="urn:microsoft.com/office/officeart/2005/8/layout/process1"/>
    <dgm:cxn modelId="{62E2E806-BAF6-4AB8-866B-9072CD342CCB}" type="presOf" srcId="{2FDA5E9D-5E5F-4E3E-98C0-7A7019A996CF}" destId="{963FCC9E-CCA4-4268-A565-963272057CF9}" srcOrd="0" destOrd="0" presId="urn:microsoft.com/office/officeart/2005/8/layout/process1"/>
    <dgm:cxn modelId="{4D7E0A61-25E5-4473-A282-2C6702F5AF57}" type="presOf" srcId="{FA51CD1B-9514-4820-9CCA-A758F4C2306C}" destId="{69E39B02-4A29-4A28-BF3E-394EEB01C953}" srcOrd="0" destOrd="0" presId="urn:microsoft.com/office/officeart/2005/8/layout/process1"/>
    <dgm:cxn modelId="{B720902A-0DDE-4B69-BFF3-8CAAE1E93632}" type="presOf" srcId="{08170CB4-03F1-4B96-80B1-54C1628EEA82}" destId="{D14C21D2-82D9-4063-8752-8F2B997AFE52}" srcOrd="0" destOrd="0" presId="urn:microsoft.com/office/officeart/2005/8/layout/process1"/>
    <dgm:cxn modelId="{4F60ED58-CB53-4316-9F67-79FB0D8A02D2}" type="presOf" srcId="{80331BB3-912B-4344-9530-B562AD56E8E5}" destId="{763F517B-A52C-4382-A3D6-CB7CF9BC40FE}" srcOrd="0" destOrd="0" presId="urn:microsoft.com/office/officeart/2005/8/layout/process1"/>
    <dgm:cxn modelId="{F1B460AC-E06C-4FB6-8581-A3A6CE2BD59B}" type="presOf" srcId="{7AD56867-5D4A-4158-BCF9-33AEDD9C26CD}" destId="{2B91A49C-6327-439D-BC98-89D479AACFCC}" srcOrd="0" destOrd="0" presId="urn:microsoft.com/office/officeart/2005/8/layout/process1"/>
    <dgm:cxn modelId="{B6099033-FDB0-475C-93B8-D1E179FD5103}" srcId="{9D5B8DE6-1030-4FD9-9673-468B7DC59C97}" destId="{1063503E-FA91-4668-A989-2FB2B68CC8F6}" srcOrd="1" destOrd="0" parTransId="{01646B71-3452-496E-9260-3F84C5976740}" sibTransId="{820128B0-FD89-44EA-A418-FD4CE6BE96E9}"/>
    <dgm:cxn modelId="{EB6F4DEA-6D63-420A-A7FC-0EEF204717DF}" type="presOf" srcId="{1063503E-FA91-4668-A989-2FB2B68CC8F6}" destId="{0B4D3268-99EA-4913-921B-FDDFCC1771FA}" srcOrd="0" destOrd="0" presId="urn:microsoft.com/office/officeart/2005/8/layout/process1"/>
    <dgm:cxn modelId="{C6951AD0-2916-4E04-80B6-C7F5B53AB112}" type="presOf" srcId="{820128B0-FD89-44EA-A418-FD4CE6BE96E9}" destId="{2AED98C4-4B54-432F-8742-41A5DC7AEA11}" srcOrd="0" destOrd="0" presId="urn:microsoft.com/office/officeart/2005/8/layout/process1"/>
    <dgm:cxn modelId="{A04326AA-71EF-4C58-942B-2F42C3460192}" srcId="{9D5B8DE6-1030-4FD9-9673-468B7DC59C97}" destId="{FA51CD1B-9514-4820-9CCA-A758F4C2306C}" srcOrd="3" destOrd="0" parTransId="{2C697E72-2494-4DA4-879F-A1818042BF91}" sibTransId="{25DF2285-47DB-4BEB-897E-234F13DBB168}"/>
    <dgm:cxn modelId="{FD6D6A6C-0BC0-4DFB-83EB-7099C21FCE5D}" type="presOf" srcId="{9D5B8DE6-1030-4FD9-9673-468B7DC59C97}" destId="{54EF4779-AA5E-4598-B312-6CFBE8D531FB}" srcOrd="0" destOrd="0" presId="urn:microsoft.com/office/officeart/2005/8/layout/process1"/>
    <dgm:cxn modelId="{DAE93353-47B7-4BA8-B7E3-9C6A28AF7CF2}" type="presOf" srcId="{08170CB4-03F1-4B96-80B1-54C1628EEA82}" destId="{2D009116-4F2A-473C-907A-23C2A2F3723C}" srcOrd="1" destOrd="0" presId="urn:microsoft.com/office/officeart/2005/8/layout/process1"/>
    <dgm:cxn modelId="{65792428-1733-4CEC-9ECA-9D7BA037CD5E}" type="presOf" srcId="{2FDA5E9D-5E5F-4E3E-98C0-7A7019A996CF}" destId="{D79CFFBC-936D-4BEC-B692-77FC086B1AB5}" srcOrd="1" destOrd="0" presId="urn:microsoft.com/office/officeart/2005/8/layout/process1"/>
    <dgm:cxn modelId="{03D06446-AA67-4FD2-97CA-CC77E9A5A9C1}" srcId="{9D5B8DE6-1030-4FD9-9673-468B7DC59C97}" destId="{7AD56867-5D4A-4158-BCF9-33AEDD9C26CD}" srcOrd="0" destOrd="0" parTransId="{32F607FA-94FE-4BAE-B280-4C4B445CC66B}" sibTransId="{2FDA5E9D-5E5F-4E3E-98C0-7A7019A996CF}"/>
    <dgm:cxn modelId="{81E9BDD8-1D62-4432-9FCD-E37A3CCCF85E}" srcId="{9D5B8DE6-1030-4FD9-9673-468B7DC59C97}" destId="{80331BB3-912B-4344-9530-B562AD56E8E5}" srcOrd="2" destOrd="0" parTransId="{F57EC419-5A45-4810-9253-26C4C6B99513}" sibTransId="{08170CB4-03F1-4B96-80B1-54C1628EEA82}"/>
    <dgm:cxn modelId="{DDD0DF0B-D053-45A0-BC77-DF827110A358}" type="presParOf" srcId="{54EF4779-AA5E-4598-B312-6CFBE8D531FB}" destId="{2B91A49C-6327-439D-BC98-89D479AACFCC}" srcOrd="0" destOrd="0" presId="urn:microsoft.com/office/officeart/2005/8/layout/process1"/>
    <dgm:cxn modelId="{B579DE98-C293-4A25-96DB-863C3E857E77}" type="presParOf" srcId="{54EF4779-AA5E-4598-B312-6CFBE8D531FB}" destId="{963FCC9E-CCA4-4268-A565-963272057CF9}" srcOrd="1" destOrd="0" presId="urn:microsoft.com/office/officeart/2005/8/layout/process1"/>
    <dgm:cxn modelId="{208715FA-53BF-4446-AC3D-D8BF8FBF017F}" type="presParOf" srcId="{963FCC9E-CCA4-4268-A565-963272057CF9}" destId="{D79CFFBC-936D-4BEC-B692-77FC086B1AB5}" srcOrd="0" destOrd="0" presId="urn:microsoft.com/office/officeart/2005/8/layout/process1"/>
    <dgm:cxn modelId="{E4EAFB2D-BEB8-428E-B4E5-43D7E804F674}" type="presParOf" srcId="{54EF4779-AA5E-4598-B312-6CFBE8D531FB}" destId="{0B4D3268-99EA-4913-921B-FDDFCC1771FA}" srcOrd="2" destOrd="0" presId="urn:microsoft.com/office/officeart/2005/8/layout/process1"/>
    <dgm:cxn modelId="{AEF92CDA-08A0-45B7-BF3D-9142FB202D7E}" type="presParOf" srcId="{54EF4779-AA5E-4598-B312-6CFBE8D531FB}" destId="{2AED98C4-4B54-432F-8742-41A5DC7AEA11}" srcOrd="3" destOrd="0" presId="urn:microsoft.com/office/officeart/2005/8/layout/process1"/>
    <dgm:cxn modelId="{1335921A-8624-443E-ACCC-14D319FA2BE8}" type="presParOf" srcId="{2AED98C4-4B54-432F-8742-41A5DC7AEA11}" destId="{1BB7EBEF-DEAE-4F94-8734-77712A078862}" srcOrd="0" destOrd="0" presId="urn:microsoft.com/office/officeart/2005/8/layout/process1"/>
    <dgm:cxn modelId="{DA1A8E2A-311D-46DC-B5D5-0F6E7BDE8E2B}" type="presParOf" srcId="{54EF4779-AA5E-4598-B312-6CFBE8D531FB}" destId="{763F517B-A52C-4382-A3D6-CB7CF9BC40FE}" srcOrd="4" destOrd="0" presId="urn:microsoft.com/office/officeart/2005/8/layout/process1"/>
    <dgm:cxn modelId="{2E9142BD-3411-4B65-A04F-9DD7ADDC477F}" type="presParOf" srcId="{54EF4779-AA5E-4598-B312-6CFBE8D531FB}" destId="{D14C21D2-82D9-4063-8752-8F2B997AFE52}" srcOrd="5" destOrd="0" presId="urn:microsoft.com/office/officeart/2005/8/layout/process1"/>
    <dgm:cxn modelId="{4FEC6E4C-17A8-474B-AB54-D8AAA6D82AE5}" type="presParOf" srcId="{D14C21D2-82D9-4063-8752-8F2B997AFE52}" destId="{2D009116-4F2A-473C-907A-23C2A2F3723C}" srcOrd="0" destOrd="0" presId="urn:microsoft.com/office/officeart/2005/8/layout/process1"/>
    <dgm:cxn modelId="{82952BE9-8CE2-4090-AADA-69C4575F7E9C}" type="presParOf" srcId="{54EF4779-AA5E-4598-B312-6CFBE8D531FB}" destId="{69E39B02-4A29-4A28-BF3E-394EEB01C95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B8DE6-1030-4FD9-9673-468B7DC59C97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7AD56867-5D4A-4158-BCF9-33AEDD9C26CD}">
      <dgm:prSet phldrT="[Text]"/>
      <dgm:spPr/>
      <dgm:t>
        <a:bodyPr/>
        <a:lstStyle/>
        <a:p>
          <a:r>
            <a:rPr lang="en-US" dirty="0" err="1" smtClean="0"/>
            <a:t>Innotas</a:t>
          </a:r>
          <a:r>
            <a:rPr lang="en-US" dirty="0" smtClean="0"/>
            <a:t> UI (Velocity Template)</a:t>
          </a:r>
          <a:endParaRPr lang="en-US" dirty="0"/>
        </a:p>
      </dgm:t>
    </dgm:pt>
    <dgm:pt modelId="{32F607FA-94FE-4BAE-B280-4C4B445CC66B}" type="parTrans" cxnId="{03D06446-AA67-4FD2-97CA-CC77E9A5A9C1}">
      <dgm:prSet/>
      <dgm:spPr/>
      <dgm:t>
        <a:bodyPr/>
        <a:lstStyle/>
        <a:p>
          <a:endParaRPr lang="en-US"/>
        </a:p>
      </dgm:t>
    </dgm:pt>
    <dgm:pt modelId="{2FDA5E9D-5E5F-4E3E-98C0-7A7019A996CF}" type="sibTrans" cxnId="{03D06446-AA67-4FD2-97CA-CC77E9A5A9C1}">
      <dgm:prSet/>
      <dgm:spPr/>
      <dgm:t>
        <a:bodyPr/>
        <a:lstStyle/>
        <a:p>
          <a:endParaRPr lang="en-US"/>
        </a:p>
      </dgm:t>
    </dgm:pt>
    <dgm:pt modelId="{1063503E-FA91-4668-A989-2FB2B68CC8F6}">
      <dgm:prSet phldrT="[Text]"/>
      <dgm:spPr/>
      <dgm:t>
        <a:bodyPr/>
        <a:lstStyle/>
        <a:p>
          <a:r>
            <a:rPr lang="en-US" dirty="0" smtClean="0"/>
            <a:t>Custom REST API (Java – Plugin Framework)</a:t>
          </a:r>
          <a:endParaRPr lang="en-US" dirty="0"/>
        </a:p>
      </dgm:t>
    </dgm:pt>
    <dgm:pt modelId="{01646B71-3452-496E-9260-3F84C5976740}" type="parTrans" cxnId="{B6099033-FDB0-475C-93B8-D1E179FD5103}">
      <dgm:prSet/>
      <dgm:spPr/>
      <dgm:t>
        <a:bodyPr/>
        <a:lstStyle/>
        <a:p>
          <a:endParaRPr lang="en-US"/>
        </a:p>
      </dgm:t>
    </dgm:pt>
    <dgm:pt modelId="{820128B0-FD89-44EA-A418-FD4CE6BE96E9}" type="sibTrans" cxnId="{B6099033-FDB0-475C-93B8-D1E179FD5103}">
      <dgm:prSet/>
      <dgm:spPr/>
      <dgm:t>
        <a:bodyPr/>
        <a:lstStyle/>
        <a:p>
          <a:endParaRPr lang="en-US"/>
        </a:p>
      </dgm:t>
    </dgm:pt>
    <dgm:pt modelId="{80331BB3-912B-4344-9530-B562AD56E8E5}">
      <dgm:prSet phldrT="[Text]"/>
      <dgm:spPr/>
      <dgm:t>
        <a:bodyPr/>
        <a:lstStyle/>
        <a:p>
          <a:r>
            <a:rPr lang="en-US" dirty="0" err="1" smtClean="0"/>
            <a:t>Innotas</a:t>
          </a:r>
          <a:r>
            <a:rPr lang="en-US" dirty="0" smtClean="0"/>
            <a:t> Service Client Stub – wsdl2java – axis 1.4</a:t>
          </a:r>
          <a:endParaRPr lang="en-US" dirty="0"/>
        </a:p>
      </dgm:t>
    </dgm:pt>
    <dgm:pt modelId="{F57EC419-5A45-4810-9253-26C4C6B99513}" type="parTrans" cxnId="{81E9BDD8-1D62-4432-9FCD-E37A3CCCF85E}">
      <dgm:prSet/>
      <dgm:spPr/>
      <dgm:t>
        <a:bodyPr/>
        <a:lstStyle/>
        <a:p>
          <a:endParaRPr lang="en-US"/>
        </a:p>
      </dgm:t>
    </dgm:pt>
    <dgm:pt modelId="{08170CB4-03F1-4B96-80B1-54C1628EEA82}" type="sibTrans" cxnId="{81E9BDD8-1D62-4432-9FCD-E37A3CCCF85E}">
      <dgm:prSet/>
      <dgm:spPr/>
      <dgm:t>
        <a:bodyPr/>
        <a:lstStyle/>
        <a:p>
          <a:endParaRPr lang="en-US"/>
        </a:p>
      </dgm:t>
    </dgm:pt>
    <dgm:pt modelId="{10575D4A-3B33-4B4F-BA20-6E30C91346FA}">
      <dgm:prSet phldrT="[Text]"/>
      <dgm:spPr/>
      <dgm:t>
        <a:bodyPr/>
        <a:lstStyle/>
        <a:p>
          <a:r>
            <a:rPr lang="en-US" dirty="0" err="1" smtClean="0"/>
            <a:t>Innotas</a:t>
          </a:r>
          <a:r>
            <a:rPr lang="en-US" dirty="0" smtClean="0"/>
            <a:t> Services (SOAP)</a:t>
          </a:r>
          <a:endParaRPr lang="en-US" dirty="0"/>
        </a:p>
      </dgm:t>
    </dgm:pt>
    <dgm:pt modelId="{1558AA58-368B-4BA3-BAE8-A9C4CA403F7F}" type="parTrans" cxnId="{FA069765-0692-4521-BA10-5203C825A42F}">
      <dgm:prSet/>
      <dgm:spPr/>
      <dgm:t>
        <a:bodyPr/>
        <a:lstStyle/>
        <a:p>
          <a:endParaRPr lang="en-US"/>
        </a:p>
      </dgm:t>
    </dgm:pt>
    <dgm:pt modelId="{120961BB-FBF4-45C9-9660-E1E3E02C9304}" type="sibTrans" cxnId="{FA069765-0692-4521-BA10-5203C825A42F}">
      <dgm:prSet/>
      <dgm:spPr/>
      <dgm:t>
        <a:bodyPr/>
        <a:lstStyle/>
        <a:p>
          <a:endParaRPr lang="en-US"/>
        </a:p>
      </dgm:t>
    </dgm:pt>
    <dgm:pt modelId="{54EF4779-AA5E-4598-B312-6CFBE8D531FB}" type="pres">
      <dgm:prSet presAssocID="{9D5B8DE6-1030-4FD9-9673-468B7DC59C97}" presName="Name0" presStyleCnt="0">
        <dgm:presLayoutVars>
          <dgm:dir/>
          <dgm:resizeHandles val="exact"/>
        </dgm:presLayoutVars>
      </dgm:prSet>
      <dgm:spPr/>
    </dgm:pt>
    <dgm:pt modelId="{2B91A49C-6327-439D-BC98-89D479AACFCC}" type="pres">
      <dgm:prSet presAssocID="{7AD56867-5D4A-4158-BCF9-33AEDD9C26C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FCC9E-CCA4-4268-A565-963272057CF9}" type="pres">
      <dgm:prSet presAssocID="{2FDA5E9D-5E5F-4E3E-98C0-7A7019A996CF}" presName="sibTrans" presStyleLbl="sibTrans2D1" presStyleIdx="0" presStyleCnt="3"/>
      <dgm:spPr/>
    </dgm:pt>
    <dgm:pt modelId="{D79CFFBC-936D-4BEC-B692-77FC086B1AB5}" type="pres">
      <dgm:prSet presAssocID="{2FDA5E9D-5E5F-4E3E-98C0-7A7019A996CF}" presName="connectorText" presStyleLbl="sibTrans2D1" presStyleIdx="0" presStyleCnt="3"/>
      <dgm:spPr/>
    </dgm:pt>
    <dgm:pt modelId="{0B4D3268-99EA-4913-921B-FDDFCC1771FA}" type="pres">
      <dgm:prSet presAssocID="{1063503E-FA91-4668-A989-2FB2B68CC8F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98C4-4B54-432F-8742-41A5DC7AEA11}" type="pres">
      <dgm:prSet presAssocID="{820128B0-FD89-44EA-A418-FD4CE6BE96E9}" presName="sibTrans" presStyleLbl="sibTrans2D1" presStyleIdx="1" presStyleCnt="3"/>
      <dgm:spPr/>
    </dgm:pt>
    <dgm:pt modelId="{1BB7EBEF-DEAE-4F94-8734-77712A078862}" type="pres">
      <dgm:prSet presAssocID="{820128B0-FD89-44EA-A418-FD4CE6BE96E9}" presName="connectorText" presStyleLbl="sibTrans2D1" presStyleIdx="1" presStyleCnt="3"/>
      <dgm:spPr/>
    </dgm:pt>
    <dgm:pt modelId="{763F517B-A52C-4382-A3D6-CB7CF9BC40FE}" type="pres">
      <dgm:prSet presAssocID="{80331BB3-912B-4344-9530-B562AD56E8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7423F-A1CA-45A9-92B8-4C27B9B5BE1D}" type="pres">
      <dgm:prSet presAssocID="{08170CB4-03F1-4B96-80B1-54C1628EEA82}" presName="sibTrans" presStyleLbl="sibTrans2D1" presStyleIdx="2" presStyleCnt="3"/>
      <dgm:spPr/>
    </dgm:pt>
    <dgm:pt modelId="{611687E8-39B1-454D-8002-9BE5B94C864D}" type="pres">
      <dgm:prSet presAssocID="{08170CB4-03F1-4B96-80B1-54C1628EEA82}" presName="connectorText" presStyleLbl="sibTrans2D1" presStyleIdx="2" presStyleCnt="3"/>
      <dgm:spPr/>
    </dgm:pt>
    <dgm:pt modelId="{4B354E19-55A7-444B-99FC-249275BEA1C5}" type="pres">
      <dgm:prSet presAssocID="{10575D4A-3B33-4B4F-BA20-6E30C91346FA}" presName="node" presStyleLbl="node1" presStyleIdx="3" presStyleCnt="4">
        <dgm:presLayoutVars>
          <dgm:bulletEnabled val="1"/>
        </dgm:presLayoutVars>
      </dgm:prSet>
      <dgm:spPr/>
    </dgm:pt>
  </dgm:ptLst>
  <dgm:cxnLst>
    <dgm:cxn modelId="{C7D55DF1-38C7-437B-AB6E-0DF97E117563}" type="presOf" srcId="{820128B0-FD89-44EA-A418-FD4CE6BE96E9}" destId="{2AED98C4-4B54-432F-8742-41A5DC7AEA11}" srcOrd="0" destOrd="0" presId="urn:microsoft.com/office/officeart/2005/8/layout/process1"/>
    <dgm:cxn modelId="{ECF4E1D1-A40D-40B5-B296-BDA0B13601F3}" type="presOf" srcId="{820128B0-FD89-44EA-A418-FD4CE6BE96E9}" destId="{1BB7EBEF-DEAE-4F94-8734-77712A078862}" srcOrd="1" destOrd="0" presId="urn:microsoft.com/office/officeart/2005/8/layout/process1"/>
    <dgm:cxn modelId="{1D9C3012-05DC-4851-819A-A8942472371F}" type="presOf" srcId="{7AD56867-5D4A-4158-BCF9-33AEDD9C26CD}" destId="{2B91A49C-6327-439D-BC98-89D479AACFCC}" srcOrd="0" destOrd="0" presId="urn:microsoft.com/office/officeart/2005/8/layout/process1"/>
    <dgm:cxn modelId="{FA069765-0692-4521-BA10-5203C825A42F}" srcId="{9D5B8DE6-1030-4FD9-9673-468B7DC59C97}" destId="{10575D4A-3B33-4B4F-BA20-6E30C91346FA}" srcOrd="3" destOrd="0" parTransId="{1558AA58-368B-4BA3-BAE8-A9C4CA403F7F}" sibTransId="{120961BB-FBF4-45C9-9660-E1E3E02C9304}"/>
    <dgm:cxn modelId="{FA248142-C3A2-4392-B29C-03BE28DAE43B}" type="presOf" srcId="{08170CB4-03F1-4B96-80B1-54C1628EEA82}" destId="{08A7423F-A1CA-45A9-92B8-4C27B9B5BE1D}" srcOrd="0" destOrd="0" presId="urn:microsoft.com/office/officeart/2005/8/layout/process1"/>
    <dgm:cxn modelId="{92E18625-695E-4C46-97BE-D283D88E80DC}" type="presOf" srcId="{1063503E-FA91-4668-A989-2FB2B68CC8F6}" destId="{0B4D3268-99EA-4913-921B-FDDFCC1771FA}" srcOrd="0" destOrd="0" presId="urn:microsoft.com/office/officeart/2005/8/layout/process1"/>
    <dgm:cxn modelId="{0FDE8A56-0A28-48A6-B171-9A1D07ECD780}" type="presOf" srcId="{10575D4A-3B33-4B4F-BA20-6E30C91346FA}" destId="{4B354E19-55A7-444B-99FC-249275BEA1C5}" srcOrd="0" destOrd="0" presId="urn:microsoft.com/office/officeart/2005/8/layout/process1"/>
    <dgm:cxn modelId="{B6099033-FDB0-475C-93B8-D1E179FD5103}" srcId="{9D5B8DE6-1030-4FD9-9673-468B7DC59C97}" destId="{1063503E-FA91-4668-A989-2FB2B68CC8F6}" srcOrd="1" destOrd="0" parTransId="{01646B71-3452-496E-9260-3F84C5976740}" sibTransId="{820128B0-FD89-44EA-A418-FD4CE6BE96E9}"/>
    <dgm:cxn modelId="{A6C07329-A3E3-4858-A0E9-D335137080D0}" type="presOf" srcId="{80331BB3-912B-4344-9530-B562AD56E8E5}" destId="{763F517B-A52C-4382-A3D6-CB7CF9BC40FE}" srcOrd="0" destOrd="0" presId="urn:microsoft.com/office/officeart/2005/8/layout/process1"/>
    <dgm:cxn modelId="{87F65BB2-4170-4072-A9F8-1EA54C8481FF}" type="presOf" srcId="{08170CB4-03F1-4B96-80B1-54C1628EEA82}" destId="{611687E8-39B1-454D-8002-9BE5B94C864D}" srcOrd="1" destOrd="0" presId="urn:microsoft.com/office/officeart/2005/8/layout/process1"/>
    <dgm:cxn modelId="{03D06446-AA67-4FD2-97CA-CC77E9A5A9C1}" srcId="{9D5B8DE6-1030-4FD9-9673-468B7DC59C97}" destId="{7AD56867-5D4A-4158-BCF9-33AEDD9C26CD}" srcOrd="0" destOrd="0" parTransId="{32F607FA-94FE-4BAE-B280-4C4B445CC66B}" sibTransId="{2FDA5E9D-5E5F-4E3E-98C0-7A7019A996CF}"/>
    <dgm:cxn modelId="{EC553389-A0AC-4F86-8604-859CBEC43BE5}" type="presOf" srcId="{2FDA5E9D-5E5F-4E3E-98C0-7A7019A996CF}" destId="{963FCC9E-CCA4-4268-A565-963272057CF9}" srcOrd="0" destOrd="0" presId="urn:microsoft.com/office/officeart/2005/8/layout/process1"/>
    <dgm:cxn modelId="{3CC8AD6C-D855-4687-8B9A-8EEB2BBA28DE}" type="presOf" srcId="{2FDA5E9D-5E5F-4E3E-98C0-7A7019A996CF}" destId="{D79CFFBC-936D-4BEC-B692-77FC086B1AB5}" srcOrd="1" destOrd="0" presId="urn:microsoft.com/office/officeart/2005/8/layout/process1"/>
    <dgm:cxn modelId="{81E9BDD8-1D62-4432-9FCD-E37A3CCCF85E}" srcId="{9D5B8DE6-1030-4FD9-9673-468B7DC59C97}" destId="{80331BB3-912B-4344-9530-B562AD56E8E5}" srcOrd="2" destOrd="0" parTransId="{F57EC419-5A45-4810-9253-26C4C6B99513}" sibTransId="{08170CB4-03F1-4B96-80B1-54C1628EEA82}"/>
    <dgm:cxn modelId="{B9FACDC8-2033-4474-987D-A504403C04C0}" type="presOf" srcId="{9D5B8DE6-1030-4FD9-9673-468B7DC59C97}" destId="{54EF4779-AA5E-4598-B312-6CFBE8D531FB}" srcOrd="0" destOrd="0" presId="urn:microsoft.com/office/officeart/2005/8/layout/process1"/>
    <dgm:cxn modelId="{2CC6C2C5-61A9-4E11-96AE-7247C923E11E}" type="presParOf" srcId="{54EF4779-AA5E-4598-B312-6CFBE8D531FB}" destId="{2B91A49C-6327-439D-BC98-89D479AACFCC}" srcOrd="0" destOrd="0" presId="urn:microsoft.com/office/officeart/2005/8/layout/process1"/>
    <dgm:cxn modelId="{0ECDFD35-A02E-4376-A380-98C791978DD1}" type="presParOf" srcId="{54EF4779-AA5E-4598-B312-6CFBE8D531FB}" destId="{963FCC9E-CCA4-4268-A565-963272057CF9}" srcOrd="1" destOrd="0" presId="urn:microsoft.com/office/officeart/2005/8/layout/process1"/>
    <dgm:cxn modelId="{8BFE042B-3C18-4BF8-93CB-BA55DE9CE014}" type="presParOf" srcId="{963FCC9E-CCA4-4268-A565-963272057CF9}" destId="{D79CFFBC-936D-4BEC-B692-77FC086B1AB5}" srcOrd="0" destOrd="0" presId="urn:microsoft.com/office/officeart/2005/8/layout/process1"/>
    <dgm:cxn modelId="{939A5D34-9F01-474F-900F-87C4B7E1B706}" type="presParOf" srcId="{54EF4779-AA5E-4598-B312-6CFBE8D531FB}" destId="{0B4D3268-99EA-4913-921B-FDDFCC1771FA}" srcOrd="2" destOrd="0" presId="urn:microsoft.com/office/officeart/2005/8/layout/process1"/>
    <dgm:cxn modelId="{B76B712A-AC79-4C73-BEF9-184831F34F5E}" type="presParOf" srcId="{54EF4779-AA5E-4598-B312-6CFBE8D531FB}" destId="{2AED98C4-4B54-432F-8742-41A5DC7AEA11}" srcOrd="3" destOrd="0" presId="urn:microsoft.com/office/officeart/2005/8/layout/process1"/>
    <dgm:cxn modelId="{2087D725-A2D5-49D3-9551-7AFE0E4AEA28}" type="presParOf" srcId="{2AED98C4-4B54-432F-8742-41A5DC7AEA11}" destId="{1BB7EBEF-DEAE-4F94-8734-77712A078862}" srcOrd="0" destOrd="0" presId="urn:microsoft.com/office/officeart/2005/8/layout/process1"/>
    <dgm:cxn modelId="{B6E0456E-4A7C-4E7E-B903-13C81DBBB311}" type="presParOf" srcId="{54EF4779-AA5E-4598-B312-6CFBE8D531FB}" destId="{763F517B-A52C-4382-A3D6-CB7CF9BC40FE}" srcOrd="4" destOrd="0" presId="urn:microsoft.com/office/officeart/2005/8/layout/process1"/>
    <dgm:cxn modelId="{F2B1D9F4-AE90-45B4-BB9F-4A7B4A5715B1}" type="presParOf" srcId="{54EF4779-AA5E-4598-B312-6CFBE8D531FB}" destId="{08A7423F-A1CA-45A9-92B8-4C27B9B5BE1D}" srcOrd="5" destOrd="0" presId="urn:microsoft.com/office/officeart/2005/8/layout/process1"/>
    <dgm:cxn modelId="{A58063C1-04C6-42ED-B6C6-7B4FF1E12098}" type="presParOf" srcId="{08A7423F-A1CA-45A9-92B8-4C27B9B5BE1D}" destId="{611687E8-39B1-454D-8002-9BE5B94C864D}" srcOrd="0" destOrd="0" presId="urn:microsoft.com/office/officeart/2005/8/layout/process1"/>
    <dgm:cxn modelId="{0E8E3715-2533-4429-9932-5FF0D6C4CF49}" type="presParOf" srcId="{54EF4779-AA5E-4598-B312-6CFBE8D531FB}" destId="{4B354E19-55A7-444B-99FC-249275BEA1C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5B8DE6-1030-4FD9-9673-468B7DC59C97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7AD56867-5D4A-4158-BCF9-33AEDD9C26CD}">
      <dgm:prSet phldrT="[Text]"/>
      <dgm:spPr/>
      <dgm:t>
        <a:bodyPr/>
        <a:lstStyle/>
        <a:p>
          <a:r>
            <a:rPr lang="en-US" dirty="0" err="1" smtClean="0"/>
            <a:t>Jira</a:t>
          </a:r>
          <a:r>
            <a:rPr lang="en-US" dirty="0" smtClean="0"/>
            <a:t> Metrics Gadget ( HTML - Ajax)</a:t>
          </a:r>
          <a:endParaRPr lang="en-US" dirty="0"/>
        </a:p>
      </dgm:t>
    </dgm:pt>
    <dgm:pt modelId="{32F607FA-94FE-4BAE-B280-4C4B445CC66B}" type="parTrans" cxnId="{03D06446-AA67-4FD2-97CA-CC77E9A5A9C1}">
      <dgm:prSet/>
      <dgm:spPr/>
      <dgm:t>
        <a:bodyPr/>
        <a:lstStyle/>
        <a:p>
          <a:endParaRPr lang="en-US"/>
        </a:p>
      </dgm:t>
    </dgm:pt>
    <dgm:pt modelId="{2FDA5E9D-5E5F-4E3E-98C0-7A7019A996CF}" type="sibTrans" cxnId="{03D06446-AA67-4FD2-97CA-CC77E9A5A9C1}">
      <dgm:prSet/>
      <dgm:spPr/>
      <dgm:t>
        <a:bodyPr/>
        <a:lstStyle/>
        <a:p>
          <a:endParaRPr lang="en-US"/>
        </a:p>
      </dgm:t>
    </dgm:pt>
    <dgm:pt modelId="{1063503E-FA91-4668-A989-2FB2B68CC8F6}">
      <dgm:prSet phldrT="[Text]"/>
      <dgm:spPr/>
      <dgm:t>
        <a:bodyPr/>
        <a:lstStyle/>
        <a:p>
          <a:r>
            <a:rPr lang="en-US" dirty="0" smtClean="0"/>
            <a:t>Custom REST API (Java – plugin framework)</a:t>
          </a:r>
          <a:endParaRPr lang="en-US" dirty="0"/>
        </a:p>
      </dgm:t>
    </dgm:pt>
    <dgm:pt modelId="{01646B71-3452-496E-9260-3F84C5976740}" type="parTrans" cxnId="{B6099033-FDB0-475C-93B8-D1E179FD5103}">
      <dgm:prSet/>
      <dgm:spPr/>
      <dgm:t>
        <a:bodyPr/>
        <a:lstStyle/>
        <a:p>
          <a:endParaRPr lang="en-US"/>
        </a:p>
      </dgm:t>
    </dgm:pt>
    <dgm:pt modelId="{820128B0-FD89-44EA-A418-FD4CE6BE96E9}" type="sibTrans" cxnId="{B6099033-FDB0-475C-93B8-D1E179FD5103}">
      <dgm:prSet/>
      <dgm:spPr/>
      <dgm:t>
        <a:bodyPr/>
        <a:lstStyle/>
        <a:p>
          <a:endParaRPr lang="en-US"/>
        </a:p>
      </dgm:t>
    </dgm:pt>
    <dgm:pt modelId="{80331BB3-912B-4344-9530-B562AD56E8E5}">
      <dgm:prSet phldrT="[Text]"/>
      <dgm:spPr/>
      <dgm:t>
        <a:bodyPr/>
        <a:lstStyle/>
        <a:p>
          <a:r>
            <a:rPr lang="en-US" dirty="0" smtClean="0"/>
            <a:t>JIRA DB</a:t>
          </a:r>
          <a:endParaRPr lang="en-US" dirty="0"/>
        </a:p>
      </dgm:t>
    </dgm:pt>
    <dgm:pt modelId="{F57EC419-5A45-4810-9253-26C4C6B99513}" type="parTrans" cxnId="{81E9BDD8-1D62-4432-9FCD-E37A3CCCF85E}">
      <dgm:prSet/>
      <dgm:spPr/>
      <dgm:t>
        <a:bodyPr/>
        <a:lstStyle/>
        <a:p>
          <a:endParaRPr lang="en-US"/>
        </a:p>
      </dgm:t>
    </dgm:pt>
    <dgm:pt modelId="{08170CB4-03F1-4B96-80B1-54C1628EEA82}" type="sibTrans" cxnId="{81E9BDD8-1D62-4432-9FCD-E37A3CCCF85E}">
      <dgm:prSet/>
      <dgm:spPr/>
      <dgm:t>
        <a:bodyPr/>
        <a:lstStyle/>
        <a:p>
          <a:endParaRPr lang="en-US"/>
        </a:p>
      </dgm:t>
    </dgm:pt>
    <dgm:pt modelId="{54EF4779-AA5E-4598-B312-6CFBE8D531FB}" type="pres">
      <dgm:prSet presAssocID="{9D5B8DE6-1030-4FD9-9673-468B7DC59C97}" presName="Name0" presStyleCnt="0">
        <dgm:presLayoutVars>
          <dgm:dir/>
          <dgm:resizeHandles val="exact"/>
        </dgm:presLayoutVars>
      </dgm:prSet>
      <dgm:spPr/>
    </dgm:pt>
    <dgm:pt modelId="{2B91A49C-6327-439D-BC98-89D479AACFCC}" type="pres">
      <dgm:prSet presAssocID="{7AD56867-5D4A-4158-BCF9-33AEDD9C26C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FCC9E-CCA4-4268-A565-963272057CF9}" type="pres">
      <dgm:prSet presAssocID="{2FDA5E9D-5E5F-4E3E-98C0-7A7019A996CF}" presName="sibTrans" presStyleLbl="sibTrans2D1" presStyleIdx="0" presStyleCnt="2"/>
      <dgm:spPr/>
    </dgm:pt>
    <dgm:pt modelId="{D79CFFBC-936D-4BEC-B692-77FC086B1AB5}" type="pres">
      <dgm:prSet presAssocID="{2FDA5E9D-5E5F-4E3E-98C0-7A7019A996CF}" presName="connectorText" presStyleLbl="sibTrans2D1" presStyleIdx="0" presStyleCnt="2"/>
      <dgm:spPr/>
    </dgm:pt>
    <dgm:pt modelId="{0B4D3268-99EA-4913-921B-FDDFCC1771FA}" type="pres">
      <dgm:prSet presAssocID="{1063503E-FA91-4668-A989-2FB2B68CC8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98C4-4B54-432F-8742-41A5DC7AEA11}" type="pres">
      <dgm:prSet presAssocID="{820128B0-FD89-44EA-A418-FD4CE6BE96E9}" presName="sibTrans" presStyleLbl="sibTrans2D1" presStyleIdx="1" presStyleCnt="2"/>
      <dgm:spPr/>
    </dgm:pt>
    <dgm:pt modelId="{1BB7EBEF-DEAE-4F94-8734-77712A078862}" type="pres">
      <dgm:prSet presAssocID="{820128B0-FD89-44EA-A418-FD4CE6BE96E9}" presName="connectorText" presStyleLbl="sibTrans2D1" presStyleIdx="1" presStyleCnt="2"/>
      <dgm:spPr/>
    </dgm:pt>
    <dgm:pt modelId="{763F517B-A52C-4382-A3D6-CB7CF9BC40FE}" type="pres">
      <dgm:prSet presAssocID="{80331BB3-912B-4344-9530-B562AD56E8E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99033-FDB0-475C-93B8-D1E179FD5103}" srcId="{9D5B8DE6-1030-4FD9-9673-468B7DC59C97}" destId="{1063503E-FA91-4668-A989-2FB2B68CC8F6}" srcOrd="1" destOrd="0" parTransId="{01646B71-3452-496E-9260-3F84C5976740}" sibTransId="{820128B0-FD89-44EA-A418-FD4CE6BE96E9}"/>
    <dgm:cxn modelId="{3C59DF4F-837E-49DE-A23D-C1A7693FED90}" type="presOf" srcId="{7AD56867-5D4A-4158-BCF9-33AEDD9C26CD}" destId="{2B91A49C-6327-439D-BC98-89D479AACFCC}" srcOrd="0" destOrd="0" presId="urn:microsoft.com/office/officeart/2005/8/layout/process1"/>
    <dgm:cxn modelId="{A10B8A16-10D1-4F16-A5DC-0FFF571A400B}" type="presOf" srcId="{1063503E-FA91-4668-A989-2FB2B68CC8F6}" destId="{0B4D3268-99EA-4913-921B-FDDFCC1771FA}" srcOrd="0" destOrd="0" presId="urn:microsoft.com/office/officeart/2005/8/layout/process1"/>
    <dgm:cxn modelId="{7EC5E1BF-D666-4196-935C-CA29AB998C4E}" type="presOf" srcId="{820128B0-FD89-44EA-A418-FD4CE6BE96E9}" destId="{2AED98C4-4B54-432F-8742-41A5DC7AEA11}" srcOrd="0" destOrd="0" presId="urn:microsoft.com/office/officeart/2005/8/layout/process1"/>
    <dgm:cxn modelId="{03D06446-AA67-4FD2-97CA-CC77E9A5A9C1}" srcId="{9D5B8DE6-1030-4FD9-9673-468B7DC59C97}" destId="{7AD56867-5D4A-4158-BCF9-33AEDD9C26CD}" srcOrd="0" destOrd="0" parTransId="{32F607FA-94FE-4BAE-B280-4C4B445CC66B}" sibTransId="{2FDA5E9D-5E5F-4E3E-98C0-7A7019A996CF}"/>
    <dgm:cxn modelId="{5C6F4A5C-8118-47D4-AC5F-B42AE13D1A61}" type="presOf" srcId="{820128B0-FD89-44EA-A418-FD4CE6BE96E9}" destId="{1BB7EBEF-DEAE-4F94-8734-77712A078862}" srcOrd="1" destOrd="0" presId="urn:microsoft.com/office/officeart/2005/8/layout/process1"/>
    <dgm:cxn modelId="{E1257192-8DFC-4160-9761-943C451B25D6}" type="presOf" srcId="{80331BB3-912B-4344-9530-B562AD56E8E5}" destId="{763F517B-A52C-4382-A3D6-CB7CF9BC40FE}" srcOrd="0" destOrd="0" presId="urn:microsoft.com/office/officeart/2005/8/layout/process1"/>
    <dgm:cxn modelId="{6E26C810-D616-4DFB-B3B7-9304FC1E55D6}" type="presOf" srcId="{2FDA5E9D-5E5F-4E3E-98C0-7A7019A996CF}" destId="{D79CFFBC-936D-4BEC-B692-77FC086B1AB5}" srcOrd="1" destOrd="0" presId="urn:microsoft.com/office/officeart/2005/8/layout/process1"/>
    <dgm:cxn modelId="{81E9BDD8-1D62-4432-9FCD-E37A3CCCF85E}" srcId="{9D5B8DE6-1030-4FD9-9673-468B7DC59C97}" destId="{80331BB3-912B-4344-9530-B562AD56E8E5}" srcOrd="2" destOrd="0" parTransId="{F57EC419-5A45-4810-9253-26C4C6B99513}" sibTransId="{08170CB4-03F1-4B96-80B1-54C1628EEA82}"/>
    <dgm:cxn modelId="{5ADC0001-4B8A-452C-BCA4-0E7DC90BDFDA}" type="presOf" srcId="{2FDA5E9D-5E5F-4E3E-98C0-7A7019A996CF}" destId="{963FCC9E-CCA4-4268-A565-963272057CF9}" srcOrd="0" destOrd="0" presId="urn:microsoft.com/office/officeart/2005/8/layout/process1"/>
    <dgm:cxn modelId="{29D86C3D-27F8-44D5-B059-F9B793B46E10}" type="presOf" srcId="{9D5B8DE6-1030-4FD9-9673-468B7DC59C97}" destId="{54EF4779-AA5E-4598-B312-6CFBE8D531FB}" srcOrd="0" destOrd="0" presId="urn:microsoft.com/office/officeart/2005/8/layout/process1"/>
    <dgm:cxn modelId="{7DFB7A06-11AC-4D4E-89C1-44CFCA9CC161}" type="presParOf" srcId="{54EF4779-AA5E-4598-B312-6CFBE8D531FB}" destId="{2B91A49C-6327-439D-BC98-89D479AACFCC}" srcOrd="0" destOrd="0" presId="urn:microsoft.com/office/officeart/2005/8/layout/process1"/>
    <dgm:cxn modelId="{5580F260-8F6B-4607-BE54-349A75037BF9}" type="presParOf" srcId="{54EF4779-AA5E-4598-B312-6CFBE8D531FB}" destId="{963FCC9E-CCA4-4268-A565-963272057CF9}" srcOrd="1" destOrd="0" presId="urn:microsoft.com/office/officeart/2005/8/layout/process1"/>
    <dgm:cxn modelId="{426E5D39-0F1A-4E12-A133-46F43DBD5CA6}" type="presParOf" srcId="{963FCC9E-CCA4-4268-A565-963272057CF9}" destId="{D79CFFBC-936D-4BEC-B692-77FC086B1AB5}" srcOrd="0" destOrd="0" presId="urn:microsoft.com/office/officeart/2005/8/layout/process1"/>
    <dgm:cxn modelId="{B5734DF6-2CC4-4D36-A8E1-88BA828F860C}" type="presParOf" srcId="{54EF4779-AA5E-4598-B312-6CFBE8D531FB}" destId="{0B4D3268-99EA-4913-921B-FDDFCC1771FA}" srcOrd="2" destOrd="0" presId="urn:microsoft.com/office/officeart/2005/8/layout/process1"/>
    <dgm:cxn modelId="{889119E4-7AF9-4B31-94D5-D6C9AB7E0D9E}" type="presParOf" srcId="{54EF4779-AA5E-4598-B312-6CFBE8D531FB}" destId="{2AED98C4-4B54-432F-8742-41A5DC7AEA11}" srcOrd="3" destOrd="0" presId="urn:microsoft.com/office/officeart/2005/8/layout/process1"/>
    <dgm:cxn modelId="{E3EC8066-E2C0-4685-A0F9-A885A0456F5A}" type="presParOf" srcId="{2AED98C4-4B54-432F-8742-41A5DC7AEA11}" destId="{1BB7EBEF-DEAE-4F94-8734-77712A078862}" srcOrd="0" destOrd="0" presId="urn:microsoft.com/office/officeart/2005/8/layout/process1"/>
    <dgm:cxn modelId="{944B1221-9F4C-491D-A77D-FD35B9C745BA}" type="presParOf" srcId="{54EF4779-AA5E-4598-B312-6CFBE8D531FB}" destId="{763F517B-A52C-4382-A3D6-CB7CF9BC40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D3B2A9-355B-4799-AC80-A7B4F3B81C93}" type="doc">
      <dgm:prSet loTypeId="urn:microsoft.com/office/officeart/2005/8/layout/process1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FF769B-062C-4668-BEA7-B451E7C5738A}">
      <dgm:prSet phldrT="[Text]" custT="1"/>
      <dgm:spPr/>
      <dgm:t>
        <a:bodyPr/>
        <a:lstStyle/>
        <a:p>
          <a:r>
            <a:rPr lang="en-US" sz="1300" dirty="0" smtClean="0"/>
            <a:t>Develop REST Module to serve data (Java classes implement the data collection logic)</a:t>
          </a:r>
        </a:p>
        <a:p>
          <a:endParaRPr lang="en-US" sz="1300" dirty="0" smtClean="0"/>
        </a:p>
        <a:p>
          <a:r>
            <a:rPr lang="en-US" sz="2000" b="1" dirty="0" smtClean="0"/>
            <a:t>1</a:t>
          </a:r>
          <a:endParaRPr lang="en-US" sz="2000" b="1" dirty="0"/>
        </a:p>
      </dgm:t>
    </dgm:pt>
    <dgm:pt modelId="{1B40D07B-AB63-4E84-810A-C581C7BF13B4}" type="parTrans" cxnId="{72D81256-4573-42DC-A1B6-6134DE544F06}">
      <dgm:prSet/>
      <dgm:spPr/>
      <dgm:t>
        <a:bodyPr/>
        <a:lstStyle/>
        <a:p>
          <a:endParaRPr lang="en-US"/>
        </a:p>
      </dgm:t>
    </dgm:pt>
    <dgm:pt modelId="{115F8E80-318E-4A32-8A66-49E0714B95F7}" type="sibTrans" cxnId="{72D81256-4573-42DC-A1B6-6134DE544F06}">
      <dgm:prSet/>
      <dgm:spPr/>
      <dgm:t>
        <a:bodyPr/>
        <a:lstStyle/>
        <a:p>
          <a:endParaRPr lang="en-US"/>
        </a:p>
      </dgm:t>
    </dgm:pt>
    <dgm:pt modelId="{90659532-9312-4037-8C76-63A452D29541}">
      <dgm:prSet phldrT="[Text]" custT="1"/>
      <dgm:spPr/>
      <dgm:t>
        <a:bodyPr/>
        <a:lstStyle/>
        <a:p>
          <a:r>
            <a:rPr lang="en-US" sz="1300" smtClean="0"/>
            <a:t>Develop the Gadget Specifications (Gadget XML defines the gadget’s UI)</a:t>
          </a:r>
        </a:p>
        <a:p>
          <a:endParaRPr lang="en-US" sz="1300" smtClean="0"/>
        </a:p>
        <a:p>
          <a:r>
            <a:rPr lang="en-US" sz="2000" b="1" smtClean="0"/>
            <a:t>2</a:t>
          </a:r>
          <a:endParaRPr lang="en-US" sz="2000" b="1" dirty="0"/>
        </a:p>
      </dgm:t>
    </dgm:pt>
    <dgm:pt modelId="{A3C60C07-B3F2-47C7-86CA-0B581A1BF796}" type="parTrans" cxnId="{8279E1F8-7EA1-4750-953A-A1864CFE4FFF}">
      <dgm:prSet/>
      <dgm:spPr/>
      <dgm:t>
        <a:bodyPr/>
        <a:lstStyle/>
        <a:p>
          <a:endParaRPr lang="en-US"/>
        </a:p>
      </dgm:t>
    </dgm:pt>
    <dgm:pt modelId="{5FA21C0B-BD8B-493C-99CB-E848DEA911F9}" type="sibTrans" cxnId="{8279E1F8-7EA1-4750-953A-A1864CFE4FFF}">
      <dgm:prSet/>
      <dgm:spPr/>
      <dgm:t>
        <a:bodyPr/>
        <a:lstStyle/>
        <a:p>
          <a:endParaRPr lang="en-US"/>
        </a:p>
      </dgm:t>
    </dgm:pt>
    <dgm:pt modelId="{6D5FC53B-9EBC-4B18-924E-A9BE8512E41F}">
      <dgm:prSet phldrT="[Text]" custT="1"/>
      <dgm:spPr/>
      <dgm:t>
        <a:bodyPr/>
        <a:lstStyle/>
        <a:p>
          <a:r>
            <a:rPr lang="en-US" sz="1300" dirty="0" smtClean="0"/>
            <a:t>Package the REST Module &amp; Gadget as a plugin (Atlassian-plugin.xml &amp; pom.xml define the plugin </a:t>
          </a:r>
          <a:r>
            <a:rPr lang="en-US" sz="1300" dirty="0" err="1" smtClean="0"/>
            <a:t>config</a:t>
          </a:r>
          <a:r>
            <a:rPr lang="en-US" sz="1300" dirty="0" smtClean="0"/>
            <a:t> and dependencies)</a:t>
          </a:r>
        </a:p>
        <a:p>
          <a:r>
            <a:rPr lang="en-US" sz="2000" b="1" dirty="0" smtClean="0"/>
            <a:t>3</a:t>
          </a:r>
          <a:r>
            <a:rPr lang="en-US" sz="1300" dirty="0" smtClean="0"/>
            <a:t> </a:t>
          </a:r>
          <a:endParaRPr lang="en-US" sz="1300" dirty="0"/>
        </a:p>
      </dgm:t>
    </dgm:pt>
    <dgm:pt modelId="{E6027353-77FC-475E-891A-D6F39A9E92E5}" type="parTrans" cxnId="{FDC839B0-F333-41BE-98A4-3C0973C03827}">
      <dgm:prSet/>
      <dgm:spPr/>
      <dgm:t>
        <a:bodyPr/>
        <a:lstStyle/>
        <a:p>
          <a:endParaRPr lang="en-US"/>
        </a:p>
      </dgm:t>
    </dgm:pt>
    <dgm:pt modelId="{04867BAE-BA5C-4071-801C-81402412E61F}" type="sibTrans" cxnId="{FDC839B0-F333-41BE-98A4-3C0973C03827}">
      <dgm:prSet/>
      <dgm:spPr/>
      <dgm:t>
        <a:bodyPr/>
        <a:lstStyle/>
        <a:p>
          <a:endParaRPr lang="en-US"/>
        </a:p>
      </dgm:t>
    </dgm:pt>
    <dgm:pt modelId="{83C716FF-2166-44F6-A79C-D7270BFFE004}" type="pres">
      <dgm:prSet presAssocID="{42D3B2A9-355B-4799-AC80-A7B4F3B81C9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83B5A3-7076-4A34-BBFE-7C4FC3BCC227}" type="pres">
      <dgm:prSet presAssocID="{69FF769B-062C-4668-BEA7-B451E7C573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54EA9-D8EF-41E9-94C3-E26A4DAE61E7}" type="pres">
      <dgm:prSet presAssocID="{115F8E80-318E-4A32-8A66-49E0714B95F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623CE4C4-01A0-4218-A148-4168F698841B}" type="pres">
      <dgm:prSet presAssocID="{115F8E80-318E-4A32-8A66-49E0714B95F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553CBB0-C8D5-486C-BDE1-2B81778CA116}" type="pres">
      <dgm:prSet presAssocID="{90659532-9312-4037-8C76-63A452D2954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3A9E0-DB80-48FF-A9B7-36BC89301BA5}" type="pres">
      <dgm:prSet presAssocID="{5FA21C0B-BD8B-493C-99CB-E848DEA911F9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A2CB774-F04C-427B-A3C3-A8EFAFC75282}" type="pres">
      <dgm:prSet presAssocID="{5FA21C0B-BD8B-493C-99CB-E848DEA911F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D1D5E2-A7F4-49A9-AB8E-FB78067B1AC5}" type="pres">
      <dgm:prSet presAssocID="{6D5FC53B-9EBC-4B18-924E-A9BE8512E41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C839B0-F333-41BE-98A4-3C0973C03827}" srcId="{42D3B2A9-355B-4799-AC80-A7B4F3B81C93}" destId="{6D5FC53B-9EBC-4B18-924E-A9BE8512E41F}" srcOrd="2" destOrd="0" parTransId="{E6027353-77FC-475E-891A-D6F39A9E92E5}" sibTransId="{04867BAE-BA5C-4071-801C-81402412E61F}"/>
    <dgm:cxn modelId="{2242BA00-A678-463D-BC51-51CF8E48E875}" type="presOf" srcId="{69FF769B-062C-4668-BEA7-B451E7C5738A}" destId="{C983B5A3-7076-4A34-BBFE-7C4FC3BCC227}" srcOrd="0" destOrd="0" presId="urn:microsoft.com/office/officeart/2005/8/layout/process1"/>
    <dgm:cxn modelId="{8F8E02F9-E4C8-4972-A925-67DA9D9FEE61}" type="presOf" srcId="{5FA21C0B-BD8B-493C-99CB-E848DEA911F9}" destId="{FA2CB774-F04C-427B-A3C3-A8EFAFC75282}" srcOrd="1" destOrd="0" presId="urn:microsoft.com/office/officeart/2005/8/layout/process1"/>
    <dgm:cxn modelId="{59062027-582B-43F2-8286-A56708281526}" type="presOf" srcId="{42D3B2A9-355B-4799-AC80-A7B4F3B81C93}" destId="{83C716FF-2166-44F6-A79C-D7270BFFE004}" srcOrd="0" destOrd="0" presId="urn:microsoft.com/office/officeart/2005/8/layout/process1"/>
    <dgm:cxn modelId="{6B2CD04C-8661-4B29-865F-EC91047E8530}" type="presOf" srcId="{90659532-9312-4037-8C76-63A452D29541}" destId="{C553CBB0-C8D5-486C-BDE1-2B81778CA116}" srcOrd="0" destOrd="0" presId="urn:microsoft.com/office/officeart/2005/8/layout/process1"/>
    <dgm:cxn modelId="{F9A7AC47-5811-4F44-8CC6-59BA2D2CC33D}" type="presOf" srcId="{6D5FC53B-9EBC-4B18-924E-A9BE8512E41F}" destId="{8CD1D5E2-A7F4-49A9-AB8E-FB78067B1AC5}" srcOrd="0" destOrd="0" presId="urn:microsoft.com/office/officeart/2005/8/layout/process1"/>
    <dgm:cxn modelId="{72D81256-4573-42DC-A1B6-6134DE544F06}" srcId="{42D3B2A9-355B-4799-AC80-A7B4F3B81C93}" destId="{69FF769B-062C-4668-BEA7-B451E7C5738A}" srcOrd="0" destOrd="0" parTransId="{1B40D07B-AB63-4E84-810A-C581C7BF13B4}" sibTransId="{115F8E80-318E-4A32-8A66-49E0714B95F7}"/>
    <dgm:cxn modelId="{8279E1F8-7EA1-4750-953A-A1864CFE4FFF}" srcId="{42D3B2A9-355B-4799-AC80-A7B4F3B81C93}" destId="{90659532-9312-4037-8C76-63A452D29541}" srcOrd="1" destOrd="0" parTransId="{A3C60C07-B3F2-47C7-86CA-0B581A1BF796}" sibTransId="{5FA21C0B-BD8B-493C-99CB-E848DEA911F9}"/>
    <dgm:cxn modelId="{EFFDD152-21A4-479F-AFA8-334DB312DB8B}" type="presOf" srcId="{115F8E80-318E-4A32-8A66-49E0714B95F7}" destId="{623CE4C4-01A0-4218-A148-4168F698841B}" srcOrd="1" destOrd="0" presId="urn:microsoft.com/office/officeart/2005/8/layout/process1"/>
    <dgm:cxn modelId="{88A3C011-551D-4B75-B30F-62A1B1464269}" type="presOf" srcId="{5FA21C0B-BD8B-493C-99CB-E848DEA911F9}" destId="{E0B3A9E0-DB80-48FF-A9B7-36BC89301BA5}" srcOrd="0" destOrd="0" presId="urn:microsoft.com/office/officeart/2005/8/layout/process1"/>
    <dgm:cxn modelId="{70F961FA-E21C-45AE-9F5B-316676BB19B0}" type="presOf" srcId="{115F8E80-318E-4A32-8A66-49E0714B95F7}" destId="{1D854EA9-D8EF-41E9-94C3-E26A4DAE61E7}" srcOrd="0" destOrd="0" presId="urn:microsoft.com/office/officeart/2005/8/layout/process1"/>
    <dgm:cxn modelId="{D7844FDC-646A-4182-BBFB-185757B8FE31}" type="presParOf" srcId="{83C716FF-2166-44F6-A79C-D7270BFFE004}" destId="{C983B5A3-7076-4A34-BBFE-7C4FC3BCC227}" srcOrd="0" destOrd="0" presId="urn:microsoft.com/office/officeart/2005/8/layout/process1"/>
    <dgm:cxn modelId="{73BC908B-A4C6-487A-BCBA-03E637535048}" type="presParOf" srcId="{83C716FF-2166-44F6-A79C-D7270BFFE004}" destId="{1D854EA9-D8EF-41E9-94C3-E26A4DAE61E7}" srcOrd="1" destOrd="0" presId="urn:microsoft.com/office/officeart/2005/8/layout/process1"/>
    <dgm:cxn modelId="{FE37860E-FD74-4569-99BD-9084F61529FA}" type="presParOf" srcId="{1D854EA9-D8EF-41E9-94C3-E26A4DAE61E7}" destId="{623CE4C4-01A0-4218-A148-4168F698841B}" srcOrd="0" destOrd="0" presId="urn:microsoft.com/office/officeart/2005/8/layout/process1"/>
    <dgm:cxn modelId="{D75FEC2E-493A-47A0-B5DC-1DC624D1D01D}" type="presParOf" srcId="{83C716FF-2166-44F6-A79C-D7270BFFE004}" destId="{C553CBB0-C8D5-486C-BDE1-2B81778CA116}" srcOrd="2" destOrd="0" presId="urn:microsoft.com/office/officeart/2005/8/layout/process1"/>
    <dgm:cxn modelId="{607AE531-DC82-4DFE-85A0-84DE89EF3325}" type="presParOf" srcId="{83C716FF-2166-44F6-A79C-D7270BFFE004}" destId="{E0B3A9E0-DB80-48FF-A9B7-36BC89301BA5}" srcOrd="3" destOrd="0" presId="urn:microsoft.com/office/officeart/2005/8/layout/process1"/>
    <dgm:cxn modelId="{FB481058-3764-4CCF-8062-522234A5A71E}" type="presParOf" srcId="{E0B3A9E0-DB80-48FF-A9B7-36BC89301BA5}" destId="{FA2CB774-F04C-427B-A3C3-A8EFAFC75282}" srcOrd="0" destOrd="0" presId="urn:microsoft.com/office/officeart/2005/8/layout/process1"/>
    <dgm:cxn modelId="{522FD2EB-EFDD-48F7-ABDF-D421D0EB91CB}" type="presParOf" srcId="{83C716FF-2166-44F6-A79C-D7270BFFE004}" destId="{8CD1D5E2-A7F4-49A9-AB8E-FB78067B1AC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1A49C-6327-439D-BC98-89D479AACFCC}">
      <dsp:nvSpPr>
        <dsp:cNvPr id="0" name=""/>
        <dsp:cNvSpPr/>
      </dsp:nvSpPr>
      <dsp:spPr>
        <a:xfrm>
          <a:off x="2438" y="99286"/>
          <a:ext cx="1066045" cy="639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Qmetry</a:t>
          </a:r>
          <a:r>
            <a:rPr lang="en-US" sz="1000" kern="1200" dirty="0" smtClean="0"/>
            <a:t> Gadget ( HTML - Ajax)</a:t>
          </a:r>
          <a:endParaRPr lang="en-US" sz="1000" kern="1200" dirty="0"/>
        </a:p>
      </dsp:txBody>
      <dsp:txXfrm>
        <a:off x="21172" y="118020"/>
        <a:ext cx="1028577" cy="602159"/>
      </dsp:txXfrm>
    </dsp:sp>
    <dsp:sp modelId="{963FCC9E-CCA4-4268-A565-963272057CF9}">
      <dsp:nvSpPr>
        <dsp:cNvPr id="0" name=""/>
        <dsp:cNvSpPr/>
      </dsp:nvSpPr>
      <dsp:spPr>
        <a:xfrm>
          <a:off x="1175088" y="286910"/>
          <a:ext cx="226001" cy="264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175088" y="339786"/>
        <a:ext cx="158201" cy="158627"/>
      </dsp:txXfrm>
    </dsp:sp>
    <dsp:sp modelId="{0B4D3268-99EA-4913-921B-FDDFCC1771FA}">
      <dsp:nvSpPr>
        <dsp:cNvPr id="0" name=""/>
        <dsp:cNvSpPr/>
      </dsp:nvSpPr>
      <dsp:spPr>
        <a:xfrm>
          <a:off x="1494901" y="99286"/>
          <a:ext cx="1066045" cy="639627"/>
        </a:xfrm>
        <a:prstGeom prst="roundRect">
          <a:avLst>
            <a:gd name="adj" fmla="val 10000"/>
          </a:avLst>
        </a:prstGeom>
        <a:solidFill>
          <a:schemeClr val="accent2">
            <a:hueOff val="2011825"/>
            <a:satOff val="23416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Custom REST API (Java – plugin framework)</a:t>
          </a:r>
          <a:endParaRPr lang="en-US" sz="1000" kern="1200" dirty="0"/>
        </a:p>
      </dsp:txBody>
      <dsp:txXfrm>
        <a:off x="1513635" y="118020"/>
        <a:ext cx="1028577" cy="602159"/>
      </dsp:txXfrm>
    </dsp:sp>
    <dsp:sp modelId="{2AED98C4-4B54-432F-8742-41A5DC7AEA11}">
      <dsp:nvSpPr>
        <dsp:cNvPr id="0" name=""/>
        <dsp:cNvSpPr/>
      </dsp:nvSpPr>
      <dsp:spPr>
        <a:xfrm>
          <a:off x="2667551" y="286910"/>
          <a:ext cx="226001" cy="264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017737"/>
            <a:satOff val="35125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667551" y="339786"/>
        <a:ext cx="158201" cy="158627"/>
      </dsp:txXfrm>
    </dsp:sp>
    <dsp:sp modelId="{763F517B-A52C-4382-A3D6-CB7CF9BC40FE}">
      <dsp:nvSpPr>
        <dsp:cNvPr id="0" name=""/>
        <dsp:cNvSpPr/>
      </dsp:nvSpPr>
      <dsp:spPr>
        <a:xfrm>
          <a:off x="2987365" y="99286"/>
          <a:ext cx="1066045" cy="639627"/>
        </a:xfrm>
        <a:prstGeom prst="roundRect">
          <a:avLst>
            <a:gd name="adj" fmla="val 10000"/>
          </a:avLst>
        </a:prstGeom>
        <a:solidFill>
          <a:schemeClr val="accent2">
            <a:hueOff val="4023650"/>
            <a:satOff val="46833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QMetry</a:t>
          </a:r>
          <a:r>
            <a:rPr lang="en-US" sz="1000" kern="1200" dirty="0" smtClean="0"/>
            <a:t> Service Client  Stub – wsdl2java – axis 1.4</a:t>
          </a:r>
          <a:endParaRPr lang="en-US" sz="1000" kern="1200" dirty="0"/>
        </a:p>
      </dsp:txBody>
      <dsp:txXfrm>
        <a:off x="3006099" y="118020"/>
        <a:ext cx="1028577" cy="602159"/>
      </dsp:txXfrm>
    </dsp:sp>
    <dsp:sp modelId="{D14C21D2-82D9-4063-8752-8F2B997AFE52}">
      <dsp:nvSpPr>
        <dsp:cNvPr id="0" name=""/>
        <dsp:cNvSpPr/>
      </dsp:nvSpPr>
      <dsp:spPr>
        <a:xfrm>
          <a:off x="4160014" y="286910"/>
          <a:ext cx="226001" cy="264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035475"/>
            <a:satOff val="70249"/>
            <a:lumOff val="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160014" y="339786"/>
        <a:ext cx="158201" cy="158627"/>
      </dsp:txXfrm>
    </dsp:sp>
    <dsp:sp modelId="{69E39B02-4A29-4A28-BF3E-394EEB01C953}">
      <dsp:nvSpPr>
        <dsp:cNvPr id="0" name=""/>
        <dsp:cNvSpPr/>
      </dsp:nvSpPr>
      <dsp:spPr>
        <a:xfrm>
          <a:off x="4479828" y="99286"/>
          <a:ext cx="1066045" cy="639627"/>
        </a:xfrm>
        <a:prstGeom prst="roundRect">
          <a:avLst>
            <a:gd name="adj" fmla="val 10000"/>
          </a:avLst>
        </a:prstGeom>
        <a:solidFill>
          <a:schemeClr val="accent2">
            <a:hueOff val="6035475"/>
            <a:satOff val="70249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QMetryServices</a:t>
          </a:r>
          <a:r>
            <a:rPr lang="en-US" sz="1000" kern="1200" dirty="0" smtClean="0"/>
            <a:t> (</a:t>
          </a:r>
          <a:r>
            <a:rPr lang="en-US" sz="1000" kern="1200" dirty="0" smtClean="0"/>
            <a:t>SOAP)</a:t>
          </a:r>
          <a:endParaRPr lang="en-US" sz="1000" kern="1200" dirty="0"/>
        </a:p>
      </dsp:txBody>
      <dsp:txXfrm>
        <a:off x="4498562" y="118020"/>
        <a:ext cx="1028577" cy="6021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1A49C-6327-439D-BC98-89D479AACFCC}">
      <dsp:nvSpPr>
        <dsp:cNvPr id="0" name=""/>
        <dsp:cNvSpPr/>
      </dsp:nvSpPr>
      <dsp:spPr>
        <a:xfrm>
          <a:off x="2438" y="99286"/>
          <a:ext cx="1066045" cy="639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Innotas</a:t>
          </a:r>
          <a:r>
            <a:rPr lang="en-US" sz="1000" kern="1200" dirty="0" smtClean="0"/>
            <a:t> UI (Velocity Template)</a:t>
          </a:r>
          <a:endParaRPr lang="en-US" sz="1000" kern="1200" dirty="0"/>
        </a:p>
      </dsp:txBody>
      <dsp:txXfrm>
        <a:off x="21172" y="118020"/>
        <a:ext cx="1028577" cy="602159"/>
      </dsp:txXfrm>
    </dsp:sp>
    <dsp:sp modelId="{963FCC9E-CCA4-4268-A565-963272057CF9}">
      <dsp:nvSpPr>
        <dsp:cNvPr id="0" name=""/>
        <dsp:cNvSpPr/>
      </dsp:nvSpPr>
      <dsp:spPr>
        <a:xfrm>
          <a:off x="1175088" y="286910"/>
          <a:ext cx="226001" cy="264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175088" y="339786"/>
        <a:ext cx="158201" cy="158627"/>
      </dsp:txXfrm>
    </dsp:sp>
    <dsp:sp modelId="{0B4D3268-99EA-4913-921B-FDDFCC1771FA}">
      <dsp:nvSpPr>
        <dsp:cNvPr id="0" name=""/>
        <dsp:cNvSpPr/>
      </dsp:nvSpPr>
      <dsp:spPr>
        <a:xfrm>
          <a:off x="1494901" y="99286"/>
          <a:ext cx="1066045" cy="639627"/>
        </a:xfrm>
        <a:prstGeom prst="roundRect">
          <a:avLst>
            <a:gd name="adj" fmla="val 10000"/>
          </a:avLst>
        </a:prstGeom>
        <a:solidFill>
          <a:schemeClr val="accent2">
            <a:hueOff val="2011825"/>
            <a:satOff val="23416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Custom REST API (Java – Plugin Framework)</a:t>
          </a:r>
          <a:endParaRPr lang="en-US" sz="1000" kern="1200" dirty="0"/>
        </a:p>
      </dsp:txBody>
      <dsp:txXfrm>
        <a:off x="1513635" y="118020"/>
        <a:ext cx="1028577" cy="602159"/>
      </dsp:txXfrm>
    </dsp:sp>
    <dsp:sp modelId="{2AED98C4-4B54-432F-8742-41A5DC7AEA11}">
      <dsp:nvSpPr>
        <dsp:cNvPr id="0" name=""/>
        <dsp:cNvSpPr/>
      </dsp:nvSpPr>
      <dsp:spPr>
        <a:xfrm>
          <a:off x="2667551" y="286910"/>
          <a:ext cx="226001" cy="264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017737"/>
            <a:satOff val="35125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667551" y="339786"/>
        <a:ext cx="158201" cy="158627"/>
      </dsp:txXfrm>
    </dsp:sp>
    <dsp:sp modelId="{763F517B-A52C-4382-A3D6-CB7CF9BC40FE}">
      <dsp:nvSpPr>
        <dsp:cNvPr id="0" name=""/>
        <dsp:cNvSpPr/>
      </dsp:nvSpPr>
      <dsp:spPr>
        <a:xfrm>
          <a:off x="2987365" y="99286"/>
          <a:ext cx="1066045" cy="639627"/>
        </a:xfrm>
        <a:prstGeom prst="roundRect">
          <a:avLst>
            <a:gd name="adj" fmla="val 10000"/>
          </a:avLst>
        </a:prstGeom>
        <a:solidFill>
          <a:schemeClr val="accent2">
            <a:hueOff val="4023650"/>
            <a:satOff val="46833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Innotas</a:t>
          </a:r>
          <a:r>
            <a:rPr lang="en-US" sz="1000" kern="1200" dirty="0" smtClean="0"/>
            <a:t> Service Client Stub – wsdl2java – axis 1.4</a:t>
          </a:r>
          <a:endParaRPr lang="en-US" sz="1000" kern="1200" dirty="0"/>
        </a:p>
      </dsp:txBody>
      <dsp:txXfrm>
        <a:off x="3006099" y="118020"/>
        <a:ext cx="1028577" cy="602159"/>
      </dsp:txXfrm>
    </dsp:sp>
    <dsp:sp modelId="{08A7423F-A1CA-45A9-92B8-4C27B9B5BE1D}">
      <dsp:nvSpPr>
        <dsp:cNvPr id="0" name=""/>
        <dsp:cNvSpPr/>
      </dsp:nvSpPr>
      <dsp:spPr>
        <a:xfrm>
          <a:off x="4160014" y="286910"/>
          <a:ext cx="226001" cy="2643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035475"/>
            <a:satOff val="70249"/>
            <a:lumOff val="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160014" y="339786"/>
        <a:ext cx="158201" cy="158627"/>
      </dsp:txXfrm>
    </dsp:sp>
    <dsp:sp modelId="{4B354E19-55A7-444B-99FC-249275BEA1C5}">
      <dsp:nvSpPr>
        <dsp:cNvPr id="0" name=""/>
        <dsp:cNvSpPr/>
      </dsp:nvSpPr>
      <dsp:spPr>
        <a:xfrm>
          <a:off x="4479828" y="99286"/>
          <a:ext cx="1066045" cy="639627"/>
        </a:xfrm>
        <a:prstGeom prst="roundRect">
          <a:avLst>
            <a:gd name="adj" fmla="val 10000"/>
          </a:avLst>
        </a:prstGeom>
        <a:solidFill>
          <a:schemeClr val="accent2">
            <a:hueOff val="6035475"/>
            <a:satOff val="70249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Innotas</a:t>
          </a:r>
          <a:r>
            <a:rPr lang="en-US" sz="1000" kern="1200" dirty="0" smtClean="0"/>
            <a:t> Services (SOAP)</a:t>
          </a:r>
          <a:endParaRPr lang="en-US" sz="1000" kern="1200" dirty="0"/>
        </a:p>
      </dsp:txBody>
      <dsp:txXfrm>
        <a:off x="4498562" y="118020"/>
        <a:ext cx="1028577" cy="6021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1A49C-6327-439D-BC98-89D479AACFCC}">
      <dsp:nvSpPr>
        <dsp:cNvPr id="0" name=""/>
        <dsp:cNvSpPr/>
      </dsp:nvSpPr>
      <dsp:spPr>
        <a:xfrm>
          <a:off x="4876" y="0"/>
          <a:ext cx="1457515" cy="685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Jira</a:t>
          </a:r>
          <a:r>
            <a:rPr lang="en-US" sz="1300" kern="1200" dirty="0" smtClean="0"/>
            <a:t> Metrics Gadget ( HTML - Ajax)</a:t>
          </a:r>
          <a:endParaRPr lang="en-US" sz="1300" kern="1200" dirty="0"/>
        </a:p>
      </dsp:txBody>
      <dsp:txXfrm>
        <a:off x="24962" y="20086"/>
        <a:ext cx="1417343" cy="645628"/>
      </dsp:txXfrm>
    </dsp:sp>
    <dsp:sp modelId="{963FCC9E-CCA4-4268-A565-963272057CF9}">
      <dsp:nvSpPr>
        <dsp:cNvPr id="0" name=""/>
        <dsp:cNvSpPr/>
      </dsp:nvSpPr>
      <dsp:spPr>
        <a:xfrm>
          <a:off x="1608143" y="162168"/>
          <a:ext cx="308993" cy="361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608143" y="234461"/>
        <a:ext cx="216295" cy="216877"/>
      </dsp:txXfrm>
    </dsp:sp>
    <dsp:sp modelId="{0B4D3268-99EA-4913-921B-FDDFCC1771FA}">
      <dsp:nvSpPr>
        <dsp:cNvPr id="0" name=""/>
        <dsp:cNvSpPr/>
      </dsp:nvSpPr>
      <dsp:spPr>
        <a:xfrm>
          <a:off x="2045398" y="0"/>
          <a:ext cx="1457515" cy="685800"/>
        </a:xfrm>
        <a:prstGeom prst="roundRect">
          <a:avLst>
            <a:gd name="adj" fmla="val 10000"/>
          </a:avLst>
        </a:prstGeom>
        <a:solidFill>
          <a:schemeClr val="accent2">
            <a:hueOff val="3017737"/>
            <a:satOff val="3512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Custom REST API (Java – plugin framework)</a:t>
          </a:r>
          <a:endParaRPr lang="en-US" sz="1300" kern="1200" dirty="0"/>
        </a:p>
      </dsp:txBody>
      <dsp:txXfrm>
        <a:off x="2065484" y="20086"/>
        <a:ext cx="1417343" cy="645628"/>
      </dsp:txXfrm>
    </dsp:sp>
    <dsp:sp modelId="{2AED98C4-4B54-432F-8742-41A5DC7AEA11}">
      <dsp:nvSpPr>
        <dsp:cNvPr id="0" name=""/>
        <dsp:cNvSpPr/>
      </dsp:nvSpPr>
      <dsp:spPr>
        <a:xfrm>
          <a:off x="3648665" y="162168"/>
          <a:ext cx="308993" cy="361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035475"/>
            <a:satOff val="70249"/>
            <a:lumOff val="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648665" y="234461"/>
        <a:ext cx="216295" cy="216877"/>
      </dsp:txXfrm>
    </dsp:sp>
    <dsp:sp modelId="{763F517B-A52C-4382-A3D6-CB7CF9BC40FE}">
      <dsp:nvSpPr>
        <dsp:cNvPr id="0" name=""/>
        <dsp:cNvSpPr/>
      </dsp:nvSpPr>
      <dsp:spPr>
        <a:xfrm>
          <a:off x="4085919" y="0"/>
          <a:ext cx="1457515" cy="685800"/>
        </a:xfrm>
        <a:prstGeom prst="roundRect">
          <a:avLst>
            <a:gd name="adj" fmla="val 10000"/>
          </a:avLst>
        </a:prstGeom>
        <a:solidFill>
          <a:schemeClr val="accent2">
            <a:hueOff val="6035475"/>
            <a:satOff val="70249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JIRA DB</a:t>
          </a:r>
          <a:endParaRPr lang="en-US" sz="1300" kern="1200" dirty="0"/>
        </a:p>
      </dsp:txBody>
      <dsp:txXfrm>
        <a:off x="4106005" y="20086"/>
        <a:ext cx="1417343" cy="645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3B5A3-7076-4A34-BBFE-7C4FC3BCC227}">
      <dsp:nvSpPr>
        <dsp:cNvPr id="0" name=""/>
        <dsp:cNvSpPr/>
      </dsp:nvSpPr>
      <dsp:spPr>
        <a:xfrm>
          <a:off x="7086" y="59429"/>
          <a:ext cx="2118089" cy="155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20000"/>
                <a:satMod val="280000"/>
              </a:schemeClr>
            </a:gs>
            <a:gs pos="14000">
              <a:schemeClr val="accent2">
                <a:hueOff val="0"/>
                <a:satOff val="0"/>
                <a:lumOff val="0"/>
                <a:alphaOff val="0"/>
                <a:tint val="37000"/>
                <a:satMod val="25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53000"/>
                <a:satMod val="22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53000"/>
                <a:satMod val="220000"/>
              </a:schemeClr>
            </a:gs>
            <a:gs pos="86000">
              <a:schemeClr val="accent2">
                <a:hueOff val="0"/>
                <a:satOff val="0"/>
                <a:lumOff val="0"/>
                <a:alphaOff val="0"/>
                <a:tint val="42000"/>
                <a:satMod val="2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0000"/>
                <a:satMod val="230000"/>
              </a:schemeClr>
            </a:gs>
          </a:gsLst>
          <a:lin ang="16200000" scaled="1"/>
        </a:gradFill>
        <a:ln>
          <a:noFill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Develop REST Module to serve data (Java classes implement the data collection logic)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</a:t>
          </a:r>
          <a:endParaRPr lang="en-US" sz="2000" b="1" kern="1200" dirty="0"/>
        </a:p>
      </dsp:txBody>
      <dsp:txXfrm>
        <a:off x="52705" y="105048"/>
        <a:ext cx="2026851" cy="1466302"/>
      </dsp:txXfrm>
    </dsp:sp>
    <dsp:sp modelId="{1D854EA9-D8EF-41E9-94C3-E26A4DAE61E7}">
      <dsp:nvSpPr>
        <dsp:cNvPr id="0" name=""/>
        <dsp:cNvSpPr/>
      </dsp:nvSpPr>
      <dsp:spPr>
        <a:xfrm>
          <a:off x="2336984" y="575556"/>
          <a:ext cx="449034" cy="525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20000"/>
                <a:satMod val="280000"/>
              </a:schemeClr>
            </a:gs>
            <a:gs pos="14000">
              <a:schemeClr val="accent2">
                <a:hueOff val="0"/>
                <a:satOff val="0"/>
                <a:lumOff val="0"/>
                <a:alphaOff val="0"/>
                <a:tint val="37000"/>
                <a:satMod val="25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53000"/>
                <a:satMod val="220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tint val="53000"/>
                <a:satMod val="220000"/>
              </a:schemeClr>
            </a:gs>
            <a:gs pos="86000">
              <a:schemeClr val="accent2">
                <a:hueOff val="0"/>
                <a:satOff val="0"/>
                <a:lumOff val="0"/>
                <a:alphaOff val="0"/>
                <a:tint val="42000"/>
                <a:satMod val="24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20000"/>
                <a:satMod val="230000"/>
              </a:schemeClr>
            </a:gs>
          </a:gsLst>
          <a:lin ang="16200000" scaled="1"/>
        </a:gradFill>
        <a:ln>
          <a:noFill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36984" y="680613"/>
        <a:ext cx="314324" cy="315172"/>
      </dsp:txXfrm>
    </dsp:sp>
    <dsp:sp modelId="{C553CBB0-C8D5-486C-BDE1-2B81778CA116}">
      <dsp:nvSpPr>
        <dsp:cNvPr id="0" name=""/>
        <dsp:cNvSpPr/>
      </dsp:nvSpPr>
      <dsp:spPr>
        <a:xfrm>
          <a:off x="2972411" y="59429"/>
          <a:ext cx="2118089" cy="155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017737"/>
                <a:satOff val="35125"/>
                <a:lumOff val="1177"/>
                <a:alphaOff val="0"/>
                <a:tint val="20000"/>
                <a:satMod val="280000"/>
              </a:schemeClr>
            </a:gs>
            <a:gs pos="14000">
              <a:schemeClr val="accent2">
                <a:hueOff val="3017737"/>
                <a:satOff val="35125"/>
                <a:lumOff val="1177"/>
                <a:alphaOff val="0"/>
                <a:tint val="37000"/>
                <a:satMod val="250000"/>
              </a:schemeClr>
            </a:gs>
            <a:gs pos="45000">
              <a:schemeClr val="accent2">
                <a:hueOff val="3017737"/>
                <a:satOff val="35125"/>
                <a:lumOff val="1177"/>
                <a:alphaOff val="0"/>
                <a:tint val="53000"/>
                <a:satMod val="220000"/>
              </a:schemeClr>
            </a:gs>
            <a:gs pos="65000">
              <a:schemeClr val="accent2">
                <a:hueOff val="3017737"/>
                <a:satOff val="35125"/>
                <a:lumOff val="1177"/>
                <a:alphaOff val="0"/>
                <a:tint val="53000"/>
                <a:satMod val="220000"/>
              </a:schemeClr>
            </a:gs>
            <a:gs pos="86000">
              <a:schemeClr val="accent2">
                <a:hueOff val="3017737"/>
                <a:satOff val="35125"/>
                <a:lumOff val="1177"/>
                <a:alphaOff val="0"/>
                <a:tint val="42000"/>
                <a:satMod val="240000"/>
              </a:schemeClr>
            </a:gs>
            <a:gs pos="100000">
              <a:schemeClr val="accent2">
                <a:hueOff val="3017737"/>
                <a:satOff val="35125"/>
                <a:lumOff val="1177"/>
                <a:alphaOff val="0"/>
                <a:tint val="20000"/>
                <a:satMod val="230000"/>
              </a:schemeClr>
            </a:gs>
          </a:gsLst>
          <a:lin ang="16200000" scaled="1"/>
        </a:gradFill>
        <a:ln>
          <a:noFill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Develop the Gadget Specifications (Gadget XML defines the gadget’s UI)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2</a:t>
          </a:r>
          <a:endParaRPr lang="en-US" sz="2000" b="1" kern="1200" dirty="0"/>
        </a:p>
      </dsp:txBody>
      <dsp:txXfrm>
        <a:off x="3018030" y="105048"/>
        <a:ext cx="2026851" cy="1466302"/>
      </dsp:txXfrm>
    </dsp:sp>
    <dsp:sp modelId="{E0B3A9E0-DB80-48FF-A9B7-36BC89301BA5}">
      <dsp:nvSpPr>
        <dsp:cNvPr id="0" name=""/>
        <dsp:cNvSpPr/>
      </dsp:nvSpPr>
      <dsp:spPr>
        <a:xfrm>
          <a:off x="5302309" y="575556"/>
          <a:ext cx="449034" cy="52528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6035475"/>
                <a:satOff val="70249"/>
                <a:lumOff val="2353"/>
                <a:alphaOff val="0"/>
                <a:tint val="20000"/>
                <a:satMod val="280000"/>
              </a:schemeClr>
            </a:gs>
            <a:gs pos="14000">
              <a:schemeClr val="accent2">
                <a:hueOff val="6035475"/>
                <a:satOff val="70249"/>
                <a:lumOff val="2353"/>
                <a:alphaOff val="0"/>
                <a:tint val="37000"/>
                <a:satMod val="250000"/>
              </a:schemeClr>
            </a:gs>
            <a:gs pos="45000">
              <a:schemeClr val="accent2">
                <a:hueOff val="6035475"/>
                <a:satOff val="70249"/>
                <a:lumOff val="2353"/>
                <a:alphaOff val="0"/>
                <a:tint val="53000"/>
                <a:satMod val="220000"/>
              </a:schemeClr>
            </a:gs>
            <a:gs pos="65000">
              <a:schemeClr val="accent2">
                <a:hueOff val="6035475"/>
                <a:satOff val="70249"/>
                <a:lumOff val="2353"/>
                <a:alphaOff val="0"/>
                <a:tint val="53000"/>
                <a:satMod val="220000"/>
              </a:schemeClr>
            </a:gs>
            <a:gs pos="86000">
              <a:schemeClr val="accent2">
                <a:hueOff val="6035475"/>
                <a:satOff val="70249"/>
                <a:lumOff val="2353"/>
                <a:alphaOff val="0"/>
                <a:tint val="42000"/>
                <a:satMod val="240000"/>
              </a:schemeClr>
            </a:gs>
            <a:gs pos="100000">
              <a:schemeClr val="accent2">
                <a:hueOff val="6035475"/>
                <a:satOff val="70249"/>
                <a:lumOff val="2353"/>
                <a:alphaOff val="0"/>
                <a:tint val="20000"/>
                <a:satMod val="230000"/>
              </a:schemeClr>
            </a:gs>
          </a:gsLst>
          <a:lin ang="16200000" scaled="1"/>
        </a:gradFill>
        <a:ln>
          <a:noFill/>
        </a:ln>
        <a:effectLst>
          <a:outerShdw blurRad="50800" dist="25400" dir="5400000" rotWithShape="0">
            <a:srgbClr val="000000">
              <a:alpha val="43137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302309" y="680613"/>
        <a:ext cx="314324" cy="315172"/>
      </dsp:txXfrm>
    </dsp:sp>
    <dsp:sp modelId="{8CD1D5E2-A7F4-49A9-AB8E-FB78067B1AC5}">
      <dsp:nvSpPr>
        <dsp:cNvPr id="0" name=""/>
        <dsp:cNvSpPr/>
      </dsp:nvSpPr>
      <dsp:spPr>
        <a:xfrm>
          <a:off x="5937736" y="59429"/>
          <a:ext cx="2118089" cy="15575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035475"/>
                <a:satOff val="70249"/>
                <a:lumOff val="2353"/>
                <a:alphaOff val="0"/>
                <a:tint val="20000"/>
                <a:satMod val="280000"/>
              </a:schemeClr>
            </a:gs>
            <a:gs pos="14000">
              <a:schemeClr val="accent2">
                <a:hueOff val="6035475"/>
                <a:satOff val="70249"/>
                <a:lumOff val="2353"/>
                <a:alphaOff val="0"/>
                <a:tint val="37000"/>
                <a:satMod val="250000"/>
              </a:schemeClr>
            </a:gs>
            <a:gs pos="45000">
              <a:schemeClr val="accent2">
                <a:hueOff val="6035475"/>
                <a:satOff val="70249"/>
                <a:lumOff val="2353"/>
                <a:alphaOff val="0"/>
                <a:tint val="53000"/>
                <a:satMod val="220000"/>
              </a:schemeClr>
            </a:gs>
            <a:gs pos="65000">
              <a:schemeClr val="accent2">
                <a:hueOff val="6035475"/>
                <a:satOff val="70249"/>
                <a:lumOff val="2353"/>
                <a:alphaOff val="0"/>
                <a:tint val="53000"/>
                <a:satMod val="220000"/>
              </a:schemeClr>
            </a:gs>
            <a:gs pos="86000">
              <a:schemeClr val="accent2">
                <a:hueOff val="6035475"/>
                <a:satOff val="70249"/>
                <a:lumOff val="2353"/>
                <a:alphaOff val="0"/>
                <a:tint val="42000"/>
                <a:satMod val="240000"/>
              </a:schemeClr>
            </a:gs>
            <a:gs pos="100000">
              <a:schemeClr val="accent2">
                <a:hueOff val="6035475"/>
                <a:satOff val="70249"/>
                <a:lumOff val="2353"/>
                <a:alphaOff val="0"/>
                <a:tint val="20000"/>
                <a:satMod val="230000"/>
              </a:schemeClr>
            </a:gs>
          </a:gsLst>
          <a:lin ang="16200000" scaled="1"/>
        </a:gradFill>
        <a:ln>
          <a:noFill/>
        </a:ln>
        <a:effectLst>
          <a:outerShdw blurRad="508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Package the REST Module &amp; Gadget as a plugin (Atlassian-plugin.xml &amp; pom.xml define the plugin </a:t>
          </a:r>
          <a:r>
            <a:rPr lang="en-US" sz="1300" kern="1200" dirty="0" err="1" smtClean="0"/>
            <a:t>config</a:t>
          </a:r>
          <a:r>
            <a:rPr lang="en-US" sz="1300" kern="1200" dirty="0" smtClean="0"/>
            <a:t> and dependencies)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3</a:t>
          </a: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5983355" y="105048"/>
        <a:ext cx="2026851" cy="146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DF180-6B6E-4DA9-9A71-3FEA91AE2062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D8053-C466-4A09-9FBB-E6E4DF1E07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09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34F45-98C9-46D0-B58B-A86C1E8D8EFB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9F798-5B9A-425C-8B6C-0548DD459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8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emphasize on the data-flow aspects,</a:t>
            </a:r>
            <a:r>
              <a:rPr lang="en-US" baseline="0" dirty="0" smtClean="0"/>
              <a:t> an </a:t>
            </a:r>
            <a:r>
              <a:rPr lang="en-US" dirty="0" smtClean="0"/>
              <a:t>over-simplified</a:t>
            </a:r>
            <a:r>
              <a:rPr lang="en-US" baseline="0" dirty="0" smtClean="0"/>
              <a:t> representation of the architecture is shown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5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00000">
              <a:schemeClr val="accent1">
                <a:lumMod val="76000"/>
                <a:lumOff val="24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2647950"/>
            <a:ext cx="7086600" cy="8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3441" y="2647950"/>
            <a:ext cx="6233160" cy="8001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53440" y="3562350"/>
            <a:ext cx="7909560" cy="762000"/>
          </a:xfrm>
        </p:spPr>
        <p:txBody>
          <a:bodyPr lIns="137160" rIns="137160"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2647950"/>
            <a:ext cx="853440" cy="8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086600" y="2647950"/>
            <a:ext cx="2057400" cy="8001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14350" y="483386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© 2012 DealerTrack, Inc. All rights reserved.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2114549"/>
            <a:ext cx="731520" cy="73152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7808593" y="2495550"/>
            <a:ext cx="548641" cy="54864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189595" y="2343150"/>
            <a:ext cx="954406" cy="13716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8722995" y="1276350"/>
            <a:ext cx="421005" cy="5334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7401875" y="1682114"/>
            <a:ext cx="406718" cy="40671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534150" y="3848098"/>
            <a:ext cx="406718" cy="406718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667447" y="3638071"/>
            <a:ext cx="616745" cy="61674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7177326" y="3576877"/>
            <a:ext cx="275748" cy="27574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582977" y="4171950"/>
            <a:ext cx="406718" cy="406718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010400" y="4095749"/>
            <a:ext cx="2133600" cy="54709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590550"/>
            <a:ext cx="7261494" cy="29863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4095748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95748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099" y="4095748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7991475" y="2114549"/>
            <a:ext cx="731520" cy="73152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7808593" y="2495550"/>
            <a:ext cx="548641" cy="54864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8189595" y="2343150"/>
            <a:ext cx="954406" cy="13716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8722995" y="1276350"/>
            <a:ext cx="421005" cy="5334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7401875" y="1682114"/>
            <a:ext cx="406718" cy="40671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534150" y="3848098"/>
            <a:ext cx="406718" cy="406718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7667447" y="3638071"/>
            <a:ext cx="616745" cy="61674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7177326" y="3576877"/>
            <a:ext cx="275748" cy="27574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8582977" y="4171950"/>
            <a:ext cx="406718" cy="406718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971550"/>
            <a:ext cx="2577102" cy="3276600"/>
          </a:xfrm>
        </p:spPr>
        <p:txBody>
          <a:bodyPr lIns="45720" t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429000" y="971550"/>
            <a:ext cx="5029200" cy="32766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485900"/>
            <a:ext cx="3429000" cy="391716"/>
          </a:xfrm>
        </p:spPr>
        <p:txBody>
          <a:bodyPr tIns="0" bIns="0" anchor="b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123950"/>
            <a:ext cx="4267200" cy="32766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962150"/>
            <a:ext cx="3429000" cy="6858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71550"/>
            <a:ext cx="8229600" cy="36576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3553"/>
            <a:ext cx="1066800" cy="4425597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9550"/>
            <a:ext cx="6019800" cy="44196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647950"/>
            <a:ext cx="7086600" cy="8001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53440" y="2647950"/>
            <a:ext cx="6233159" cy="8001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853440" y="3562350"/>
            <a:ext cx="7909560" cy="762000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2647950"/>
            <a:ext cx="853440" cy="80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086600" y="2647950"/>
            <a:ext cx="2057400" cy="8001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514350" y="483386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</a:rPr>
              <a:t>© 2012 DealerTrack, Inc.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91475" y="2114549"/>
            <a:ext cx="731520" cy="73152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808593" y="2495550"/>
            <a:ext cx="548641" cy="54864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189595" y="2343150"/>
            <a:ext cx="954406" cy="13716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722995" y="1276350"/>
            <a:ext cx="421005" cy="5334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7401875" y="1682114"/>
            <a:ext cx="406718" cy="40671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6534150" y="3848098"/>
            <a:ext cx="406718" cy="406718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7667447" y="3638071"/>
            <a:ext cx="616745" cy="61674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77326" y="3576877"/>
            <a:ext cx="275748" cy="27574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582977" y="4171950"/>
            <a:ext cx="406718" cy="406718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2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>
          <a:xfrm>
            <a:off x="547098" y="895350"/>
            <a:ext cx="7149101" cy="35814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69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200150"/>
            <a:ext cx="7772400" cy="964692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64558"/>
            <a:ext cx="7772400" cy="1132284"/>
          </a:xfrm>
          <a:prstGeom prst="rect">
            <a:avLst/>
          </a:prstGeo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977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971550"/>
            <a:ext cx="4038600" cy="2895600"/>
          </a:xfrm>
          <a:prstGeom prst="rect">
            <a:avLst/>
          </a:prstGeom>
        </p:spPr>
        <p:txBody>
          <a:bodyPr/>
          <a:lstStyle>
            <a:lvl1pPr marL="320040" indent="-320040"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533400" y="971550"/>
            <a:ext cx="4038600" cy="2895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28049" y="971550"/>
            <a:ext cx="4040188" cy="4533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971550"/>
            <a:ext cx="4041775" cy="45339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581150"/>
            <a:ext cx="4038600" cy="2895600"/>
          </a:xfrm>
          <a:prstGeom prst="rect">
            <a:avLst/>
          </a:prstGeom>
        </p:spPr>
        <p:txBody>
          <a:bodyPr/>
          <a:lstStyle>
            <a:lvl1pPr marL="320040" indent="-320040">
              <a:buFont typeface="Arial" pitchFamily="34" charset="0"/>
              <a:buChar char="■"/>
              <a:defRPr sz="14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533400" y="1581150"/>
            <a:ext cx="4038600" cy="2895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547098" y="971550"/>
            <a:ext cx="8063501" cy="32766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915826"/>
            <a:ext cx="5923598" cy="5186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  <a:solidFill>
            <a:schemeClr val="tx2">
              <a:lumMod val="10000"/>
            </a:schemeClr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3350"/>
            <a:ext cx="547688" cy="547688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2743200" y="1581150"/>
            <a:ext cx="5943600" cy="2895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0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62347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5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095750"/>
            <a:ext cx="70866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0957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8"/>
          <p:cNvSpPr>
            <a:spLocks noGrp="1"/>
          </p:cNvSpPr>
          <p:nvPr>
            <p:ph type="title"/>
          </p:nvPr>
        </p:nvSpPr>
        <p:spPr>
          <a:xfrm>
            <a:off x="547099" y="4095748"/>
            <a:ext cx="6539501" cy="547099"/>
          </a:xfrm>
          <a:prstGeom prst="rect">
            <a:avLst/>
          </a:prstGeom>
          <a:noFill/>
        </p:spPr>
        <p:txBody>
          <a:bodyPr vert="horz" lIns="91440" tIns="9144" rIns="91440" bIns="9144" anchor="ctr">
            <a:normAutofit/>
          </a:bodyPr>
          <a:lstStyle>
            <a:lvl1pPr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285750"/>
            <a:ext cx="5923598" cy="5186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4"/>
          </p:nvPr>
        </p:nvSpPr>
        <p:spPr>
          <a:xfrm>
            <a:off x="547098" y="971550"/>
            <a:ext cx="6996701" cy="2895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19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095750"/>
            <a:ext cx="70866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40957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590550"/>
            <a:ext cx="7072901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099" y="4095749"/>
            <a:ext cx="65395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07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971550"/>
            <a:ext cx="2653302" cy="3276600"/>
          </a:xfrm>
          <a:prstGeom prst="rect">
            <a:avLst/>
          </a:prstGeom>
        </p:spPr>
        <p:txBody>
          <a:bodyPr lIns="45720" t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3352801" y="971550"/>
            <a:ext cx="4953000" cy="3276600"/>
          </a:xfrm>
          <a:prstGeom prst="rect">
            <a:avLst/>
          </a:prstGeom>
        </p:spPr>
        <p:txBody>
          <a:bodyPr/>
          <a:lstStyle>
            <a:lvl1pPr marL="320040" indent="-320040">
              <a:buClr>
                <a:schemeClr val="accent3"/>
              </a:buClr>
              <a:buFont typeface="Arial" pitchFamily="34" charset="0"/>
              <a:buChar char="■"/>
              <a:defRPr sz="1600" b="0">
                <a:solidFill>
                  <a:schemeClr val="tx2"/>
                </a:solidFill>
              </a:defRPr>
            </a:lvl1pPr>
            <a:lvl2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accent3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52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485900"/>
            <a:ext cx="3429000" cy="391716"/>
          </a:xfrm>
        </p:spPr>
        <p:txBody>
          <a:bodyPr tIns="0" bIns="0" anchor="b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123950"/>
            <a:ext cx="4267200" cy="3276600"/>
          </a:xfrm>
          <a:prstGeom prst="rect">
            <a:avLst/>
          </a:prstGeo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962150"/>
            <a:ext cx="3429000" cy="685800"/>
          </a:xfrm>
          <a:prstGeom prst="rect">
            <a:avLst/>
          </a:prstGeo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018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wrap="none" lIns="91440" rIns="91440"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71550"/>
            <a:ext cx="8229600" cy="3657600"/>
          </a:xfrm>
        </p:spPr>
        <p:txBody>
          <a:bodyPr vert="eaVert"/>
          <a:lstStyle>
            <a:lvl1pPr marL="320040" indent="-320040">
              <a:buFont typeface="Arial" pitchFamily="34" charset="0"/>
              <a:buChar char="■"/>
              <a:defRPr sz="1600" b="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  <a:latin typeface="+mn-lt"/>
              </a:defRPr>
            </a:lvl2pPr>
            <a:lvl3pPr>
              <a:defRPr sz="1400">
                <a:solidFill>
                  <a:srgbClr val="FFFFFF"/>
                </a:solidFill>
                <a:latin typeface="+mn-lt"/>
              </a:defRPr>
            </a:lvl3pPr>
            <a:lvl4pPr>
              <a:defRPr sz="1200">
                <a:solidFill>
                  <a:srgbClr val="FFFFFF"/>
                </a:solidFill>
                <a:latin typeface="+mn-lt"/>
              </a:defRPr>
            </a:lvl4pPr>
            <a:lvl5pPr>
              <a:defRPr sz="12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42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3553"/>
            <a:ext cx="1066800" cy="4425597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9550"/>
            <a:ext cx="6019800" cy="4419600"/>
          </a:xfrm>
        </p:spPr>
        <p:txBody>
          <a:bodyPr vert="eaVert"/>
          <a:lstStyle>
            <a:lvl1pPr marL="320040" indent="-320040">
              <a:buFont typeface="Arial" pitchFamily="34" charset="0"/>
              <a:buChar char="■"/>
              <a:defRPr sz="1600" b="0">
                <a:solidFill>
                  <a:srgbClr val="FFFFFF"/>
                </a:solidFill>
              </a:defRPr>
            </a:lvl1pPr>
            <a:lvl2pPr>
              <a:defRPr sz="1400">
                <a:solidFill>
                  <a:srgbClr val="FFFFFF"/>
                </a:solidFill>
                <a:latin typeface="+mn-lt"/>
              </a:defRPr>
            </a:lvl2pPr>
            <a:lvl3pPr>
              <a:defRPr sz="1400">
                <a:solidFill>
                  <a:srgbClr val="FFFFFF"/>
                </a:solidFill>
                <a:latin typeface="+mn-lt"/>
              </a:defRPr>
            </a:lvl3pPr>
            <a:lvl4pPr>
              <a:defRPr sz="1200">
                <a:solidFill>
                  <a:srgbClr val="FFFFFF"/>
                </a:solidFill>
                <a:latin typeface="+mn-lt"/>
              </a:defRPr>
            </a:lvl4pPr>
            <a:lvl5pPr>
              <a:defRPr sz="12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2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200150"/>
            <a:ext cx="7772400" cy="964692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64558"/>
            <a:ext cx="7772400" cy="1132284"/>
          </a:xfr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047750"/>
            <a:ext cx="3948701" cy="28956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047750"/>
            <a:ext cx="4038600" cy="28956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099" y="1047750"/>
            <a:ext cx="4040188" cy="45339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047750"/>
            <a:ext cx="4041775" cy="45339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581150"/>
            <a:ext cx="4038600" cy="28956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581150"/>
            <a:ext cx="4038600" cy="28956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915826"/>
            <a:ext cx="5923598" cy="518638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  <a:solidFill>
            <a:schemeClr val="accent5"/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3350"/>
            <a:ext cx="547688" cy="547688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743200" y="1581150"/>
            <a:ext cx="5943600" cy="2971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09550"/>
            <a:ext cx="6172200" cy="549088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3350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33350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099" y="133350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3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285750"/>
            <a:ext cx="5923598" cy="518638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4095748"/>
            <a:ext cx="7010400" cy="5470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4095748"/>
            <a:ext cx="547099" cy="5470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47099" y="4095748"/>
            <a:ext cx="6463301" cy="547099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47098" y="971550"/>
            <a:ext cx="7149101" cy="28956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0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5334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8229600" cy="2994422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47053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48" y="-4302"/>
            <a:ext cx="706152" cy="747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29099"/>
            <a:ext cx="2280500" cy="190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5" r:id="rId7"/>
    <p:sldLayoutId id="2147483842" r:id="rId8"/>
    <p:sldLayoutId id="2147483840" r:id="rId9"/>
    <p:sldLayoutId id="2147483828" r:id="rId10"/>
    <p:sldLayoutId id="2147483796" r:id="rId11"/>
    <p:sldLayoutId id="2147483797" r:id="rId12"/>
    <p:sldLayoutId id="2147483798" r:id="rId13"/>
    <p:sldLayoutId id="214748379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b="0" kern="1200">
          <a:ln w="5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□"/>
        <a:defRPr lang="en-US" sz="1400" kern="1200" dirty="0" smtClean="0">
          <a:solidFill>
            <a:schemeClr val="accent5"/>
          </a:solidFill>
          <a:latin typeface="+mn-lt"/>
          <a:ea typeface="+mn-ea"/>
          <a:cs typeface="+mn-cs"/>
        </a:defRPr>
      </a:lvl2pPr>
      <a:lvl3pPr marL="934974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▪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245870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▫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·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accent5"/>
            </a:gs>
            <a:gs pos="90000">
              <a:schemeClr val="accent6"/>
            </a:gs>
          </a:gsLst>
          <a:path path="circle">
            <a:fillToRect r="210000" b="3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971550"/>
            <a:ext cx="8229600" cy="5334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4705350"/>
            <a:ext cx="457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fld id="{023A43B2-A396-4634-ABDF-4D704989D8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48" y="-4302"/>
            <a:ext cx="706152" cy="747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21555"/>
            <a:ext cx="2286000" cy="188595"/>
          </a:xfrm>
          <a:prstGeom prst="rect">
            <a:avLst/>
          </a:prstGeom>
        </p:spPr>
      </p:pic>
      <p:sp>
        <p:nvSpPr>
          <p:cNvPr id="1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8229600" cy="2994422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50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41" r:id="rId8"/>
    <p:sldLayoutId id="2147483839" r:id="rId9"/>
    <p:sldLayoutId id="2147483826" r:id="rId10"/>
    <p:sldLayoutId id="2147483822" r:id="rId11"/>
    <p:sldLayoutId id="2147483823" r:id="rId12"/>
    <p:sldLayoutId id="2147483824" r:id="rId13"/>
    <p:sldLayoutId id="214748382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b="0" kern="1200">
          <a:ln w="5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·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·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tlassian.com/aui/latest/sandbox/index.html" TargetMode="External"/><Relationship Id="rId3" Type="http://schemas.openxmlformats.org/officeDocument/2006/relationships/hyperlink" Target="https://developer.atlassian.com/display/JIRADEV/Tutorials" TargetMode="External"/><Relationship Id="rId7" Type="http://schemas.openxmlformats.org/officeDocument/2006/relationships/hyperlink" Target="https://developer.atlassian.com/display/DOCS/Developing+a+REST+Service+Plugin" TargetMode="External"/><Relationship Id="rId2" Type="http://schemas.openxmlformats.org/officeDocument/2006/relationships/hyperlink" Target="https://developer.atlassian.com/display/JIRADEV/JIRA+Plugin+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servicerocket.com/display/ATLASSIAN/Writing+an+Atlassian+Gadget" TargetMode="External"/><Relationship Id="rId11" Type="http://schemas.openxmlformats.org/officeDocument/2006/relationships/hyperlink" Target="https://i1s1.innotas.com/dyn/samples/WSDocumentation.jsp" TargetMode="External"/><Relationship Id="rId5" Type="http://schemas.openxmlformats.org/officeDocument/2006/relationships/hyperlink" Target="https://answers.atlassian.com/" TargetMode="External"/><Relationship Id="rId10" Type="http://schemas.openxmlformats.org/officeDocument/2006/relationships/hyperlink" Target="http://www.jqplot.com/" TargetMode="External"/><Relationship Id="rId4" Type="http://schemas.openxmlformats.org/officeDocument/2006/relationships/hyperlink" Target="https://developer.atlassian.com/static/" TargetMode="External"/><Relationship Id="rId9" Type="http://schemas.openxmlformats.org/officeDocument/2006/relationships/hyperlink" Target="https://bitbucket.org/atlassian_tutorial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ecure.innotas.com/" TargetMode="External"/><Relationship Id="rId3" Type="http://schemas.openxmlformats.org/officeDocument/2006/relationships/hyperlink" Target="http://10.134.8.70/JiraDev/Atlassian-Gadget-Development" TargetMode="External"/><Relationship Id="rId7" Type="http://schemas.openxmlformats.org/officeDocument/2006/relationships/hyperlink" Target="http://10.134.8.17/qmetry" TargetMode="External"/><Relationship Id="rId2" Type="http://schemas.openxmlformats.org/officeDocument/2006/relationships/hyperlink" Target="http://wiki.hq.dt.inc/display/DevProc/Attlassian+Tool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t2jira1hq.dt.inc:8080/browse/AIOI" TargetMode="External"/><Relationship Id="rId5" Type="http://schemas.openxmlformats.org/officeDocument/2006/relationships/hyperlink" Target="http://dt2jira1hq.dt.inc:8080/" TargetMode="External"/><Relationship Id="rId4" Type="http://schemas.openxmlformats.org/officeDocument/2006/relationships/hyperlink" Target="http://10.134.8.51:8080/" TargetMode="External"/><Relationship Id="rId9" Type="http://schemas.openxmlformats.org/officeDocument/2006/relationships/hyperlink" Target="https://test.salesforc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tlassian.com/display/DOCS/Atlassian+REST+API+Design+Guidelines+version+1" TargetMode="External"/><Relationship Id="rId2" Type="http://schemas.openxmlformats.org/officeDocument/2006/relationships/hyperlink" Target="https://developer.atlassian.com/display/DOCS/Best+Pract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kern="1200" cap="none" baseline="0" dirty="0" err="1" smtClean="0">
                <a:ln w="50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Atlassian</a:t>
            </a:r>
            <a:r>
              <a:rPr lang="en-US" sz="2400" b="0" kern="1200" cap="none" baseline="0" dirty="0" smtClean="0">
                <a:ln w="50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 Plugin </a:t>
            </a:r>
            <a:r>
              <a:rPr lang="en-US" sz="2400" b="0" kern="1200" cap="none" baseline="0" dirty="0" smtClean="0">
                <a:ln w="500">
                  <a:noFill/>
                </a:ln>
                <a:solidFill>
                  <a:schemeClr val="bg2"/>
                </a:solidFill>
                <a:effectLst/>
                <a:latin typeface="+mj-lt"/>
                <a:ea typeface="+mj-ea"/>
                <a:cs typeface="+mj-cs"/>
              </a:rPr>
              <a:t>Development KT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err="1" smtClean="0"/>
              <a:t>Atlassian</a:t>
            </a:r>
            <a:r>
              <a:rPr lang="en-US" dirty="0" smtClean="0"/>
              <a:t> / </a:t>
            </a:r>
            <a:r>
              <a:rPr lang="en-US" dirty="0" err="1" smtClean="0"/>
              <a:t>Jira</a:t>
            </a:r>
            <a:endParaRPr lang="en-US" dirty="0">
              <a:hlinkClick r:id="rId2"/>
            </a:endParaRPr>
          </a:p>
          <a:p>
            <a:pPr lvl="1"/>
            <a:r>
              <a:rPr lang="en-US" dirty="0" err="1" smtClean="0">
                <a:hlinkClick r:id="rId2"/>
              </a:rPr>
              <a:t>Jira</a:t>
            </a:r>
            <a:r>
              <a:rPr lang="en-US" dirty="0" smtClean="0">
                <a:hlinkClick r:id="rId2"/>
              </a:rPr>
              <a:t> Plugin Guide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Jira</a:t>
            </a:r>
            <a:r>
              <a:rPr lang="en-US" dirty="0" smtClean="0">
                <a:hlinkClick r:id="rId3"/>
              </a:rPr>
              <a:t> Plugin Tutorials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Atlassian</a:t>
            </a:r>
            <a:r>
              <a:rPr lang="en-US" dirty="0" smtClean="0">
                <a:hlinkClick r:id="rId4"/>
              </a:rPr>
              <a:t> Java &amp; REST API Reference</a:t>
            </a:r>
            <a:endParaRPr lang="en-US" dirty="0" smtClean="0"/>
          </a:p>
          <a:p>
            <a:pPr lvl="1"/>
            <a:r>
              <a:rPr lang="en-US" dirty="0" err="1" smtClean="0">
                <a:hlinkClick r:id="rId5"/>
              </a:rPr>
              <a:t>Atlassian</a:t>
            </a:r>
            <a:r>
              <a:rPr lang="en-US" dirty="0" smtClean="0">
                <a:hlinkClick r:id="rId5"/>
              </a:rPr>
              <a:t> Developer Forum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Writing </a:t>
            </a:r>
            <a:r>
              <a:rPr lang="en-US" dirty="0" err="1" smtClean="0">
                <a:hlinkClick r:id="rId6"/>
              </a:rPr>
              <a:t>Atlassian</a:t>
            </a:r>
            <a:r>
              <a:rPr lang="en-US" dirty="0" smtClean="0">
                <a:hlinkClick r:id="rId6"/>
              </a:rPr>
              <a:t> Gadget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Develping</a:t>
            </a:r>
            <a:r>
              <a:rPr lang="en-US" dirty="0" smtClean="0">
                <a:hlinkClick r:id="rId7"/>
              </a:rPr>
              <a:t> REST plugin</a:t>
            </a:r>
            <a:endParaRPr lang="en-US" dirty="0" smtClean="0"/>
          </a:p>
          <a:p>
            <a:pPr lvl="1"/>
            <a:r>
              <a:rPr lang="en-US" dirty="0" err="1" smtClean="0">
                <a:hlinkClick r:id="rId8"/>
              </a:rPr>
              <a:t>Atlassian</a:t>
            </a:r>
            <a:r>
              <a:rPr lang="en-US" dirty="0" smtClean="0">
                <a:hlinkClick r:id="rId8"/>
              </a:rPr>
              <a:t> UI Framework</a:t>
            </a:r>
            <a:endParaRPr lang="en-US" dirty="0" smtClean="0"/>
          </a:p>
          <a:p>
            <a:pPr lvl="1"/>
            <a:r>
              <a:rPr lang="en-US" dirty="0" err="1"/>
              <a:t>Atlassian</a:t>
            </a:r>
            <a:r>
              <a:rPr lang="en-US" dirty="0"/>
              <a:t> </a:t>
            </a:r>
            <a:r>
              <a:rPr lang="en-US" dirty="0" smtClean="0"/>
              <a:t>Tutorials - </a:t>
            </a:r>
            <a:r>
              <a:rPr lang="en-US" dirty="0" smtClean="0">
                <a:hlinkClick r:id="rId9"/>
              </a:rPr>
              <a:t>Source Repository</a:t>
            </a:r>
            <a:endParaRPr lang="en-US" dirty="0" smtClean="0"/>
          </a:p>
          <a:p>
            <a:endParaRPr lang="en-US" dirty="0" smtClean="0">
              <a:hlinkClick r:id="rId10"/>
            </a:endParaRPr>
          </a:p>
          <a:p>
            <a:r>
              <a:rPr lang="en-US" dirty="0" err="1" smtClean="0">
                <a:hlinkClick r:id="rId10"/>
              </a:rPr>
              <a:t>JQPlot</a:t>
            </a:r>
            <a:r>
              <a:rPr lang="en-US" dirty="0" smtClean="0"/>
              <a:t> (used for plotting graphs)</a:t>
            </a:r>
          </a:p>
          <a:p>
            <a:r>
              <a:rPr lang="en-US" dirty="0" err="1" smtClean="0">
                <a:hlinkClick r:id="rId11"/>
              </a:rPr>
              <a:t>Innotas</a:t>
            </a:r>
            <a:r>
              <a:rPr lang="en-US" dirty="0" smtClean="0">
                <a:hlinkClick r:id="rId11"/>
              </a:rPr>
              <a:t> Web Service Documentation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15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Atlassian</a:t>
            </a:r>
            <a:r>
              <a:rPr lang="en-US" dirty="0" smtClean="0"/>
              <a:t> Project Artifacts and 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Project Wiki Pages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Source (</a:t>
            </a:r>
            <a:r>
              <a:rPr lang="en-US" dirty="0" err="1" smtClean="0">
                <a:hlinkClick r:id="rId3"/>
              </a:rPr>
              <a:t>Git</a:t>
            </a:r>
            <a:r>
              <a:rPr lang="en-US" dirty="0" smtClean="0">
                <a:hlinkClick r:id="rId3"/>
              </a:rPr>
              <a:t>) Repository</a:t>
            </a:r>
            <a:endParaRPr lang="en-US" dirty="0"/>
          </a:p>
          <a:p>
            <a:r>
              <a:rPr lang="en-US" dirty="0" err="1" smtClean="0">
                <a:hlinkClick r:id="rId4"/>
              </a:rPr>
              <a:t>Jira</a:t>
            </a:r>
            <a:r>
              <a:rPr lang="en-US" dirty="0" smtClean="0">
                <a:hlinkClick r:id="rId4"/>
              </a:rPr>
              <a:t> </a:t>
            </a:r>
            <a:r>
              <a:rPr lang="en-US" dirty="0">
                <a:hlinkClick r:id="rId4"/>
              </a:rPr>
              <a:t>Clone Instance</a:t>
            </a:r>
            <a:endParaRPr lang="en-US" dirty="0"/>
          </a:p>
          <a:p>
            <a:r>
              <a:rPr lang="en-US" dirty="0" err="1" smtClean="0">
                <a:hlinkClick r:id="rId5"/>
              </a:rPr>
              <a:t>Jira</a:t>
            </a:r>
            <a:r>
              <a:rPr lang="en-US" dirty="0" smtClean="0">
                <a:hlinkClick r:id="rId5"/>
              </a:rPr>
              <a:t> Prod Instance</a:t>
            </a:r>
            <a:endParaRPr lang="en-US" dirty="0" smtClean="0"/>
          </a:p>
          <a:p>
            <a:r>
              <a:rPr lang="en-US" dirty="0" err="1" smtClean="0">
                <a:hlinkClick r:id="rId6"/>
              </a:rPr>
              <a:t>Jira</a:t>
            </a:r>
            <a:r>
              <a:rPr lang="en-US" dirty="0" smtClean="0">
                <a:hlinkClick r:id="rId6"/>
              </a:rPr>
              <a:t> Project</a:t>
            </a:r>
            <a:endParaRPr lang="en-US" dirty="0" smtClean="0"/>
          </a:p>
          <a:p>
            <a:r>
              <a:rPr lang="en-US" dirty="0" err="1" smtClean="0">
                <a:hlinkClick r:id="rId7"/>
              </a:rPr>
              <a:t>QMetry</a:t>
            </a:r>
            <a:r>
              <a:rPr lang="en-US" dirty="0" smtClean="0">
                <a:hlinkClick r:id="rId7"/>
              </a:rPr>
              <a:t> Site</a:t>
            </a:r>
            <a:endParaRPr lang="en-US" dirty="0" smtClean="0"/>
          </a:p>
          <a:p>
            <a:r>
              <a:rPr lang="en-US" dirty="0" err="1" smtClean="0">
                <a:hlinkClick r:id="rId8"/>
              </a:rPr>
              <a:t>Innotas</a:t>
            </a:r>
            <a:r>
              <a:rPr lang="en-US" dirty="0" smtClean="0">
                <a:hlinkClick r:id="rId8"/>
              </a:rPr>
              <a:t> Sandbox</a:t>
            </a:r>
            <a:endParaRPr lang="en-US" dirty="0" smtClean="0"/>
          </a:p>
          <a:p>
            <a:r>
              <a:rPr lang="en-US" dirty="0" err="1" smtClean="0">
                <a:hlinkClick r:id="rId9"/>
              </a:rPr>
              <a:t>SalesForce</a:t>
            </a:r>
            <a:r>
              <a:rPr lang="en-US" dirty="0" smtClean="0">
                <a:hlinkClick r:id="rId9"/>
              </a:rPr>
              <a:t> Sandbox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For login credentials, pl. reach out to Vikas Basra or the current </a:t>
            </a:r>
            <a:r>
              <a:rPr lang="en-US" sz="1200" dirty="0" err="1" smtClean="0"/>
              <a:t>Jira</a:t>
            </a:r>
            <a:r>
              <a:rPr lang="en-US" sz="1200" dirty="0" smtClean="0"/>
              <a:t> System Administrator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4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Conceptual </a:t>
            </a:r>
            <a:r>
              <a:rPr lang="en-US" dirty="0"/>
              <a:t>Overview of JIRA Plugins / </a:t>
            </a:r>
            <a:r>
              <a:rPr lang="en-US" dirty="0" smtClean="0"/>
              <a:t>SDK</a:t>
            </a:r>
          </a:p>
          <a:p>
            <a:pPr lvl="1"/>
            <a:r>
              <a:rPr lang="en-US" dirty="0" smtClean="0"/>
              <a:t>Logical Deployment Architecture</a:t>
            </a:r>
            <a:endParaRPr lang="en-US" dirty="0" smtClean="0"/>
          </a:p>
          <a:p>
            <a:r>
              <a:rPr lang="en-US" dirty="0"/>
              <a:t>Introduction to Plugins, </a:t>
            </a:r>
            <a:r>
              <a:rPr lang="en-US" dirty="0" smtClean="0"/>
              <a:t>Gadgets</a:t>
            </a:r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Plugin Architecture</a:t>
            </a:r>
          </a:p>
          <a:p>
            <a:pPr lvl="1"/>
            <a:r>
              <a:rPr lang="en-US" dirty="0" smtClean="0"/>
              <a:t>Current List of Custom developed plugins</a:t>
            </a:r>
          </a:p>
          <a:p>
            <a:pPr lvl="1"/>
            <a:r>
              <a:rPr lang="en-US" dirty="0" smtClean="0"/>
              <a:t>Hands-On Demo</a:t>
            </a:r>
            <a:endParaRPr lang="en-US" dirty="0"/>
          </a:p>
          <a:p>
            <a:r>
              <a:rPr lang="en-US" dirty="0" smtClean="0"/>
              <a:t>Setting up the Development </a:t>
            </a:r>
            <a:r>
              <a:rPr lang="en-US" dirty="0" smtClean="0"/>
              <a:t>Environment  (</a:t>
            </a:r>
            <a:r>
              <a:rPr lang="en-US" dirty="0" smtClean="0"/>
              <a:t>Hands-On)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Setup </a:t>
            </a:r>
            <a:r>
              <a:rPr lang="en-US" dirty="0" smtClean="0"/>
              <a:t>(</a:t>
            </a:r>
            <a:r>
              <a:rPr lang="en-US" dirty="0"/>
              <a:t>Hands-On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Atlassian</a:t>
            </a:r>
            <a:r>
              <a:rPr lang="en-US" dirty="0" smtClean="0"/>
              <a:t> SDK Best Practices</a:t>
            </a:r>
          </a:p>
          <a:p>
            <a:r>
              <a:rPr lang="en-US" dirty="0" smtClean="0"/>
              <a:t>On-Going Tasks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 Integration </a:t>
            </a:r>
          </a:p>
          <a:p>
            <a:pPr lvl="1"/>
            <a:r>
              <a:rPr lang="en-US" dirty="0" err="1" smtClean="0"/>
              <a:t>Innotas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err="1" smtClean="0"/>
              <a:t>Qmetry</a:t>
            </a:r>
            <a:r>
              <a:rPr lang="en-US" dirty="0" smtClean="0"/>
              <a:t> </a:t>
            </a:r>
            <a:r>
              <a:rPr lang="en-US" dirty="0" smtClean="0"/>
              <a:t>Gadgets</a:t>
            </a:r>
            <a:endParaRPr lang="en-US" dirty="0" smtClean="0"/>
          </a:p>
          <a:p>
            <a:pPr lvl="1"/>
            <a:r>
              <a:rPr lang="en-US" dirty="0" smtClean="0"/>
              <a:t>Metrics Gadgets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5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– </a:t>
            </a:r>
            <a:r>
              <a:rPr lang="en-US" dirty="0" smtClean="0"/>
              <a:t>DT Deployment </a:t>
            </a:r>
            <a:r>
              <a:rPr lang="en-US" dirty="0" smtClean="0"/>
              <a:t>Architecture (Logical)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19150"/>
            <a:ext cx="6553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5400" y="1390650"/>
            <a:ext cx="609600" cy="381000"/>
          </a:xfrm>
          <a:prstGeom prst="rect">
            <a:avLst/>
          </a:prstGeom>
          <a:solidFill>
            <a:srgbClr val="FFCC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JIRA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4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JIRA Gadgets / Plugins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 smtClean="0"/>
              <a:t>Used to extend the capabilities of JIRA</a:t>
            </a:r>
          </a:p>
          <a:p>
            <a:r>
              <a:rPr lang="en-US" dirty="0" err="1" smtClean="0"/>
              <a:t>Atlassian</a:t>
            </a:r>
            <a:r>
              <a:rPr lang="en-US" dirty="0" smtClean="0"/>
              <a:t> SDK provides a framework to develop, package and deploy Plugins</a:t>
            </a:r>
          </a:p>
          <a:p>
            <a:r>
              <a:rPr lang="en-US" dirty="0" smtClean="0"/>
              <a:t>Around 34 different plugin types can be developed </a:t>
            </a:r>
          </a:p>
          <a:p>
            <a:r>
              <a:rPr lang="en-US" dirty="0" smtClean="0"/>
              <a:t>Custom Plugins </a:t>
            </a:r>
            <a:r>
              <a:rPr lang="en-US" dirty="0" smtClean="0"/>
              <a:t>Developed so far</a:t>
            </a:r>
          </a:p>
          <a:p>
            <a:pPr lvl="1"/>
            <a:r>
              <a:rPr lang="en-US" dirty="0" smtClean="0"/>
              <a:t>16 Metrics Gadgets</a:t>
            </a:r>
          </a:p>
          <a:p>
            <a:pPr lvl="1"/>
            <a:r>
              <a:rPr lang="en-US" dirty="0" err="1" smtClean="0"/>
              <a:t>Innotas</a:t>
            </a:r>
            <a:r>
              <a:rPr lang="en-US" dirty="0" smtClean="0"/>
              <a:t> Integration </a:t>
            </a:r>
          </a:p>
          <a:p>
            <a:pPr lvl="1"/>
            <a:r>
              <a:rPr lang="en-US" dirty="0" err="1" smtClean="0"/>
              <a:t>QMetry</a:t>
            </a:r>
            <a:r>
              <a:rPr lang="en-US" dirty="0" smtClean="0"/>
              <a:t> Gadgets</a:t>
            </a:r>
          </a:p>
          <a:p>
            <a:r>
              <a:rPr lang="en-US" dirty="0" smtClean="0"/>
              <a:t>Plugin purchased from Marketplace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 plugin by Go2Group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0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Atlassian</a:t>
            </a:r>
            <a:r>
              <a:rPr lang="en-US" dirty="0" smtClean="0"/>
              <a:t> Plugin </a:t>
            </a:r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6" name="Picture 2" descr="https://developer.atlassian.com/download/attachments/7897096/PluginDevelopmentPlatform.png?version=17&amp;modificationDate=1369362863550&amp;api=v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59341"/>
            <a:ext cx="5181600" cy="418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514600" y="2260982"/>
            <a:ext cx="762000" cy="464143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07734" y="2831568"/>
            <a:ext cx="762000" cy="430429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267200" y="2260007"/>
            <a:ext cx="762000" cy="464143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98563" y="3354150"/>
            <a:ext cx="3312306" cy="426167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657198" y="4193216"/>
            <a:ext cx="762000" cy="473472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572134" y="1014151"/>
            <a:ext cx="4872967" cy="355726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516372" y="1733550"/>
            <a:ext cx="762000" cy="397272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407734" y="1699882"/>
            <a:ext cx="762000" cy="459548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466103" y="1721211"/>
            <a:ext cx="692727" cy="421948"/>
          </a:xfrm>
          <a:prstGeom prst="roundRect">
            <a:avLst/>
          </a:prstGeom>
          <a:noFill/>
          <a:effectLst>
            <a:glow rad="50800">
              <a:srgbClr val="7030A0"/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1" grpId="0" animBg="1"/>
      <p:bldP spid="12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97589" y="1885949"/>
            <a:ext cx="5074611" cy="3124201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- Data Flow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57423" y="3333750"/>
            <a:ext cx="3938920" cy="7768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smtClean="0"/>
              <a:t>JIRA, GH Application </a:t>
            </a:r>
            <a:endParaRPr lang="en-US" sz="1400" dirty="0"/>
          </a:p>
        </p:txBody>
      </p:sp>
      <p:sp>
        <p:nvSpPr>
          <p:cNvPr id="12" name="Can 11"/>
          <p:cNvSpPr/>
          <p:nvPr/>
        </p:nvSpPr>
        <p:spPr>
          <a:xfrm>
            <a:off x="4653073" y="4271410"/>
            <a:ext cx="680484" cy="6202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JIRA DB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091859" y="3607983"/>
            <a:ext cx="674281" cy="4275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447799" y="2573375"/>
            <a:ext cx="1726239" cy="6858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REST Module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657600" y="2573376"/>
            <a:ext cx="1638743" cy="6858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Plugin / Gadget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5420611" y="2573376"/>
            <a:ext cx="44701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OAuth</a:t>
            </a:r>
            <a:endParaRPr lang="en-US" sz="1400" dirty="0"/>
          </a:p>
        </p:txBody>
      </p:sp>
      <p:pic>
        <p:nvPicPr>
          <p:cNvPr id="2050" name="Picture 2" descr="C:\Users\sriram.rajaraman\AppData\Local\Microsoft\Windows\Temporary Internet Files\Content.IE5\F6P3SNT8\MC900433941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09" y="957650"/>
            <a:ext cx="702745" cy="7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urved Connector 22"/>
          <p:cNvCxnSpPr>
            <a:stCxn id="2050" idx="3"/>
            <a:endCxn id="16" idx="0"/>
          </p:cNvCxnSpPr>
          <p:nvPr/>
        </p:nvCxnSpPr>
        <p:spPr>
          <a:xfrm>
            <a:off x="3716854" y="1309023"/>
            <a:ext cx="760118" cy="1264353"/>
          </a:xfrm>
          <a:prstGeom prst="curvedConnector2">
            <a:avLst/>
          </a:prstGeom>
          <a:ln w="28575">
            <a:solidFill>
              <a:srgbClr val="00B0F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1"/>
            <a:endCxn id="15" idx="3"/>
          </p:cNvCxnSpPr>
          <p:nvPr/>
        </p:nvCxnSpPr>
        <p:spPr>
          <a:xfrm rot="10800000">
            <a:off x="3174038" y="2916276"/>
            <a:ext cx="48356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5" idx="1"/>
            <a:endCxn id="14" idx="1"/>
          </p:cNvCxnSpPr>
          <p:nvPr/>
        </p:nvCxnSpPr>
        <p:spPr>
          <a:xfrm rot="10800000" flipH="1" flipV="1">
            <a:off x="1447799" y="2916274"/>
            <a:ext cx="1644060" cy="905467"/>
          </a:xfrm>
          <a:prstGeom prst="curvedConnector3">
            <a:avLst>
              <a:gd name="adj1" fmla="val -13905"/>
            </a:avLst>
          </a:prstGeom>
          <a:ln w="28575">
            <a:solidFill>
              <a:srgbClr val="00B0F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4" idx="3"/>
            <a:endCxn id="12" idx="2"/>
          </p:cNvCxnSpPr>
          <p:nvPr/>
        </p:nvCxnSpPr>
        <p:spPr>
          <a:xfrm>
            <a:off x="3766140" y="3821742"/>
            <a:ext cx="886933" cy="759785"/>
          </a:xfrm>
          <a:prstGeom prst="curved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45316" y="1581150"/>
            <a:ext cx="11673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smtClean="0"/>
              <a:t>Browser (UI)</a:t>
            </a:r>
            <a:endParaRPr lang="en-US" sz="1100" dirty="0"/>
          </a:p>
        </p:txBody>
      </p:sp>
      <p:sp>
        <p:nvSpPr>
          <p:cNvPr id="59" name="Rounded Rectangle 58"/>
          <p:cNvSpPr/>
          <p:nvPr/>
        </p:nvSpPr>
        <p:spPr>
          <a:xfrm>
            <a:off x="5860756" y="756462"/>
            <a:ext cx="2590799" cy="266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Custom-made Components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564372" y="756462"/>
            <a:ext cx="338692" cy="2667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cxnSp>
        <p:nvCxnSpPr>
          <p:cNvPr id="61" name="Curved Connector 60"/>
          <p:cNvCxnSpPr>
            <a:stCxn id="2050" idx="1"/>
            <a:endCxn id="15" idx="0"/>
          </p:cNvCxnSpPr>
          <p:nvPr/>
        </p:nvCxnSpPr>
        <p:spPr>
          <a:xfrm rot="10800000" flipV="1">
            <a:off x="2310919" y="1309023"/>
            <a:ext cx="703190" cy="1264352"/>
          </a:xfrm>
          <a:prstGeom prst="curvedConnector2">
            <a:avLst/>
          </a:prstGeom>
          <a:ln w="12700">
            <a:solidFill>
              <a:srgbClr val="FF0000"/>
            </a:solidFill>
            <a:prstDash val="lg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5860755" y="1102795"/>
            <a:ext cx="2590799" cy="2667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Built-in Components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5564371" y="1102795"/>
            <a:ext cx="338692" cy="266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Data Flow – Examples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439704443"/>
              </p:ext>
            </p:extLst>
          </p:nvPr>
        </p:nvGraphicFramePr>
        <p:xfrm>
          <a:off x="547688" y="971550"/>
          <a:ext cx="5548312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662448"/>
              </p:ext>
            </p:extLst>
          </p:nvPr>
        </p:nvGraphicFramePr>
        <p:xfrm>
          <a:off x="547688" y="3333750"/>
          <a:ext cx="5548312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610148"/>
              </p:ext>
            </p:extLst>
          </p:nvPr>
        </p:nvGraphicFramePr>
        <p:xfrm>
          <a:off x="547688" y="2190750"/>
          <a:ext cx="5548312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70184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Gadget </a:t>
            </a:r>
            <a:r>
              <a:rPr lang="en-US" dirty="0" smtClean="0"/>
              <a:t>Development Steps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19505187"/>
              </p:ext>
            </p:extLst>
          </p:nvPr>
        </p:nvGraphicFramePr>
        <p:xfrm>
          <a:off x="457200" y="1581150"/>
          <a:ext cx="8062912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79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83B5A3-7076-4A34-BBFE-7C4FC3BCC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C983B5A3-7076-4A34-BBFE-7C4FC3BCC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854EA9-D8EF-41E9-94C3-E26A4DAE6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graphicEl>
                                              <a:dgm id="{1D854EA9-D8EF-41E9-94C3-E26A4DAE61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53CBB0-C8D5-486C-BDE1-2B81778CA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C553CBB0-C8D5-486C-BDE1-2B81778CA1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B3A9E0-DB80-48FF-A9B7-36BC89301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E0B3A9E0-DB80-48FF-A9B7-36BC89301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D1D5E2-A7F4-49A9-AB8E-FB78067B1A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8CD1D5E2-A7F4-49A9-AB8E-FB78067B1A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best practices to follow:</a:t>
            </a:r>
          </a:p>
          <a:p>
            <a:pPr lvl="1"/>
            <a:r>
              <a:rPr lang="en-US" dirty="0"/>
              <a:t>Make full use of </a:t>
            </a:r>
            <a:r>
              <a:rPr lang="en-US" dirty="0" err="1"/>
              <a:t>Atlassian</a:t>
            </a:r>
            <a:r>
              <a:rPr lang="en-US" dirty="0"/>
              <a:t>-SDK to compile, package and deploy a plugin.</a:t>
            </a:r>
          </a:p>
          <a:p>
            <a:pPr lvl="1"/>
            <a:r>
              <a:rPr lang="en-US" dirty="0"/>
              <a:t>Always package REST APIs separate from the UI implementations</a:t>
            </a:r>
          </a:p>
          <a:p>
            <a:pPr lvl="1"/>
            <a:r>
              <a:rPr lang="en-US" dirty="0" smtClean="0"/>
              <a:t>Only Utilize </a:t>
            </a:r>
            <a:r>
              <a:rPr lang="en-US" dirty="0" err="1" smtClean="0"/>
              <a:t>Jira</a:t>
            </a:r>
            <a:r>
              <a:rPr lang="en-US" dirty="0" smtClean="0"/>
              <a:t> REST or Java APIs to access JIRA data. DONOT directly access/update the DB tables</a:t>
            </a:r>
          </a:p>
          <a:p>
            <a:pPr lvl="1"/>
            <a:r>
              <a:rPr lang="en-US" dirty="0"/>
              <a:t>When a custom table is required for implementation, Create/Select/Update </a:t>
            </a:r>
            <a:r>
              <a:rPr lang="en-US" dirty="0" smtClean="0"/>
              <a:t>only using </a:t>
            </a:r>
            <a:r>
              <a:rPr lang="en-US" dirty="0" err="1"/>
              <a:t>ActiveObjects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more Best </a:t>
            </a:r>
            <a:r>
              <a:rPr lang="en-US" dirty="0"/>
              <a:t>Practices refer : 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developer.atlassian.com/display/DOCS/Best+Practices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REST API Best Practices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alertrack light">
  <a:themeElements>
    <a:clrScheme name="dealertrack light">
      <a:dk1>
        <a:srgbClr val="1D2B34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dealertr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alertrack dark (Onscreen Only)">
  <a:themeElements>
    <a:clrScheme name="dealertrack">
      <a:dk1>
        <a:srgbClr val="5E6167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16761</TotalTime>
  <Words>477</Words>
  <Application>Microsoft Office PowerPoint</Application>
  <PresentationFormat>On-screen Show (16:9)</PresentationFormat>
  <Paragraphs>111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dealertrack light</vt:lpstr>
      <vt:lpstr>dealertrack dark (Onscreen Only)</vt:lpstr>
      <vt:lpstr>Atlassian Plugin Development KT</vt:lpstr>
      <vt:lpstr>Topics</vt:lpstr>
      <vt:lpstr>JIRA – DT Deployment Architecture (Logical)</vt:lpstr>
      <vt:lpstr>JIRA Gadgets / Plugins</vt:lpstr>
      <vt:lpstr>Atlassian Plugin Architecture</vt:lpstr>
      <vt:lpstr>Plugin - Data Flow</vt:lpstr>
      <vt:lpstr>Plugin Data Flow – Examples</vt:lpstr>
      <vt:lpstr>Gadget Development Steps</vt:lpstr>
      <vt:lpstr>Best Practices</vt:lpstr>
      <vt:lpstr>Reference</vt:lpstr>
      <vt:lpstr>References</vt:lpstr>
      <vt:lpstr>Atlassian Project Artifacts and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samlihanm</dc:creator>
  <cp:lastModifiedBy>Sriram Rajaraman</cp:lastModifiedBy>
  <cp:revision>318</cp:revision>
  <dcterms:created xsi:type="dcterms:W3CDTF">2011-07-15T18:05:48Z</dcterms:created>
  <dcterms:modified xsi:type="dcterms:W3CDTF">2014-01-23T20:56:43Z</dcterms:modified>
</cp:coreProperties>
</file>