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6"/>
    <p:sldMasterId id="2147483736" r:id="rId7"/>
  </p:sldMasterIdLst>
  <p:notesMasterIdLst>
    <p:notesMasterId r:id="rId13"/>
  </p:notesMasterIdLst>
  <p:handoutMasterIdLst>
    <p:handoutMasterId r:id="rId14"/>
  </p:handoutMasterIdLst>
  <p:sldIdLst>
    <p:sldId id="1171" r:id="rId8"/>
    <p:sldId id="1174" r:id="rId9"/>
    <p:sldId id="1169" r:id="rId10"/>
    <p:sldId id="1168" r:id="rId11"/>
    <p:sldId id="1173" r:id="rId12"/>
  </p:sldIdLst>
  <p:sldSz cx="9144000" cy="6858000" type="screen4x3"/>
  <p:notesSz cx="7010400" cy="9296400"/>
  <p:defaultTex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6600CC"/>
    <a:srgbClr val="9966FF"/>
    <a:srgbClr val="FF3300"/>
    <a:srgbClr val="9933FF"/>
    <a:srgbClr val="6666FF"/>
    <a:srgbClr val="CCCC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1" autoAdjust="0"/>
    <p:restoredTop sz="86387" autoAdjust="0"/>
  </p:normalViewPr>
  <p:slideViewPr>
    <p:cSldViewPr snapToObjects="1">
      <p:cViewPr>
        <p:scale>
          <a:sx n="70" d="100"/>
          <a:sy n="70" d="100"/>
        </p:scale>
        <p:origin x="-773" y="-62"/>
      </p:cViewPr>
      <p:guideLst>
        <p:guide orient="horz" pos="480"/>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5" d="100"/>
          <a:sy n="55" d="100"/>
        </p:scale>
        <p:origin x="-2832"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hdr" sz="quarter"/>
          </p:nvPr>
        </p:nvSpPr>
        <p:spPr bwMode="auto">
          <a:xfrm>
            <a:off x="0" y="0"/>
            <a:ext cx="3038372" cy="466412"/>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643" eaLnBrk="1" hangingPunct="1">
              <a:defRPr sz="1200" b="0">
                <a:latin typeface="Arial" charset="0"/>
              </a:defRPr>
            </a:lvl1pPr>
          </a:lstStyle>
          <a:p>
            <a:pPr>
              <a:defRPr/>
            </a:pPr>
            <a:endParaRPr lang="en-US" dirty="0"/>
          </a:p>
        </p:txBody>
      </p:sp>
      <p:sp>
        <p:nvSpPr>
          <p:cNvPr id="411651" name="Rectangle 3"/>
          <p:cNvSpPr>
            <a:spLocks noGrp="1" noChangeArrowheads="1"/>
          </p:cNvSpPr>
          <p:nvPr>
            <p:ph type="dt" sz="quarter" idx="1"/>
          </p:nvPr>
        </p:nvSpPr>
        <p:spPr bwMode="auto">
          <a:xfrm>
            <a:off x="3970436" y="0"/>
            <a:ext cx="3038372" cy="466412"/>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643" eaLnBrk="1" hangingPunct="1">
              <a:defRPr sz="1200" b="0">
                <a:latin typeface="Arial" charset="0"/>
              </a:defRPr>
            </a:lvl1pPr>
          </a:lstStyle>
          <a:p>
            <a:pPr>
              <a:defRPr/>
            </a:pPr>
            <a:endParaRPr lang="en-US" dirty="0"/>
          </a:p>
        </p:txBody>
      </p:sp>
      <p:sp>
        <p:nvSpPr>
          <p:cNvPr id="411652" name="Rectangle 4"/>
          <p:cNvSpPr>
            <a:spLocks noGrp="1" noChangeArrowheads="1"/>
          </p:cNvSpPr>
          <p:nvPr>
            <p:ph type="ftr" sz="quarter" idx="2"/>
          </p:nvPr>
        </p:nvSpPr>
        <p:spPr bwMode="auto">
          <a:xfrm>
            <a:off x="0" y="8828396"/>
            <a:ext cx="3038372" cy="466412"/>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643" eaLnBrk="1" hangingPunct="1">
              <a:defRPr sz="1200" b="0">
                <a:latin typeface="Arial" charset="0"/>
              </a:defRPr>
            </a:lvl1pPr>
          </a:lstStyle>
          <a:p>
            <a:pPr>
              <a:defRPr/>
            </a:pPr>
            <a:endParaRPr lang="en-US" dirty="0"/>
          </a:p>
        </p:txBody>
      </p:sp>
      <p:sp>
        <p:nvSpPr>
          <p:cNvPr id="411653" name="Rectangle 5"/>
          <p:cNvSpPr>
            <a:spLocks noGrp="1" noChangeArrowheads="1"/>
          </p:cNvSpPr>
          <p:nvPr>
            <p:ph type="sldNum" sz="quarter" idx="3"/>
          </p:nvPr>
        </p:nvSpPr>
        <p:spPr bwMode="auto">
          <a:xfrm>
            <a:off x="3970436" y="8828396"/>
            <a:ext cx="3038372" cy="466412"/>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643" eaLnBrk="1" hangingPunct="1">
              <a:defRPr sz="1200" b="0">
                <a:latin typeface="Arial" charset="0"/>
              </a:defRPr>
            </a:lvl1pPr>
          </a:lstStyle>
          <a:p>
            <a:pPr>
              <a:defRPr/>
            </a:pPr>
            <a:fld id="{D9668761-DFE3-427F-B320-D22C8EA8DFAD}" type="slidenum">
              <a:rPr lang="en-US"/>
              <a:pPr>
                <a:defRPr/>
              </a:pPr>
              <a:t>‹#›</a:t>
            </a:fld>
            <a:endParaRPr lang="en-US" dirty="0"/>
          </a:p>
        </p:txBody>
      </p:sp>
    </p:spTree>
    <p:extLst>
      <p:ext uri="{BB962C8B-B14F-4D97-AF65-F5344CB8AC3E}">
        <p14:creationId xmlns:p14="http://schemas.microsoft.com/office/powerpoint/2010/main" val="3134490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372" cy="466412"/>
          </a:xfrm>
          <a:prstGeom prst="rect">
            <a:avLst/>
          </a:prstGeom>
          <a:noFill/>
          <a:ln w="9525">
            <a:noFill/>
            <a:miter lim="800000"/>
            <a:headEnd/>
            <a:tailEnd/>
          </a:ln>
          <a:effectLst/>
        </p:spPr>
        <p:txBody>
          <a:bodyPr vert="horz" wrap="square" lIns="93316" tIns="46658" rIns="93316" bIns="46658" numCol="1" anchor="t" anchorCtr="0" compatLnSpc="1">
            <a:prstTxWarp prst="textNoShape">
              <a:avLst/>
            </a:prstTxWarp>
          </a:bodyPr>
          <a:lstStyle>
            <a:lvl1pPr defTabSz="933159" eaLnBrk="1" hangingPunct="1">
              <a:defRPr sz="1200" b="0">
                <a:latin typeface="Arial" charset="0"/>
              </a:defRPr>
            </a:lvl1pPr>
          </a:lstStyle>
          <a:p>
            <a:pPr>
              <a:defRPr/>
            </a:pPr>
            <a:endParaRPr lang="en-US" dirty="0"/>
          </a:p>
        </p:txBody>
      </p:sp>
      <p:sp>
        <p:nvSpPr>
          <p:cNvPr id="13315" name="Rectangle 3"/>
          <p:cNvSpPr>
            <a:spLocks noGrp="1" noChangeArrowheads="1"/>
          </p:cNvSpPr>
          <p:nvPr>
            <p:ph type="dt" idx="1"/>
          </p:nvPr>
        </p:nvSpPr>
        <p:spPr bwMode="auto">
          <a:xfrm>
            <a:off x="3970436" y="0"/>
            <a:ext cx="3038372" cy="466412"/>
          </a:xfrm>
          <a:prstGeom prst="rect">
            <a:avLst/>
          </a:prstGeom>
          <a:noFill/>
          <a:ln w="9525">
            <a:noFill/>
            <a:miter lim="800000"/>
            <a:headEnd/>
            <a:tailEnd/>
          </a:ln>
          <a:effectLst/>
        </p:spPr>
        <p:txBody>
          <a:bodyPr vert="horz" wrap="square" lIns="93316" tIns="46658" rIns="93316" bIns="46658" numCol="1" anchor="t" anchorCtr="0" compatLnSpc="1">
            <a:prstTxWarp prst="textNoShape">
              <a:avLst/>
            </a:prstTxWarp>
          </a:bodyPr>
          <a:lstStyle>
            <a:lvl1pPr algn="r" defTabSz="933159" eaLnBrk="1" hangingPunct="1">
              <a:defRPr sz="1200" b="0">
                <a:latin typeface="Arial" charset="0"/>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181100" y="695325"/>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701040" y="4415790"/>
            <a:ext cx="5608320" cy="4184972"/>
          </a:xfrm>
          <a:prstGeom prst="rect">
            <a:avLst/>
          </a:prstGeom>
          <a:noFill/>
          <a:ln w="9525">
            <a:noFill/>
            <a:miter lim="800000"/>
            <a:headEnd/>
            <a:tailEnd/>
          </a:ln>
          <a:effectLst/>
        </p:spPr>
        <p:txBody>
          <a:bodyPr vert="horz" wrap="square" lIns="93316" tIns="46658" rIns="93316"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28396"/>
            <a:ext cx="3038372" cy="466412"/>
          </a:xfrm>
          <a:prstGeom prst="rect">
            <a:avLst/>
          </a:prstGeom>
          <a:noFill/>
          <a:ln w="9525">
            <a:noFill/>
            <a:miter lim="800000"/>
            <a:headEnd/>
            <a:tailEnd/>
          </a:ln>
          <a:effectLst/>
        </p:spPr>
        <p:txBody>
          <a:bodyPr vert="horz" wrap="square" lIns="93316" tIns="46658" rIns="93316" bIns="46658" numCol="1" anchor="b" anchorCtr="0" compatLnSpc="1">
            <a:prstTxWarp prst="textNoShape">
              <a:avLst/>
            </a:prstTxWarp>
          </a:bodyPr>
          <a:lstStyle>
            <a:lvl1pPr defTabSz="933159" eaLnBrk="1" hangingPunct="1">
              <a:defRPr sz="1200" b="0">
                <a:latin typeface="Arial" charset="0"/>
              </a:defRPr>
            </a:lvl1pPr>
          </a:lstStyle>
          <a:p>
            <a:pPr>
              <a:defRPr/>
            </a:pPr>
            <a:endParaRPr lang="en-US" dirty="0"/>
          </a:p>
        </p:txBody>
      </p:sp>
      <p:sp>
        <p:nvSpPr>
          <p:cNvPr id="13319" name="Rectangle 7"/>
          <p:cNvSpPr>
            <a:spLocks noGrp="1" noChangeArrowheads="1"/>
          </p:cNvSpPr>
          <p:nvPr>
            <p:ph type="sldNum" sz="quarter" idx="5"/>
          </p:nvPr>
        </p:nvSpPr>
        <p:spPr bwMode="auto">
          <a:xfrm>
            <a:off x="3970436" y="8828396"/>
            <a:ext cx="3038372" cy="466412"/>
          </a:xfrm>
          <a:prstGeom prst="rect">
            <a:avLst/>
          </a:prstGeom>
          <a:noFill/>
          <a:ln w="9525">
            <a:noFill/>
            <a:miter lim="800000"/>
            <a:headEnd/>
            <a:tailEnd/>
          </a:ln>
          <a:effectLst/>
        </p:spPr>
        <p:txBody>
          <a:bodyPr vert="horz" wrap="square" lIns="93316" tIns="46658" rIns="93316" bIns="46658" numCol="1" anchor="b" anchorCtr="0" compatLnSpc="1">
            <a:prstTxWarp prst="textNoShape">
              <a:avLst/>
            </a:prstTxWarp>
          </a:bodyPr>
          <a:lstStyle>
            <a:lvl1pPr algn="r" defTabSz="933159" eaLnBrk="1" hangingPunct="1">
              <a:defRPr sz="1200" b="0">
                <a:latin typeface="Arial" charset="0"/>
              </a:defRPr>
            </a:lvl1pPr>
          </a:lstStyle>
          <a:p>
            <a:pPr>
              <a:defRPr/>
            </a:pPr>
            <a:fld id="{0A7028CA-F9E6-475C-9813-BEFFDBEC8B3E}" type="slidenum">
              <a:rPr lang="en-US"/>
              <a:pPr>
                <a:defRPr/>
              </a:pPr>
              <a:t>‹#›</a:t>
            </a:fld>
            <a:endParaRPr lang="en-US" dirty="0"/>
          </a:p>
        </p:txBody>
      </p:sp>
    </p:spTree>
    <p:extLst>
      <p:ext uri="{BB962C8B-B14F-4D97-AF65-F5344CB8AC3E}">
        <p14:creationId xmlns:p14="http://schemas.microsoft.com/office/powerpoint/2010/main" val="2211893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7028CA-F9E6-475C-9813-BEFFDBEC8B3E}" type="slidenum">
              <a:rPr lang="en-US" smtClean="0"/>
              <a:pPr>
                <a:defRPr/>
              </a:pPr>
              <a:t>1</a:t>
            </a:fld>
            <a:endParaRPr lang="en-US" dirty="0"/>
          </a:p>
        </p:txBody>
      </p:sp>
    </p:spTree>
    <p:extLst>
      <p:ext uri="{BB962C8B-B14F-4D97-AF65-F5344CB8AC3E}">
        <p14:creationId xmlns:p14="http://schemas.microsoft.com/office/powerpoint/2010/main" val="289853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248400"/>
            <a:ext cx="2057400" cy="304800"/>
          </a:xfrm>
          <a:prstGeom prst="rect">
            <a:avLst/>
          </a:prstGeom>
        </p:spPr>
        <p:txBody>
          <a:bodyPr/>
          <a:lstStyle>
            <a:lvl1pPr eaLnBrk="1" hangingPunct="1">
              <a:defRPr sz="2000" b="0">
                <a:solidFill>
                  <a:prstClr val="black"/>
                </a:solidFill>
                <a:latin typeface="Arial" charset="0"/>
              </a:defRPr>
            </a:lvl1pPr>
          </a:lstStyle>
          <a:p>
            <a:pPr>
              <a:defRPr/>
            </a:pPr>
            <a:fld id="{A5C8FE65-F1B7-4555-AB48-47EF917E0ED6}" type="datetime1">
              <a:rPr lang="en-US"/>
              <a:pPr>
                <a:defRPr/>
              </a:pPr>
              <a:t>10/10/2013</a:t>
            </a:fld>
            <a:endParaRPr lang="en-US" dirty="0"/>
          </a:p>
        </p:txBody>
      </p:sp>
      <p:sp>
        <p:nvSpPr>
          <p:cNvPr id="5" name="Footer Placeholder 4"/>
          <p:cNvSpPr>
            <a:spLocks noGrp="1"/>
          </p:cNvSpPr>
          <p:nvPr>
            <p:ph type="ftr" sz="quarter" idx="11"/>
          </p:nvPr>
        </p:nvSpPr>
        <p:spPr>
          <a:xfrm>
            <a:off x="2667000" y="6248400"/>
            <a:ext cx="3657600" cy="304800"/>
          </a:xfrm>
          <a:prstGeom prst="rect">
            <a:avLst/>
          </a:prstGeom>
        </p:spPr>
        <p:txBody>
          <a:bodyPr/>
          <a:lstStyle>
            <a:lvl1pPr eaLnBrk="1" hangingPunct="1">
              <a:defRPr sz="2000" b="0">
                <a:solidFill>
                  <a:prstClr val="black"/>
                </a:solidFill>
                <a:latin typeface="Arial" charset="0"/>
              </a:defRPr>
            </a:lvl1pPr>
          </a:lstStyle>
          <a:p>
            <a:pPr>
              <a:defRPr/>
            </a:pPr>
            <a:r>
              <a:rPr lang="en-US" dirty="0"/>
              <a:t>Footer goes here | web | phone?</a:t>
            </a:r>
          </a:p>
        </p:txBody>
      </p:sp>
    </p:spTree>
    <p:extLst>
      <p:ext uri="{BB962C8B-B14F-4D97-AF65-F5344CB8AC3E}">
        <p14:creationId xmlns:p14="http://schemas.microsoft.com/office/powerpoint/2010/main" val="220562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8" name="Rectangle 7"/>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13" name="Text Placeholder 2"/>
          <p:cNvSpPr>
            <a:spLocks noGrp="1"/>
          </p:cNvSpPr>
          <p:nvPr>
            <p:ph type="body" idx="1"/>
          </p:nvPr>
        </p:nvSpPr>
        <p:spPr>
          <a:xfrm>
            <a:off x="547099" y="1397000"/>
            <a:ext cx="4040188" cy="60452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4" name="Text Placeholder 3"/>
          <p:cNvSpPr>
            <a:spLocks noGrp="1"/>
          </p:cNvSpPr>
          <p:nvPr>
            <p:ph type="body" sz="half" idx="3"/>
          </p:nvPr>
        </p:nvSpPr>
        <p:spPr>
          <a:xfrm>
            <a:off x="4645029" y="1397000"/>
            <a:ext cx="4041775" cy="60452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7" name="Content Placeholder 2"/>
          <p:cNvSpPr>
            <a:spLocks noGrp="1"/>
          </p:cNvSpPr>
          <p:nvPr>
            <p:ph sz="half" idx="12"/>
          </p:nvPr>
        </p:nvSpPr>
        <p:spPr>
          <a:xfrm>
            <a:off x="547099" y="2108200"/>
            <a:ext cx="4038600" cy="38608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half" idx="13"/>
          </p:nvPr>
        </p:nvSpPr>
        <p:spPr>
          <a:xfrm>
            <a:off x="4648200" y="2108200"/>
            <a:ext cx="4038600" cy="38608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9"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64EDBC7B-A446-459E-A496-D4083D430FCF}" type="slidenum">
              <a:rPr lang="en-US"/>
              <a:pPr>
                <a:defRPr/>
              </a:pPr>
              <a:t>‹#›</a:t>
            </a:fld>
            <a:endParaRPr lang="en-US" dirty="0"/>
          </a:p>
        </p:txBody>
      </p:sp>
    </p:spTree>
    <p:extLst>
      <p:ext uri="{BB962C8B-B14F-4D97-AF65-F5344CB8AC3E}">
        <p14:creationId xmlns:p14="http://schemas.microsoft.com/office/powerpoint/2010/main" val="217008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o Sheet">
    <p:spTree>
      <p:nvGrpSpPr>
        <p:cNvPr id="1" name=""/>
        <p:cNvGrpSpPr/>
        <p:nvPr/>
      </p:nvGrpSpPr>
      <p:grpSpPr>
        <a:xfrm>
          <a:off x="0" y="0"/>
          <a:ext cx="0" cy="0"/>
          <a:chOff x="0" y="0"/>
          <a:chExt cx="0" cy="0"/>
        </a:xfrm>
      </p:grpSpPr>
      <p:sp>
        <p:nvSpPr>
          <p:cNvPr id="13" name="Picture Placeholder 9"/>
          <p:cNvSpPr>
            <a:spLocks noGrp="1"/>
          </p:cNvSpPr>
          <p:nvPr>
            <p:ph type="pic" sz="quarter" idx="12"/>
          </p:nvPr>
        </p:nvSpPr>
        <p:spPr>
          <a:xfrm>
            <a:off x="0" y="0"/>
            <a:ext cx="2514600" cy="6858000"/>
          </a:xfrm>
          <a:prstGeom prst="rect">
            <a:avLst/>
          </a:prstGeom>
        </p:spPr>
        <p:txBody>
          <a:bodyPr>
            <a:normAutofit/>
          </a:bodyPr>
          <a:lstStyle>
            <a:lvl1pPr marL="0" indent="0">
              <a:buNone/>
              <a:defRPr/>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p:txBody>
      </p:sp>
      <p:sp>
        <p:nvSpPr>
          <p:cNvPr id="10" name="Text Placeholder 3"/>
          <p:cNvSpPr>
            <a:spLocks noGrp="1"/>
          </p:cNvSpPr>
          <p:nvPr>
            <p:ph type="body" sz="half" idx="2"/>
          </p:nvPr>
        </p:nvSpPr>
        <p:spPr>
          <a:xfrm>
            <a:off x="2743200" y="1221102"/>
            <a:ext cx="5923598" cy="691517"/>
          </a:xfrm>
        </p:spPr>
        <p:txBody>
          <a:bodyPr lIns="0" tIns="0" rIns="0" bIns="0">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20" name="Title 1"/>
          <p:cNvSpPr>
            <a:spLocks noGrp="1"/>
          </p:cNvSpPr>
          <p:nvPr>
            <p:ph type="title"/>
          </p:nvPr>
        </p:nvSpPr>
        <p:spPr>
          <a:xfrm>
            <a:off x="547100" y="177801"/>
            <a:ext cx="6463301" cy="729465"/>
          </a:xfrm>
          <a:solidFill>
            <a:schemeClr val="accent5"/>
          </a:solidFill>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3" name="Picture Placeholder 2"/>
          <p:cNvSpPr>
            <a:spLocks noGrp="1"/>
          </p:cNvSpPr>
          <p:nvPr>
            <p:ph type="pic" sz="quarter" idx="13"/>
          </p:nvPr>
        </p:nvSpPr>
        <p:spPr>
          <a:xfrm>
            <a:off x="0" y="177800"/>
            <a:ext cx="547688" cy="730251"/>
          </a:xfrm>
          <a:solidFill>
            <a:schemeClr val="accent3"/>
          </a:solidFill>
        </p:spPr>
        <p:txBody>
          <a:bodyPr>
            <a:normAutofit/>
          </a:bodyPr>
          <a:lstStyle/>
          <a:p>
            <a:pPr lvl="0"/>
            <a:r>
              <a:rPr lang="en-US" noProof="0" dirty="0" smtClean="0"/>
              <a:t>Click icon to add picture</a:t>
            </a:r>
            <a:endParaRPr lang="en-US" noProof="0" dirty="0"/>
          </a:p>
        </p:txBody>
      </p:sp>
      <p:sp>
        <p:nvSpPr>
          <p:cNvPr id="6" name="Content Placeholder 5"/>
          <p:cNvSpPr>
            <a:spLocks noGrp="1"/>
          </p:cNvSpPr>
          <p:nvPr>
            <p:ph sz="quarter" idx="15"/>
          </p:nvPr>
        </p:nvSpPr>
        <p:spPr>
          <a:xfrm>
            <a:off x="2743200" y="2108200"/>
            <a:ext cx="5943600" cy="3962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6"/>
          </p:nvPr>
        </p:nvSpPr>
        <p:spPr/>
        <p:txBody>
          <a:bodyPr/>
          <a:lstStyle>
            <a:lvl1pPr algn="ctr" eaLnBrk="0" fontAlgn="base" hangingPunct="0">
              <a:spcBef>
                <a:spcPct val="0"/>
              </a:spcBef>
              <a:spcAft>
                <a:spcPct val="0"/>
              </a:spcAft>
              <a:defRPr>
                <a:latin typeface="Arial" charset="0"/>
              </a:defRPr>
            </a:lvl1pPr>
          </a:lstStyle>
          <a:p>
            <a:pPr>
              <a:defRPr/>
            </a:pPr>
            <a:fld id="{0FB32F01-DA41-4F76-BC84-94D463D35FD4}" type="slidenum">
              <a:rPr lang="en-US"/>
              <a:pPr>
                <a:defRPr/>
              </a:pPr>
              <a:t>‹#›</a:t>
            </a:fld>
            <a:endParaRPr lang="en-US" dirty="0"/>
          </a:p>
        </p:txBody>
      </p:sp>
    </p:spTree>
    <p:extLst>
      <p:ext uri="{BB962C8B-B14F-4D97-AF65-F5344CB8AC3E}">
        <p14:creationId xmlns:p14="http://schemas.microsoft.com/office/powerpoint/2010/main" val="316787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ximum Space">
    <p:spTree>
      <p:nvGrpSpPr>
        <p:cNvPr id="1" name=""/>
        <p:cNvGrpSpPr/>
        <p:nvPr/>
      </p:nvGrpSpPr>
      <p:grpSpPr>
        <a:xfrm>
          <a:off x="0" y="0"/>
          <a:ext cx="0" cy="0"/>
          <a:chOff x="0" y="0"/>
          <a:chExt cx="0" cy="0"/>
        </a:xfrm>
      </p:grpSpPr>
      <p:sp>
        <p:nvSpPr>
          <p:cNvPr id="9" name="Title 1"/>
          <p:cNvSpPr>
            <a:spLocks noGrp="1"/>
          </p:cNvSpPr>
          <p:nvPr>
            <p:ph type="title"/>
          </p:nvPr>
        </p:nvSpPr>
        <p:spPr>
          <a:xfrm>
            <a:off x="228600" y="279400"/>
            <a:ext cx="6172200" cy="732117"/>
          </a:xfrm>
        </p:spPr>
        <p:txBody>
          <a:bodyPr anchor="ctr">
            <a:noAutofit/>
          </a:bodyPr>
          <a:lstStyle>
            <a:lvl1pPr algn="l">
              <a:buNone/>
              <a:defRPr sz="1800" b="0" cap="none" baseline="0"/>
            </a:lvl1pPr>
          </a:lstStyle>
          <a:p>
            <a:r>
              <a:rPr lang="en-US" dirty="0" smtClean="0"/>
              <a:t>Click to edit Master title style</a:t>
            </a:r>
            <a:endParaRPr lang="en-US" dirty="0"/>
          </a:p>
        </p:txBody>
      </p:sp>
      <p:sp>
        <p:nvSpPr>
          <p:cNvPr id="3"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427D1F86-458E-4DDF-AC63-7C9B264AD302}" type="slidenum">
              <a:rPr lang="en-US"/>
              <a:pPr>
                <a:defRPr/>
              </a:pPr>
              <a:t>‹#›</a:t>
            </a:fld>
            <a:endParaRPr lang="en-US" dirty="0"/>
          </a:p>
        </p:txBody>
      </p:sp>
    </p:spTree>
    <p:extLst>
      <p:ext uri="{BB962C8B-B14F-4D97-AF65-F5344CB8AC3E}">
        <p14:creationId xmlns:p14="http://schemas.microsoft.com/office/powerpoint/2010/main" val="34812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ximum Space Bar">
    <p:spTree>
      <p:nvGrpSpPr>
        <p:cNvPr id="1" name=""/>
        <p:cNvGrpSpPr/>
        <p:nvPr/>
      </p:nvGrpSpPr>
      <p:grpSpPr>
        <a:xfrm>
          <a:off x="0" y="0"/>
          <a:ext cx="0" cy="0"/>
          <a:chOff x="0" y="0"/>
          <a:chExt cx="0" cy="0"/>
        </a:xfrm>
      </p:grpSpPr>
      <p:sp>
        <p:nvSpPr>
          <p:cNvPr id="3" name="Rectangle 2"/>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4" name="Rectangle 3"/>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11"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5"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8AB51D88-F128-45E4-A6B1-FEA01F2FAE76}" type="slidenum">
              <a:rPr lang="en-US"/>
              <a:pPr>
                <a:defRPr/>
              </a:pPr>
              <a:t>‹#›</a:t>
            </a:fld>
            <a:endParaRPr lang="en-US" dirty="0"/>
          </a:p>
        </p:txBody>
      </p:sp>
    </p:spTree>
    <p:extLst>
      <p:ext uri="{BB962C8B-B14F-4D97-AF65-F5344CB8AC3E}">
        <p14:creationId xmlns:p14="http://schemas.microsoft.com/office/powerpoint/2010/main" val="829245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wer Bar">
    <p:spTree>
      <p:nvGrpSpPr>
        <p:cNvPr id="1" name=""/>
        <p:cNvGrpSpPr/>
        <p:nvPr/>
      </p:nvGrpSpPr>
      <p:grpSpPr>
        <a:xfrm>
          <a:off x="0" y="0"/>
          <a:ext cx="0" cy="0"/>
          <a:chOff x="0" y="0"/>
          <a:chExt cx="0" cy="0"/>
        </a:xfrm>
      </p:grpSpPr>
      <p:sp>
        <p:nvSpPr>
          <p:cNvPr id="5" name="Rectangle 4"/>
          <p:cNvSpPr/>
          <p:nvPr userDrawn="1"/>
        </p:nvSpPr>
        <p:spPr>
          <a:xfrm>
            <a:off x="0" y="54610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6" name="Rectangle 5"/>
          <p:cNvSpPr/>
          <p:nvPr userDrawn="1"/>
        </p:nvSpPr>
        <p:spPr>
          <a:xfrm>
            <a:off x="0" y="54610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12" name="Text Placeholder 3"/>
          <p:cNvSpPr>
            <a:spLocks noGrp="1"/>
          </p:cNvSpPr>
          <p:nvPr>
            <p:ph type="body" sz="half" idx="2"/>
          </p:nvPr>
        </p:nvSpPr>
        <p:spPr>
          <a:xfrm>
            <a:off x="581501" y="381000"/>
            <a:ext cx="5923598" cy="691517"/>
          </a:xfrm>
        </p:spPr>
        <p:txBody>
          <a:bodyPr lIns="0" tIns="0" rIns="0" bIns="0">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18" name="Title 1"/>
          <p:cNvSpPr>
            <a:spLocks noGrp="1"/>
          </p:cNvSpPr>
          <p:nvPr>
            <p:ph type="title"/>
          </p:nvPr>
        </p:nvSpPr>
        <p:spPr>
          <a:xfrm>
            <a:off x="547100" y="5460998"/>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1" name="Content Placeholder 2"/>
          <p:cNvSpPr>
            <a:spLocks noGrp="1"/>
          </p:cNvSpPr>
          <p:nvPr>
            <p:ph sz="half" idx="12"/>
          </p:nvPr>
        </p:nvSpPr>
        <p:spPr>
          <a:xfrm>
            <a:off x="547099" y="1295400"/>
            <a:ext cx="7149101" cy="38608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3"/>
          </p:nvPr>
        </p:nvSpPr>
        <p:spPr/>
        <p:txBody>
          <a:bodyPr/>
          <a:lstStyle>
            <a:lvl1pPr algn="ctr" eaLnBrk="0" fontAlgn="base" hangingPunct="0">
              <a:spcBef>
                <a:spcPct val="0"/>
              </a:spcBef>
              <a:spcAft>
                <a:spcPct val="0"/>
              </a:spcAft>
              <a:defRPr>
                <a:latin typeface="Arial" charset="0"/>
              </a:defRPr>
            </a:lvl1pPr>
          </a:lstStyle>
          <a:p>
            <a:pPr>
              <a:defRPr/>
            </a:pPr>
            <a:fld id="{0305A4F2-3CC7-4D8C-8715-4A720706F5B1}" type="slidenum">
              <a:rPr lang="en-US"/>
              <a:pPr>
                <a:defRPr/>
              </a:pPr>
              <a:t>‹#›</a:t>
            </a:fld>
            <a:endParaRPr lang="en-US" dirty="0"/>
          </a:p>
        </p:txBody>
      </p:sp>
    </p:spTree>
    <p:extLst>
      <p:ext uri="{BB962C8B-B14F-4D97-AF65-F5344CB8AC3E}">
        <p14:creationId xmlns:p14="http://schemas.microsoft.com/office/powerpoint/2010/main" val="274198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p:bg>
      <p:bgPr>
        <a:gradFill flip="none" rotWithShape="1">
          <a:gsLst>
            <a:gs pos="100000">
              <a:schemeClr val="accent1"/>
            </a:gs>
            <a:gs pos="0">
              <a:schemeClr val="bg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Rectangle 3"/>
          <p:cNvSpPr/>
          <p:nvPr userDrawn="1"/>
        </p:nvSpPr>
        <p:spPr>
          <a:xfrm>
            <a:off x="7010400" y="5461000"/>
            <a:ext cx="2133600" cy="7302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5" name="Rectangle 4"/>
          <p:cNvSpPr/>
          <p:nvPr userDrawn="1"/>
        </p:nvSpPr>
        <p:spPr>
          <a:xfrm>
            <a:off x="0" y="54610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6" name="Rectangle 5"/>
          <p:cNvSpPr/>
          <p:nvPr userDrawn="1"/>
        </p:nvSpPr>
        <p:spPr>
          <a:xfrm>
            <a:off x="0" y="54610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7" name="Rectangle 6"/>
          <p:cNvSpPr/>
          <p:nvPr userDrawn="1"/>
        </p:nvSpPr>
        <p:spPr>
          <a:xfrm>
            <a:off x="7991475" y="2819400"/>
            <a:ext cx="731838" cy="974725"/>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8" name="Rectangle 7"/>
          <p:cNvSpPr/>
          <p:nvPr userDrawn="1"/>
        </p:nvSpPr>
        <p:spPr>
          <a:xfrm>
            <a:off x="7808913" y="3327400"/>
            <a:ext cx="547687" cy="73183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9" name="Rectangle 8"/>
          <p:cNvSpPr/>
          <p:nvPr userDrawn="1"/>
        </p:nvSpPr>
        <p:spPr>
          <a:xfrm>
            <a:off x="8189913" y="3124200"/>
            <a:ext cx="954087" cy="18288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1" name="Rectangle 10"/>
          <p:cNvSpPr/>
          <p:nvPr userDrawn="1"/>
        </p:nvSpPr>
        <p:spPr>
          <a:xfrm>
            <a:off x="8723313" y="1701800"/>
            <a:ext cx="420687" cy="7112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2" name="Rectangle 11"/>
          <p:cNvSpPr/>
          <p:nvPr userDrawn="1"/>
        </p:nvSpPr>
        <p:spPr>
          <a:xfrm>
            <a:off x="7402513" y="2243138"/>
            <a:ext cx="406400" cy="541337"/>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3" name="Rectangle 12"/>
          <p:cNvSpPr/>
          <p:nvPr userDrawn="1"/>
        </p:nvSpPr>
        <p:spPr>
          <a:xfrm>
            <a:off x="6534150" y="5130800"/>
            <a:ext cx="406400" cy="542925"/>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4" name="Rectangle 13"/>
          <p:cNvSpPr/>
          <p:nvPr userDrawn="1"/>
        </p:nvSpPr>
        <p:spPr>
          <a:xfrm>
            <a:off x="7667625" y="4851400"/>
            <a:ext cx="615950" cy="822325"/>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5" name="Rectangle 14"/>
          <p:cNvSpPr/>
          <p:nvPr userDrawn="1"/>
        </p:nvSpPr>
        <p:spPr>
          <a:xfrm>
            <a:off x="7177088" y="4768850"/>
            <a:ext cx="276225" cy="3683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6" name="Rectangle 15"/>
          <p:cNvSpPr/>
          <p:nvPr userDrawn="1"/>
        </p:nvSpPr>
        <p:spPr>
          <a:xfrm>
            <a:off x="8583613" y="5562600"/>
            <a:ext cx="406400" cy="542925"/>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0" name="Picture Placeholder 9"/>
          <p:cNvSpPr>
            <a:spLocks noGrp="1"/>
          </p:cNvSpPr>
          <p:nvPr>
            <p:ph type="pic" sz="quarter" idx="10"/>
          </p:nvPr>
        </p:nvSpPr>
        <p:spPr>
          <a:xfrm>
            <a:off x="547099" y="787401"/>
            <a:ext cx="7261494" cy="3981769"/>
          </a:xfrm>
          <a:prstGeom prst="rect">
            <a:avLst/>
          </a:prstGeom>
        </p:spPr>
        <p:txBody>
          <a:bodyPr>
            <a:normAutofit/>
          </a:bodyPr>
          <a:lstStyle>
            <a:lvl1pPr marL="0" indent="0">
              <a:buNone/>
              <a:defRPr/>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p:txBody>
      </p:sp>
      <p:sp>
        <p:nvSpPr>
          <p:cNvPr id="20" name="Title 1"/>
          <p:cNvSpPr>
            <a:spLocks noGrp="1"/>
          </p:cNvSpPr>
          <p:nvPr>
            <p:ph type="title"/>
          </p:nvPr>
        </p:nvSpPr>
        <p:spPr>
          <a:xfrm>
            <a:off x="547100" y="5460998"/>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7" name="Slide Number Placeholder 3"/>
          <p:cNvSpPr>
            <a:spLocks noGrp="1"/>
          </p:cNvSpPr>
          <p:nvPr>
            <p:ph type="sldNum" sz="quarter" idx="11"/>
          </p:nvPr>
        </p:nvSpPr>
        <p:spPr/>
        <p:txBody>
          <a:bodyPr/>
          <a:lstStyle>
            <a:lvl1pPr algn="ctr" eaLnBrk="0" fontAlgn="base" hangingPunct="0">
              <a:spcBef>
                <a:spcPct val="0"/>
              </a:spcBef>
              <a:spcAft>
                <a:spcPct val="0"/>
              </a:spcAft>
              <a:defRPr>
                <a:latin typeface="Arial" charset="0"/>
              </a:defRPr>
            </a:lvl1pPr>
          </a:lstStyle>
          <a:p>
            <a:pPr>
              <a:defRPr/>
            </a:pPr>
            <a:fld id="{7C880C4C-87B3-4104-AB68-4F8762D3CB8B}" type="slidenum">
              <a:rPr lang="en-US"/>
              <a:pPr>
                <a:defRPr/>
              </a:pPr>
              <a:t>‹#›</a:t>
            </a:fld>
            <a:endParaRPr lang="en-US" dirty="0"/>
          </a:p>
        </p:txBody>
      </p:sp>
    </p:spTree>
    <p:extLst>
      <p:ext uri="{BB962C8B-B14F-4D97-AF65-F5344CB8AC3E}">
        <p14:creationId xmlns:p14="http://schemas.microsoft.com/office/powerpoint/2010/main" val="112250027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7" name="Rectangle 6"/>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5" name="Text Placeholder 2"/>
          <p:cNvSpPr>
            <a:spLocks noGrp="1"/>
          </p:cNvSpPr>
          <p:nvPr>
            <p:ph type="body" idx="2"/>
          </p:nvPr>
        </p:nvSpPr>
        <p:spPr>
          <a:xfrm>
            <a:off x="547098" y="1295400"/>
            <a:ext cx="2577102" cy="4368800"/>
          </a:xfrm>
        </p:spPr>
        <p:txBody>
          <a:bodyPr lIns="45720" rIns="0">
            <a:normAutofit/>
          </a:bodyPr>
          <a:lstStyle>
            <a:lvl1pPr marL="0" indent="0">
              <a:spcBef>
                <a:spcPts val="300"/>
              </a:spcBef>
              <a:buNone/>
              <a:defRPr sz="1400"/>
            </a:lvl1pPr>
            <a:lvl2pPr>
              <a:buNone/>
              <a:defRPr sz="1200"/>
            </a:lvl2pPr>
            <a:lvl3pPr>
              <a:buNone/>
              <a:defRPr sz="1000"/>
            </a:lvl3pPr>
            <a:lvl4pPr>
              <a:buNone/>
              <a:defRPr sz="900"/>
            </a:lvl4pPr>
            <a:lvl5pPr>
              <a:buNone/>
              <a:defRPr sz="900"/>
            </a:lvl5pPr>
          </a:lstStyle>
          <a:p>
            <a:pPr lvl="0"/>
            <a:r>
              <a:rPr lang="en-US" dirty="0" smtClean="0"/>
              <a:t>Click to edit Master text styles</a:t>
            </a:r>
          </a:p>
        </p:txBody>
      </p:sp>
      <p:sp>
        <p:nvSpPr>
          <p:cNvPr id="13"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3"/>
          <p:cNvSpPr>
            <a:spLocks noGrp="1"/>
          </p:cNvSpPr>
          <p:nvPr>
            <p:ph sz="half" idx="13"/>
          </p:nvPr>
        </p:nvSpPr>
        <p:spPr>
          <a:xfrm>
            <a:off x="3429000" y="1295400"/>
            <a:ext cx="5029200" cy="43688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A6993399-EC7A-4F5D-8A90-CCE6840E9205}" type="slidenum">
              <a:rPr lang="en-US"/>
              <a:pPr>
                <a:defRPr/>
              </a:pPr>
              <a:t>‹#›</a:t>
            </a:fld>
            <a:endParaRPr lang="en-US" dirty="0"/>
          </a:p>
        </p:txBody>
      </p:sp>
    </p:spTree>
    <p:extLst>
      <p:ext uri="{BB962C8B-B14F-4D97-AF65-F5344CB8AC3E}">
        <p14:creationId xmlns:p14="http://schemas.microsoft.com/office/powerpoint/2010/main" val="53441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376240" y="1981200"/>
            <a:ext cx="3429000" cy="522288"/>
          </a:xfrm>
        </p:spPr>
        <p:txBody>
          <a:bodyPr tIns="0" bIns="0">
            <a:normAutofit/>
          </a:bodyPr>
          <a:lstStyle>
            <a:lvl1pPr algn="r">
              <a:buNone/>
              <a:defRPr sz="2000" b="0"/>
            </a:lvl1pPr>
          </a:lstStyle>
          <a:p>
            <a:r>
              <a:rPr lang="en-US" dirty="0" smtClean="0"/>
              <a:t>Click to edit Master title style</a:t>
            </a:r>
            <a:endParaRPr lang="en-US" dirty="0"/>
          </a:p>
        </p:txBody>
      </p:sp>
      <p:sp>
        <p:nvSpPr>
          <p:cNvPr id="6" name="Picture Placeholder 2"/>
          <p:cNvSpPr>
            <a:spLocks noGrp="1"/>
          </p:cNvSpPr>
          <p:nvPr>
            <p:ph type="pic" idx="1"/>
          </p:nvPr>
        </p:nvSpPr>
        <p:spPr>
          <a:xfrm>
            <a:off x="4419600" y="1498600"/>
            <a:ext cx="4267200" cy="4368800"/>
          </a:xfrm>
          <a:noFill/>
          <a:ln w="60325">
            <a:noFill/>
            <a:miter lim="800000"/>
          </a:ln>
          <a:effectLst/>
        </p:spPr>
        <p:txBody>
          <a:bodyPr>
            <a:normAutofit/>
          </a:bodyPr>
          <a:lstStyle>
            <a:lvl1pPr>
              <a:buNone/>
              <a:defRPr sz="2400">
                <a:solidFill>
                  <a:schemeClr val="tx1"/>
                </a:solidFill>
              </a:defRPr>
            </a:lvl1pPr>
          </a:lstStyle>
          <a:p>
            <a:pPr lvl="0"/>
            <a:r>
              <a:rPr lang="en-US" noProof="0" dirty="0" smtClean="0"/>
              <a:t>Click icon to add picture</a:t>
            </a:r>
            <a:endParaRPr lang="en-US" noProof="0" dirty="0"/>
          </a:p>
        </p:txBody>
      </p:sp>
      <p:sp>
        <p:nvSpPr>
          <p:cNvPr id="7" name="Text Placeholder 3"/>
          <p:cNvSpPr>
            <a:spLocks noGrp="1"/>
          </p:cNvSpPr>
          <p:nvPr>
            <p:ph type="body" sz="half" idx="2"/>
          </p:nvPr>
        </p:nvSpPr>
        <p:spPr>
          <a:xfrm>
            <a:off x="381000" y="2616200"/>
            <a:ext cx="3429000" cy="914400"/>
          </a:xfrm>
        </p:spPr>
        <p:txBody>
          <a:bodyPr lIns="0" tIns="0" rIns="0" bIns="0"/>
          <a:lstStyle>
            <a:lvl1pPr indent="0" algn="r">
              <a:spcBef>
                <a:spcPts val="300"/>
              </a:spcBef>
              <a:buFontTx/>
              <a:buNone/>
              <a:defRPr sz="1400" baseline="0">
                <a:solidFill>
                  <a:schemeClr val="accent3"/>
                </a:solidFill>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390104CD-E753-4E45-A284-C889542FA83A}" type="slidenum">
              <a:rPr lang="en-US"/>
              <a:pPr>
                <a:defRPr/>
              </a:pPr>
              <a:t>‹#›</a:t>
            </a:fld>
            <a:endParaRPr lang="en-US" dirty="0"/>
          </a:p>
        </p:txBody>
      </p:sp>
    </p:spTree>
    <p:extLst>
      <p:ext uri="{BB962C8B-B14F-4D97-AF65-F5344CB8AC3E}">
        <p14:creationId xmlns:p14="http://schemas.microsoft.com/office/powerpoint/2010/main" val="2971195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Vertical Text">
    <p:spTree>
      <p:nvGrpSpPr>
        <p:cNvPr id="1" name=""/>
        <p:cNvGrpSpPr/>
        <p:nvPr/>
      </p:nvGrpSpPr>
      <p:grpSpPr>
        <a:xfrm>
          <a:off x="0" y="0"/>
          <a:ext cx="0" cy="0"/>
          <a:chOff x="0" y="0"/>
          <a:chExt cx="0" cy="0"/>
        </a:xfrm>
      </p:grpSpPr>
      <p:sp>
        <p:nvSpPr>
          <p:cNvPr id="4" name="Rectangle 3"/>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6" name="Rectangle 5"/>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5" name="Vertical Text Placeholder 2"/>
          <p:cNvSpPr>
            <a:spLocks noGrp="1"/>
          </p:cNvSpPr>
          <p:nvPr>
            <p:ph type="body" orient="vert" idx="1"/>
          </p:nvPr>
        </p:nvSpPr>
        <p:spPr>
          <a:xfrm>
            <a:off x="457200" y="1295400"/>
            <a:ext cx="8229600" cy="48768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7"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9D23B8A6-FA6D-4C65-902D-BA11998B8BFD}" type="slidenum">
              <a:rPr lang="en-US"/>
              <a:pPr>
                <a:defRPr/>
              </a:pPr>
              <a:t>‹#›</a:t>
            </a:fld>
            <a:endParaRPr lang="en-US" dirty="0"/>
          </a:p>
        </p:txBody>
      </p:sp>
    </p:spTree>
    <p:extLst>
      <p:ext uri="{BB962C8B-B14F-4D97-AF65-F5344CB8AC3E}">
        <p14:creationId xmlns:p14="http://schemas.microsoft.com/office/powerpoint/2010/main" val="394398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Text">
    <p:spTree>
      <p:nvGrpSpPr>
        <p:cNvPr id="1" name=""/>
        <p:cNvGrpSpPr/>
        <p:nvPr/>
      </p:nvGrpSpPr>
      <p:grpSpPr>
        <a:xfrm>
          <a:off x="0" y="0"/>
          <a:ext cx="0" cy="0"/>
          <a:chOff x="0" y="0"/>
          <a:chExt cx="0" cy="0"/>
        </a:xfrm>
      </p:grpSpPr>
      <p:sp>
        <p:nvSpPr>
          <p:cNvPr id="6" name="Vertical Title 1"/>
          <p:cNvSpPr>
            <a:spLocks noGrp="1"/>
          </p:cNvSpPr>
          <p:nvPr>
            <p:ph type="title" orient="vert"/>
          </p:nvPr>
        </p:nvSpPr>
        <p:spPr>
          <a:xfrm>
            <a:off x="6629400" y="271405"/>
            <a:ext cx="1066800" cy="5900796"/>
          </a:xfrm>
        </p:spPr>
        <p:txBody>
          <a:bodyPr vert="eaVert">
            <a:normAutofit/>
          </a:bodyPr>
          <a:lstStyle>
            <a:lvl1pPr>
              <a:defRPr sz="2400">
                <a:solidFill>
                  <a:schemeClr val="tx1"/>
                </a:solidFill>
              </a:defRPr>
            </a:lvl1pPr>
          </a:lstStyle>
          <a:p>
            <a:r>
              <a:rPr lang="en-US" dirty="0" smtClean="0"/>
              <a:t>Click to edit Master title style</a:t>
            </a:r>
            <a:endParaRPr lang="en-US" dirty="0"/>
          </a:p>
        </p:txBody>
      </p:sp>
      <p:sp>
        <p:nvSpPr>
          <p:cNvPr id="5" name="Vertical Text Placeholder 2"/>
          <p:cNvSpPr>
            <a:spLocks noGrp="1"/>
          </p:cNvSpPr>
          <p:nvPr>
            <p:ph type="body" orient="vert" idx="1"/>
          </p:nvPr>
        </p:nvSpPr>
        <p:spPr>
          <a:xfrm>
            <a:off x="457200" y="279400"/>
            <a:ext cx="6019800" cy="58928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55BDD502-23A0-447F-8C47-E80F08A9E1C9}" type="slidenum">
              <a:rPr lang="en-US"/>
              <a:pPr>
                <a:defRPr/>
              </a:pPr>
              <a:t>‹#›</a:t>
            </a:fld>
            <a:endParaRPr lang="en-US" dirty="0"/>
          </a:p>
        </p:txBody>
      </p:sp>
    </p:spTree>
    <p:extLst>
      <p:ext uri="{BB962C8B-B14F-4D97-AF65-F5344CB8AC3E}">
        <p14:creationId xmlns:p14="http://schemas.microsoft.com/office/powerpoint/2010/main" val="328929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1"/>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1"/>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609600" y="6248400"/>
            <a:ext cx="2057400" cy="304800"/>
          </a:xfrm>
          <a:prstGeom prst="rect">
            <a:avLst/>
          </a:prstGeom>
        </p:spPr>
        <p:txBody>
          <a:bodyPr/>
          <a:lstStyle>
            <a:lvl1pPr eaLnBrk="1" hangingPunct="1">
              <a:defRPr sz="2000" b="0">
                <a:solidFill>
                  <a:prstClr val="black"/>
                </a:solidFill>
                <a:latin typeface="Arial" charset="0"/>
              </a:defRPr>
            </a:lvl1pPr>
          </a:lstStyle>
          <a:p>
            <a:pPr>
              <a:defRPr/>
            </a:pPr>
            <a:fld id="{2AB5CFFA-1A62-4C2B-B702-B9386E5BD671}" type="datetime1">
              <a:rPr lang="en-US"/>
              <a:pPr>
                <a:defRPr/>
              </a:pPr>
              <a:t>10/10/2013</a:t>
            </a:fld>
            <a:endParaRPr lang="en-US" dirty="0"/>
          </a:p>
        </p:txBody>
      </p:sp>
      <p:sp>
        <p:nvSpPr>
          <p:cNvPr id="6" name="Footer Placeholder 4"/>
          <p:cNvSpPr>
            <a:spLocks noGrp="1"/>
          </p:cNvSpPr>
          <p:nvPr>
            <p:ph type="ftr" sz="quarter" idx="11"/>
          </p:nvPr>
        </p:nvSpPr>
        <p:spPr>
          <a:xfrm>
            <a:off x="2667000" y="6248400"/>
            <a:ext cx="3657600" cy="304800"/>
          </a:xfrm>
          <a:prstGeom prst="rect">
            <a:avLst/>
          </a:prstGeom>
        </p:spPr>
        <p:txBody>
          <a:bodyPr/>
          <a:lstStyle>
            <a:lvl1pPr eaLnBrk="1" hangingPunct="1">
              <a:defRPr sz="2000" b="0">
                <a:solidFill>
                  <a:prstClr val="black"/>
                </a:solidFill>
                <a:latin typeface="Arial" charset="0"/>
              </a:defRPr>
            </a:lvl1pPr>
          </a:lstStyle>
          <a:p>
            <a:pPr>
              <a:defRPr/>
            </a:pPr>
            <a:r>
              <a:rPr lang="en-US" dirty="0"/>
              <a:t>Footer goes here | web | phone?</a:t>
            </a:r>
          </a:p>
        </p:txBody>
      </p:sp>
    </p:spTree>
    <p:extLst>
      <p:ext uri="{BB962C8B-B14F-4D97-AF65-F5344CB8AC3E}">
        <p14:creationId xmlns:p14="http://schemas.microsoft.com/office/powerpoint/2010/main" val="396913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09600" y="6248400"/>
            <a:ext cx="2057400" cy="304800"/>
          </a:xfrm>
          <a:prstGeom prst="rect">
            <a:avLst/>
          </a:prstGeom>
        </p:spPr>
        <p:txBody>
          <a:bodyPr/>
          <a:lstStyle>
            <a:lvl1pPr eaLnBrk="1" hangingPunct="1">
              <a:defRPr sz="2000" b="0">
                <a:solidFill>
                  <a:prstClr val="black"/>
                </a:solidFill>
                <a:latin typeface="Arial" charset="0"/>
              </a:defRPr>
            </a:lvl1pPr>
          </a:lstStyle>
          <a:p>
            <a:pPr>
              <a:defRPr/>
            </a:pPr>
            <a:fld id="{3DBF992E-FD8D-4223-A6C5-9FDBACC4C3F8}" type="datetime1">
              <a:rPr lang="en-US"/>
              <a:pPr>
                <a:defRPr/>
              </a:pPr>
              <a:t>10/10/2013</a:t>
            </a:fld>
            <a:endParaRPr lang="en-US" dirty="0"/>
          </a:p>
        </p:txBody>
      </p:sp>
      <p:sp>
        <p:nvSpPr>
          <p:cNvPr id="8" name="Footer Placeholder 4"/>
          <p:cNvSpPr>
            <a:spLocks noGrp="1"/>
          </p:cNvSpPr>
          <p:nvPr>
            <p:ph type="ftr" sz="quarter" idx="11"/>
          </p:nvPr>
        </p:nvSpPr>
        <p:spPr>
          <a:xfrm>
            <a:off x="2667000" y="6248400"/>
            <a:ext cx="3657600" cy="304800"/>
          </a:xfrm>
          <a:prstGeom prst="rect">
            <a:avLst/>
          </a:prstGeom>
        </p:spPr>
        <p:txBody>
          <a:bodyPr/>
          <a:lstStyle>
            <a:lvl1pPr eaLnBrk="1" hangingPunct="1">
              <a:defRPr sz="2000" b="0">
                <a:solidFill>
                  <a:prstClr val="black"/>
                </a:solidFill>
                <a:latin typeface="Arial" charset="0"/>
              </a:defRPr>
            </a:lvl1pPr>
          </a:lstStyle>
          <a:p>
            <a:pPr>
              <a:defRPr/>
            </a:pPr>
            <a:r>
              <a:rPr lang="en-US" dirty="0"/>
              <a:t>Footer goes here | web | phone?</a:t>
            </a:r>
          </a:p>
        </p:txBody>
      </p:sp>
    </p:spTree>
    <p:extLst>
      <p:ext uri="{BB962C8B-B14F-4D97-AF65-F5344CB8AC3E}">
        <p14:creationId xmlns:p14="http://schemas.microsoft.com/office/powerpoint/2010/main" val="251098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609600" y="6248400"/>
            <a:ext cx="2057400" cy="304800"/>
          </a:xfrm>
          <a:prstGeom prst="rect">
            <a:avLst/>
          </a:prstGeom>
        </p:spPr>
        <p:txBody>
          <a:bodyPr/>
          <a:lstStyle>
            <a:lvl1pPr eaLnBrk="1" hangingPunct="1">
              <a:defRPr sz="2000" b="0">
                <a:solidFill>
                  <a:prstClr val="black"/>
                </a:solidFill>
                <a:latin typeface="Arial" charset="0"/>
              </a:defRPr>
            </a:lvl1pPr>
          </a:lstStyle>
          <a:p>
            <a:pPr>
              <a:defRPr/>
            </a:pPr>
            <a:fld id="{230F8F91-C2DD-46A2-B039-B78A6513CFE5}" type="datetime1">
              <a:rPr lang="en-US"/>
              <a:pPr>
                <a:defRPr/>
              </a:pPr>
              <a:t>10/10/2013</a:t>
            </a:fld>
            <a:endParaRPr lang="en-US" dirty="0"/>
          </a:p>
        </p:txBody>
      </p:sp>
      <p:sp>
        <p:nvSpPr>
          <p:cNvPr id="4" name="Footer Placeholder 4"/>
          <p:cNvSpPr>
            <a:spLocks noGrp="1"/>
          </p:cNvSpPr>
          <p:nvPr>
            <p:ph type="ftr" sz="quarter" idx="11"/>
          </p:nvPr>
        </p:nvSpPr>
        <p:spPr>
          <a:xfrm>
            <a:off x="2667000" y="6248400"/>
            <a:ext cx="3657600" cy="304800"/>
          </a:xfrm>
          <a:prstGeom prst="rect">
            <a:avLst/>
          </a:prstGeom>
        </p:spPr>
        <p:txBody>
          <a:bodyPr/>
          <a:lstStyle>
            <a:lvl1pPr eaLnBrk="1" hangingPunct="1">
              <a:defRPr sz="2000" b="0">
                <a:solidFill>
                  <a:prstClr val="black"/>
                </a:solidFill>
                <a:latin typeface="Arial" charset="0"/>
              </a:defRPr>
            </a:lvl1pPr>
          </a:lstStyle>
          <a:p>
            <a:pPr>
              <a:defRPr/>
            </a:pPr>
            <a:r>
              <a:rPr lang="en-US" dirty="0"/>
              <a:t>Footer goes here | web | phone?</a:t>
            </a:r>
          </a:p>
        </p:txBody>
      </p:sp>
    </p:spTree>
    <p:extLst>
      <p:ext uri="{BB962C8B-B14F-4D97-AF65-F5344CB8AC3E}">
        <p14:creationId xmlns:p14="http://schemas.microsoft.com/office/powerpoint/2010/main" val="357889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248400"/>
            <a:ext cx="2057400" cy="304800"/>
          </a:xfrm>
          <a:prstGeom prst="rect">
            <a:avLst/>
          </a:prstGeom>
        </p:spPr>
        <p:txBody>
          <a:bodyPr/>
          <a:lstStyle>
            <a:lvl1pPr eaLnBrk="1" hangingPunct="1">
              <a:defRPr sz="2000" b="0">
                <a:solidFill>
                  <a:prstClr val="black"/>
                </a:solidFill>
                <a:latin typeface="Arial" charset="0"/>
              </a:defRPr>
            </a:lvl1pPr>
          </a:lstStyle>
          <a:p>
            <a:pPr>
              <a:defRPr/>
            </a:pPr>
            <a:fld id="{7323576C-A6D7-4BBA-A02C-E26CDC2A2B4C}" type="datetime1">
              <a:rPr lang="en-US"/>
              <a:pPr>
                <a:defRPr/>
              </a:pPr>
              <a:t>10/10/2013</a:t>
            </a:fld>
            <a:endParaRPr lang="en-US" dirty="0"/>
          </a:p>
        </p:txBody>
      </p:sp>
      <p:sp>
        <p:nvSpPr>
          <p:cNvPr id="3" name="Footer Placeholder 4"/>
          <p:cNvSpPr>
            <a:spLocks noGrp="1"/>
          </p:cNvSpPr>
          <p:nvPr>
            <p:ph type="ftr" sz="quarter" idx="11"/>
          </p:nvPr>
        </p:nvSpPr>
        <p:spPr>
          <a:xfrm>
            <a:off x="2667000" y="6248400"/>
            <a:ext cx="3657600" cy="304800"/>
          </a:xfrm>
          <a:prstGeom prst="rect">
            <a:avLst/>
          </a:prstGeom>
        </p:spPr>
        <p:txBody>
          <a:bodyPr/>
          <a:lstStyle>
            <a:lvl1pPr eaLnBrk="1" hangingPunct="1">
              <a:defRPr sz="2000" b="0">
                <a:solidFill>
                  <a:prstClr val="black"/>
                </a:solidFill>
                <a:latin typeface="Arial" charset="0"/>
              </a:defRPr>
            </a:lvl1pPr>
          </a:lstStyle>
          <a:p>
            <a:pPr>
              <a:defRPr/>
            </a:pPr>
            <a:r>
              <a:rPr lang="en-US" dirty="0"/>
              <a:t>Footer goes here | web | phone?</a:t>
            </a:r>
          </a:p>
        </p:txBody>
      </p:sp>
    </p:spTree>
    <p:extLst>
      <p:ext uri="{BB962C8B-B14F-4D97-AF65-F5344CB8AC3E}">
        <p14:creationId xmlns:p14="http://schemas.microsoft.com/office/powerpoint/2010/main" val="246196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100000">
              <a:schemeClr val="accent1">
                <a:lumMod val="76000"/>
                <a:lumOff val="24000"/>
              </a:schemeClr>
            </a:gs>
            <a:gs pos="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Rectangle 3"/>
          <p:cNvSpPr/>
          <p:nvPr userDrawn="1"/>
        </p:nvSpPr>
        <p:spPr>
          <a:xfrm>
            <a:off x="0" y="3530600"/>
            <a:ext cx="7086600" cy="1066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5" name="Rectangle 4"/>
          <p:cNvSpPr/>
          <p:nvPr userDrawn="1"/>
        </p:nvSpPr>
        <p:spPr>
          <a:xfrm>
            <a:off x="0" y="3530600"/>
            <a:ext cx="854075" cy="106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6" name="Rectangle 5"/>
          <p:cNvSpPr/>
          <p:nvPr userDrawn="1"/>
        </p:nvSpPr>
        <p:spPr>
          <a:xfrm>
            <a:off x="7086600" y="3530600"/>
            <a:ext cx="2057400" cy="1066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7" name="Rectangle 12"/>
          <p:cNvSpPr>
            <a:spLocks noChangeArrowheads="1"/>
          </p:cNvSpPr>
          <p:nvPr userDrawn="1"/>
        </p:nvSpPr>
        <p:spPr bwMode="auto">
          <a:xfrm>
            <a:off x="514350" y="6445250"/>
            <a:ext cx="457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700" b="0" dirty="0">
                <a:solidFill>
                  <a:srgbClr val="1D2B34"/>
                </a:solidFill>
              </a:rPr>
              <a:t>© 2012 DealerTrack, Inc. All rights reserved.</a:t>
            </a:r>
          </a:p>
        </p:txBody>
      </p:sp>
      <p:sp>
        <p:nvSpPr>
          <p:cNvPr id="8" name="Rectangle 7"/>
          <p:cNvSpPr/>
          <p:nvPr userDrawn="1"/>
        </p:nvSpPr>
        <p:spPr>
          <a:xfrm>
            <a:off x="7991475" y="2819400"/>
            <a:ext cx="731838" cy="974725"/>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9" name="Rectangle 8"/>
          <p:cNvSpPr/>
          <p:nvPr userDrawn="1"/>
        </p:nvSpPr>
        <p:spPr>
          <a:xfrm>
            <a:off x="7808913" y="3327400"/>
            <a:ext cx="547687" cy="73183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0" name="Rectangle 9"/>
          <p:cNvSpPr/>
          <p:nvPr userDrawn="1"/>
        </p:nvSpPr>
        <p:spPr>
          <a:xfrm>
            <a:off x="8189913" y="3124200"/>
            <a:ext cx="954087" cy="18288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1" name="Rectangle 10"/>
          <p:cNvSpPr/>
          <p:nvPr userDrawn="1"/>
        </p:nvSpPr>
        <p:spPr>
          <a:xfrm>
            <a:off x="8723313" y="1701800"/>
            <a:ext cx="420687" cy="7112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2" name="Rectangle 11"/>
          <p:cNvSpPr/>
          <p:nvPr userDrawn="1"/>
        </p:nvSpPr>
        <p:spPr>
          <a:xfrm>
            <a:off x="7402513" y="2243138"/>
            <a:ext cx="406400" cy="541337"/>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3" name="Rectangle 12"/>
          <p:cNvSpPr/>
          <p:nvPr userDrawn="1"/>
        </p:nvSpPr>
        <p:spPr>
          <a:xfrm>
            <a:off x="6534150" y="5130800"/>
            <a:ext cx="406400" cy="542925"/>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4" name="Rectangle 13"/>
          <p:cNvSpPr/>
          <p:nvPr userDrawn="1"/>
        </p:nvSpPr>
        <p:spPr>
          <a:xfrm>
            <a:off x="7667625" y="4851400"/>
            <a:ext cx="615950" cy="822325"/>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5" name="Rectangle 14"/>
          <p:cNvSpPr/>
          <p:nvPr userDrawn="1"/>
        </p:nvSpPr>
        <p:spPr>
          <a:xfrm>
            <a:off x="7177088" y="4768850"/>
            <a:ext cx="276225" cy="3683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8" name="Rectangle 17"/>
          <p:cNvSpPr/>
          <p:nvPr userDrawn="1"/>
        </p:nvSpPr>
        <p:spPr>
          <a:xfrm>
            <a:off x="8583613" y="5562600"/>
            <a:ext cx="406400" cy="542925"/>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0" dirty="0">
                <a:solidFill>
                  <a:srgbClr val="FFFFFF"/>
                </a:solidFill>
              </a:rPr>
              <a:t> </a:t>
            </a:r>
          </a:p>
        </p:txBody>
      </p:sp>
      <p:sp>
        <p:nvSpPr>
          <p:cNvPr id="16" name="Title 1"/>
          <p:cNvSpPr>
            <a:spLocks noGrp="1"/>
          </p:cNvSpPr>
          <p:nvPr>
            <p:ph type="title"/>
          </p:nvPr>
        </p:nvSpPr>
        <p:spPr>
          <a:xfrm>
            <a:off x="853441" y="3530600"/>
            <a:ext cx="6233160" cy="1066800"/>
          </a:xfrm>
        </p:spPr>
        <p:txBody>
          <a:bodyPr lIns="137160" rIns="137160" anchor="ctr">
            <a:noAutofit/>
          </a:bodyPr>
          <a:lstStyle>
            <a:lvl1pPr algn="l">
              <a:buNone/>
              <a:defRPr sz="2400" b="0" cap="none" baseline="0">
                <a:solidFill>
                  <a:schemeClr val="bg2"/>
                </a:solidFill>
              </a:defRPr>
            </a:lvl1pPr>
          </a:lstStyle>
          <a:p>
            <a:r>
              <a:rPr lang="en-US" dirty="0" smtClean="0"/>
              <a:t>Click to edit Master title style</a:t>
            </a:r>
            <a:endParaRPr lang="en-US" dirty="0"/>
          </a:p>
        </p:txBody>
      </p:sp>
      <p:sp>
        <p:nvSpPr>
          <p:cNvPr id="17" name="Text Placeholder 2"/>
          <p:cNvSpPr>
            <a:spLocks noGrp="1"/>
          </p:cNvSpPr>
          <p:nvPr>
            <p:ph type="body" idx="1"/>
          </p:nvPr>
        </p:nvSpPr>
        <p:spPr>
          <a:xfrm>
            <a:off x="853440" y="4749800"/>
            <a:ext cx="7909560" cy="1016000"/>
          </a:xfrm>
        </p:spPr>
        <p:txBody>
          <a:bodyPr lIns="137160" rIns="137160"/>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p:txBody>
      </p:sp>
    </p:spTree>
    <p:extLst>
      <p:ext uri="{BB962C8B-B14F-4D97-AF65-F5344CB8AC3E}">
        <p14:creationId xmlns:p14="http://schemas.microsoft.com/office/powerpoint/2010/main" val="5077340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5" name="Rectangle 4"/>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9"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3" name="Content Placeholder 3"/>
          <p:cNvSpPr>
            <a:spLocks noGrp="1"/>
          </p:cNvSpPr>
          <p:nvPr>
            <p:ph sz="half" idx="13"/>
          </p:nvPr>
        </p:nvSpPr>
        <p:spPr>
          <a:xfrm>
            <a:off x="547099" y="1295400"/>
            <a:ext cx="8063501" cy="43688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3"/>
          <p:cNvSpPr>
            <a:spLocks noGrp="1"/>
          </p:cNvSpPr>
          <p:nvPr>
            <p:ph type="sldNum" sz="quarter" idx="14"/>
          </p:nvPr>
        </p:nvSpPr>
        <p:spPr/>
        <p:txBody>
          <a:bodyPr/>
          <a:lstStyle>
            <a:lvl1pPr eaLnBrk="0" fontAlgn="base" hangingPunct="0">
              <a:spcBef>
                <a:spcPct val="0"/>
              </a:spcBef>
              <a:spcAft>
                <a:spcPct val="0"/>
              </a:spcAft>
              <a:defRPr>
                <a:latin typeface="Arial" charset="0"/>
              </a:defRPr>
            </a:lvl1pPr>
          </a:lstStyle>
          <a:p>
            <a:pPr>
              <a:defRPr/>
            </a:pPr>
            <a:fld id="{F744DC85-6675-49B1-AAED-26D623AC0FD1}" type="slidenum">
              <a:rPr lang="en-US"/>
              <a:pPr>
                <a:defRPr/>
              </a:pPr>
              <a:t>‹#›</a:t>
            </a:fld>
            <a:endParaRPr lang="en-US" dirty="0"/>
          </a:p>
        </p:txBody>
      </p:sp>
    </p:spTree>
    <p:extLst>
      <p:ext uri="{BB962C8B-B14F-4D97-AF65-F5344CB8AC3E}">
        <p14:creationId xmlns:p14="http://schemas.microsoft.com/office/powerpoint/2010/main" val="27468222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722376" y="1600200"/>
            <a:ext cx="7772400" cy="1286256"/>
          </a:xfrm>
        </p:spPr>
        <p:txBody>
          <a:bodyPr>
            <a:noAutofit/>
          </a:bodyPr>
          <a:lstStyle>
            <a:lvl1pPr algn="l">
              <a:buNone/>
              <a:defRPr sz="3200" b="0" cap="none" baseline="0"/>
            </a:lvl1pPr>
          </a:lstStyle>
          <a:p>
            <a:r>
              <a:rPr lang="en-US" dirty="0" smtClean="0"/>
              <a:t>Click to edit Master title style</a:t>
            </a:r>
            <a:endParaRPr lang="en-US" dirty="0"/>
          </a:p>
        </p:txBody>
      </p:sp>
      <p:sp>
        <p:nvSpPr>
          <p:cNvPr id="6" name="Text Placeholder 2"/>
          <p:cNvSpPr>
            <a:spLocks noGrp="1"/>
          </p:cNvSpPr>
          <p:nvPr>
            <p:ph type="body" idx="1"/>
          </p:nvPr>
        </p:nvSpPr>
        <p:spPr>
          <a:xfrm>
            <a:off x="722313" y="2886077"/>
            <a:ext cx="7772400" cy="1509712"/>
          </a:xfrm>
        </p:spPr>
        <p:txBody>
          <a:bodyPr/>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54E84963-3C40-4A44-BC70-2C54304B178A}" type="slidenum">
              <a:rPr lang="en-US"/>
              <a:pPr>
                <a:defRPr/>
              </a:pPr>
              <a:t>‹#›</a:t>
            </a:fld>
            <a:endParaRPr lang="en-US" dirty="0"/>
          </a:p>
        </p:txBody>
      </p:sp>
    </p:spTree>
    <p:extLst>
      <p:ext uri="{BB962C8B-B14F-4D97-AF65-F5344CB8AC3E}">
        <p14:creationId xmlns:p14="http://schemas.microsoft.com/office/powerpoint/2010/main" val="241251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0" y="177800"/>
            <a:ext cx="7010400" cy="73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6" name="Rectangle 5"/>
          <p:cNvSpPr/>
          <p:nvPr userDrawn="1"/>
        </p:nvSpPr>
        <p:spPr>
          <a:xfrm>
            <a:off x="0" y="177800"/>
            <a:ext cx="547688"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13" name="Title 1"/>
          <p:cNvSpPr>
            <a:spLocks noGrp="1"/>
          </p:cNvSpPr>
          <p:nvPr>
            <p:ph type="title"/>
          </p:nvPr>
        </p:nvSpPr>
        <p:spPr>
          <a:xfrm>
            <a:off x="547100" y="177801"/>
            <a:ext cx="6463301" cy="729465"/>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547100" y="1397000"/>
            <a:ext cx="3948701" cy="38608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3"/>
          </p:nvPr>
        </p:nvSpPr>
        <p:spPr>
          <a:xfrm>
            <a:off x="4648200" y="1397000"/>
            <a:ext cx="4038600" cy="38608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287EDC44-8C3A-4DA0-9A71-2DE76853ACBE}" type="slidenum">
              <a:rPr lang="en-US"/>
              <a:pPr>
                <a:defRPr/>
              </a:pPr>
              <a:t>‹#›</a:t>
            </a:fld>
            <a:endParaRPr lang="en-US" dirty="0"/>
          </a:p>
        </p:txBody>
      </p:sp>
    </p:spTree>
    <p:extLst>
      <p:ext uri="{BB962C8B-B14F-4D97-AF65-F5344CB8AC3E}">
        <p14:creationId xmlns:p14="http://schemas.microsoft.com/office/powerpoint/2010/main" val="296898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0" y="255588"/>
            <a:ext cx="5410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2954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logoDT.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3725" y="347663"/>
            <a:ext cx="181451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Lst>
  <p:hf hdr="0"/>
  <p:txStyles>
    <p:titleStyle>
      <a:lvl1pPr algn="l" rtl="0" eaLnBrk="0" fontAlgn="base" hangingPunct="0">
        <a:spcBef>
          <a:spcPct val="0"/>
        </a:spcBef>
        <a:spcAft>
          <a:spcPct val="0"/>
        </a:spcAft>
        <a:defRPr sz="16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1600" b="1">
          <a:solidFill>
            <a:schemeClr val="bg1"/>
          </a:solidFill>
          <a:latin typeface="Arial" pitchFamily="34" charset="0"/>
          <a:cs typeface="Arial" pitchFamily="34" charset="0"/>
        </a:defRPr>
      </a:lvl2pPr>
      <a:lvl3pPr algn="l" rtl="0" eaLnBrk="0" fontAlgn="base" hangingPunct="0">
        <a:spcBef>
          <a:spcPct val="0"/>
        </a:spcBef>
        <a:spcAft>
          <a:spcPct val="0"/>
        </a:spcAft>
        <a:defRPr sz="1600" b="1">
          <a:solidFill>
            <a:schemeClr val="bg1"/>
          </a:solidFill>
          <a:latin typeface="Arial" pitchFamily="34" charset="0"/>
          <a:cs typeface="Arial" pitchFamily="34" charset="0"/>
        </a:defRPr>
      </a:lvl3pPr>
      <a:lvl4pPr algn="l" rtl="0" eaLnBrk="0" fontAlgn="base" hangingPunct="0">
        <a:spcBef>
          <a:spcPct val="0"/>
        </a:spcBef>
        <a:spcAft>
          <a:spcPct val="0"/>
        </a:spcAft>
        <a:defRPr sz="1600" b="1">
          <a:solidFill>
            <a:schemeClr val="bg1"/>
          </a:solidFill>
          <a:latin typeface="Arial" pitchFamily="34" charset="0"/>
          <a:cs typeface="Arial" pitchFamily="34" charset="0"/>
        </a:defRPr>
      </a:lvl4pPr>
      <a:lvl5pPr algn="l" rtl="0" eaLnBrk="0" fontAlgn="base" hangingPunct="0">
        <a:spcBef>
          <a:spcPct val="0"/>
        </a:spcBef>
        <a:spcAft>
          <a:spcPct val="0"/>
        </a:spcAft>
        <a:defRPr sz="1600" b="1">
          <a:solidFill>
            <a:schemeClr val="bg1"/>
          </a:solidFill>
          <a:latin typeface="Arial" pitchFamily="34" charset="0"/>
          <a:cs typeface="Arial" pitchFamily="34" charset="0"/>
        </a:defRPr>
      </a:lvl5pPr>
      <a:lvl6pPr marL="457200" algn="l" rtl="0" fontAlgn="base">
        <a:spcBef>
          <a:spcPct val="0"/>
        </a:spcBef>
        <a:spcAft>
          <a:spcPct val="0"/>
        </a:spcAft>
        <a:defRPr sz="1600" b="1">
          <a:solidFill>
            <a:schemeClr val="bg1"/>
          </a:solidFill>
          <a:latin typeface="Arial" pitchFamily="34" charset="0"/>
          <a:cs typeface="Arial" pitchFamily="34" charset="0"/>
        </a:defRPr>
      </a:lvl6pPr>
      <a:lvl7pPr marL="914400" algn="l" rtl="0" fontAlgn="base">
        <a:spcBef>
          <a:spcPct val="0"/>
        </a:spcBef>
        <a:spcAft>
          <a:spcPct val="0"/>
        </a:spcAft>
        <a:defRPr sz="1600" b="1">
          <a:solidFill>
            <a:schemeClr val="bg1"/>
          </a:solidFill>
          <a:latin typeface="Arial" pitchFamily="34" charset="0"/>
          <a:cs typeface="Arial" pitchFamily="34" charset="0"/>
        </a:defRPr>
      </a:lvl7pPr>
      <a:lvl8pPr marL="1371600" algn="l" rtl="0" fontAlgn="base">
        <a:spcBef>
          <a:spcPct val="0"/>
        </a:spcBef>
        <a:spcAft>
          <a:spcPct val="0"/>
        </a:spcAft>
        <a:defRPr sz="1600" b="1">
          <a:solidFill>
            <a:schemeClr val="bg1"/>
          </a:solidFill>
          <a:latin typeface="Arial" pitchFamily="34" charset="0"/>
          <a:cs typeface="Arial" pitchFamily="34" charset="0"/>
        </a:defRPr>
      </a:lvl8pPr>
      <a:lvl9pPr marL="1828800" algn="l" rtl="0" fontAlgn="base">
        <a:spcBef>
          <a:spcPct val="0"/>
        </a:spcBef>
        <a:spcAft>
          <a:spcPct val="0"/>
        </a:spcAft>
        <a:defRPr sz="1600" b="1">
          <a:solidFill>
            <a:schemeClr val="bg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8"/>
          <p:cNvSpPr>
            <a:spLocks noGrp="1"/>
          </p:cNvSpPr>
          <p:nvPr>
            <p:ph type="title"/>
          </p:nvPr>
        </p:nvSpPr>
        <p:spPr bwMode="auto">
          <a:xfrm>
            <a:off x="457200" y="1295400"/>
            <a:ext cx="8229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9144" rIns="0" bIns="9144" numCol="1" anchor="b" anchorCtr="0" compatLnSpc="1">
            <a:prstTxWarp prst="textNoShape">
              <a:avLst/>
            </a:prstTxWarp>
          </a:bodyPr>
          <a:lstStyle/>
          <a:p>
            <a:pPr lvl="0"/>
            <a:r>
              <a:rPr lang="en-US" smtClean="0"/>
              <a:t>Click to edit Master title style</a:t>
            </a:r>
          </a:p>
        </p:txBody>
      </p:sp>
      <p:sp>
        <p:nvSpPr>
          <p:cNvPr id="2051" name="Text Placeholder 29"/>
          <p:cNvSpPr>
            <a:spLocks noGrp="1"/>
          </p:cNvSpPr>
          <p:nvPr>
            <p:ph type="body" idx="1"/>
          </p:nvPr>
        </p:nvSpPr>
        <p:spPr bwMode="auto">
          <a:xfrm>
            <a:off x="457200" y="2209800"/>
            <a:ext cx="82296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Slide Number Placeholder 19"/>
          <p:cNvSpPr>
            <a:spLocks noGrp="1"/>
          </p:cNvSpPr>
          <p:nvPr>
            <p:ph type="sldNum" sz="quarter" idx="4"/>
          </p:nvPr>
        </p:nvSpPr>
        <p:spPr>
          <a:xfrm>
            <a:off x="0" y="6273800"/>
            <a:ext cx="457200" cy="584200"/>
          </a:xfrm>
          <a:prstGeom prst="rect">
            <a:avLst/>
          </a:prstGeom>
        </p:spPr>
        <p:txBody>
          <a:bodyPr vert="horz" lIns="91440" tIns="45720" rIns="91440" bIns="45720" rtlCol="0" anchor="ctr"/>
          <a:lstStyle>
            <a:lvl1pPr algn="ctr" eaLnBrk="1" fontAlgn="auto" hangingPunct="1">
              <a:spcBef>
                <a:spcPts val="0"/>
              </a:spcBef>
              <a:spcAft>
                <a:spcPts val="0"/>
              </a:spcAft>
              <a:defRPr sz="800" b="1">
                <a:solidFill>
                  <a:srgbClr val="1D2B34"/>
                </a:solidFill>
                <a:latin typeface="Arial"/>
              </a:defRPr>
            </a:lvl1pPr>
          </a:lstStyle>
          <a:p>
            <a:pPr>
              <a:defRPr/>
            </a:pPr>
            <a:fld id="{C352D3E7-5B2B-4B2B-A597-F9E9C701547F}" type="slidenum">
              <a:rPr lang="en-US"/>
              <a:pPr>
                <a:defRPr/>
              </a:pPr>
              <a:t>‹#›</a:t>
            </a:fld>
            <a:endParaRPr lang="en-US" dirty="0"/>
          </a:p>
        </p:txBody>
      </p:sp>
      <p:pic>
        <p:nvPicPr>
          <p:cNvPr id="2053" name="Picture 10"/>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980363" y="-6350"/>
            <a:ext cx="706437"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1"/>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629400" y="6438900"/>
            <a:ext cx="2281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 id="2147484395" r:id="rId13"/>
    <p:sldLayoutId id="2147484396"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kern="1200">
          <a:ln w="500">
            <a:noFill/>
          </a:ln>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19088" indent="-319088" algn="l" rtl="0" eaLnBrk="0" fontAlgn="base" hangingPunct="0">
        <a:spcBef>
          <a:spcPct val="20000"/>
        </a:spcBef>
        <a:spcAft>
          <a:spcPct val="0"/>
        </a:spcAft>
        <a:buClr>
          <a:srgbClr val="5BB5E4"/>
        </a:buClr>
        <a:buSzPct val="100000"/>
        <a:buFont typeface="Arial" pitchFamily="34" charset="0"/>
        <a:buChar char="■"/>
        <a:defRPr sz="1600" kern="1200">
          <a:solidFill>
            <a:schemeClr val="tx1"/>
          </a:solidFill>
          <a:latin typeface="+mn-lt"/>
          <a:ea typeface="+mn-ea"/>
          <a:cs typeface="+mn-cs"/>
        </a:defRPr>
      </a:lvl1pPr>
      <a:lvl2pPr marL="630238" indent="-273050" algn="l" rtl="0" eaLnBrk="0" fontAlgn="base" hangingPunct="0">
        <a:spcBef>
          <a:spcPct val="20000"/>
        </a:spcBef>
        <a:spcAft>
          <a:spcPct val="0"/>
        </a:spcAft>
        <a:buClr>
          <a:srgbClr val="5BB5E4"/>
        </a:buClr>
        <a:buSzPct val="100000"/>
        <a:buFont typeface="Arial" pitchFamily="34" charset="0"/>
        <a:buChar char="□"/>
        <a:defRPr lang="en-US" sz="1400" kern="1200" dirty="0">
          <a:solidFill>
            <a:srgbClr val="5E6167"/>
          </a:solidFill>
          <a:latin typeface="+mn-lt"/>
          <a:ea typeface="+mn-ea"/>
          <a:cs typeface="+mn-cs"/>
        </a:defRPr>
      </a:lvl2pPr>
      <a:lvl3pPr marL="933450" indent="-285750" algn="l" rtl="0" eaLnBrk="0" fontAlgn="base" hangingPunct="0">
        <a:spcBef>
          <a:spcPct val="20000"/>
        </a:spcBef>
        <a:spcAft>
          <a:spcPct val="0"/>
        </a:spcAft>
        <a:buClr>
          <a:srgbClr val="5BB5E4"/>
        </a:buClr>
        <a:buSzPct val="100000"/>
        <a:buFont typeface="Arial" pitchFamily="34" charset="0"/>
        <a:buChar char="▪"/>
        <a:defRPr sz="1400" kern="1200">
          <a:solidFill>
            <a:srgbClr val="797979"/>
          </a:solidFill>
          <a:latin typeface="+mn-lt"/>
          <a:ea typeface="+mn-ea"/>
          <a:cs typeface="+mn-cs"/>
        </a:defRPr>
      </a:lvl3pPr>
      <a:lvl4pPr marL="1244600" indent="-285750" algn="l" rtl="0" eaLnBrk="0" fontAlgn="base" hangingPunct="0">
        <a:spcBef>
          <a:spcPct val="20000"/>
        </a:spcBef>
        <a:spcAft>
          <a:spcPct val="0"/>
        </a:spcAft>
        <a:buClr>
          <a:srgbClr val="5BB5E4"/>
        </a:buClr>
        <a:buSzPct val="100000"/>
        <a:buFont typeface="Arial" pitchFamily="34" charset="0"/>
        <a:buChar char="▫"/>
        <a:defRPr sz="1200" kern="1200">
          <a:solidFill>
            <a:srgbClr val="797979"/>
          </a:solidFill>
          <a:latin typeface="+mn-lt"/>
          <a:ea typeface="+mn-ea"/>
          <a:cs typeface="+mn-cs"/>
        </a:defRPr>
      </a:lvl4pPr>
      <a:lvl5pPr marL="1425575" indent="-228600" algn="l" rtl="0" eaLnBrk="0" fontAlgn="base" hangingPunct="0">
        <a:spcBef>
          <a:spcPct val="20000"/>
        </a:spcBef>
        <a:spcAft>
          <a:spcPct val="0"/>
        </a:spcAft>
        <a:buClr>
          <a:srgbClr val="5BB5E4"/>
        </a:buClr>
        <a:buSzPct val="100000"/>
        <a:buFont typeface="Arial" pitchFamily="34" charset="0"/>
        <a:buChar char="·"/>
        <a:defRPr sz="1200" kern="1200">
          <a:solidFill>
            <a:srgbClr val="797979"/>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3530600"/>
            <a:ext cx="7528560" cy="1066800"/>
          </a:xfrm>
        </p:spPr>
        <p:txBody>
          <a:bodyPr/>
          <a:lstStyle/>
          <a:p>
            <a:r>
              <a:rPr lang="en-US" dirty="0" smtClean="0"/>
              <a:t>Reference Model (JIRA/QMetry) Migration &amp; Rollout </a:t>
            </a:r>
            <a:r>
              <a:rPr lang="en-US" sz="1600" dirty="0" smtClean="0"/>
              <a:t>– </a:t>
            </a:r>
            <a:r>
              <a:rPr lang="en-US" sz="1600" dirty="0" smtClean="0"/>
              <a:t/>
            </a:r>
            <a:br>
              <a:rPr lang="en-US" sz="1600" dirty="0" smtClean="0"/>
            </a:br>
            <a:r>
              <a:rPr lang="en-US" sz="1600" dirty="0" smtClean="0"/>
              <a:t>Communication </a:t>
            </a:r>
            <a:r>
              <a:rPr lang="en-US" sz="1600" dirty="0" smtClean="0"/>
              <a:t>Plan to cover migration planning and trainings</a:t>
            </a:r>
            <a:endParaRPr lang="en-US" sz="1600" dirty="0"/>
          </a:p>
        </p:txBody>
      </p:sp>
    </p:spTree>
    <p:extLst>
      <p:ext uri="{BB962C8B-B14F-4D97-AF65-F5344CB8AC3E}">
        <p14:creationId xmlns:p14="http://schemas.microsoft.com/office/powerpoint/2010/main" val="99051334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3"/>
          </p:nvPr>
        </p:nvSpPr>
        <p:spPr>
          <a:xfrm>
            <a:off x="547099" y="1143000"/>
            <a:ext cx="8063501" cy="4521200"/>
          </a:xfrm>
        </p:spPr>
        <p:txBody>
          <a:bodyPr/>
          <a:lstStyle/>
          <a:p>
            <a:pPr algn="just"/>
            <a:r>
              <a:rPr lang="en-US" sz="1400" dirty="0" smtClean="0"/>
              <a:t>As part of the </a:t>
            </a:r>
            <a:r>
              <a:rPr lang="en-US" sz="1400" dirty="0"/>
              <a:t>rollout </a:t>
            </a:r>
            <a:r>
              <a:rPr lang="en-US" sz="1400" dirty="0" smtClean="0"/>
              <a:t> and transition to the </a:t>
            </a:r>
            <a:r>
              <a:rPr lang="en-US" sz="1400" dirty="0"/>
              <a:t>Atlassian/Jira Reference Model </a:t>
            </a:r>
            <a:r>
              <a:rPr lang="en-US" sz="1400" dirty="0" smtClean="0"/>
              <a:t>to all Dealertrack Solution Lines,  this document captures important communication events with dates associated with the Migration Planning and Tools Trainings </a:t>
            </a:r>
          </a:p>
          <a:p>
            <a:pPr algn="just"/>
            <a:r>
              <a:rPr lang="en-US" sz="1400" dirty="0" smtClean="0"/>
              <a:t>This document is meant for communication with every one who is directly associated with the Roll out , Mandatory Nominees (Train the Trainers*) and also for any who is interested in getting trained.  Hence the primary audience to read this plan are</a:t>
            </a:r>
          </a:p>
          <a:p>
            <a:pPr lvl="1"/>
            <a:r>
              <a:rPr lang="en-US" sz="1200" dirty="0" smtClean="0"/>
              <a:t>Sponsors/Steering Committee</a:t>
            </a:r>
          </a:p>
          <a:p>
            <a:pPr lvl="1"/>
            <a:r>
              <a:rPr lang="en-US" sz="1200" dirty="0" smtClean="0"/>
              <a:t>Solution Group Engineering Head and QA Manager</a:t>
            </a:r>
          </a:p>
          <a:p>
            <a:pPr lvl="1"/>
            <a:r>
              <a:rPr lang="en-US" sz="1200" dirty="0" smtClean="0"/>
              <a:t>Solution Group Business Head </a:t>
            </a:r>
          </a:p>
          <a:p>
            <a:pPr lvl="1"/>
            <a:r>
              <a:rPr lang="en-US" sz="1200" dirty="0" smtClean="0"/>
              <a:t>Solution Group Infrastructure, Change Control Lead</a:t>
            </a:r>
          </a:p>
          <a:p>
            <a:pPr lvl="1"/>
            <a:r>
              <a:rPr lang="en-US" sz="1200" dirty="0" smtClean="0"/>
              <a:t>Each Solution Line Project Manager nominated to plan and execute this rollout</a:t>
            </a:r>
          </a:p>
          <a:p>
            <a:pPr lvl="1"/>
            <a:r>
              <a:rPr lang="en-US" sz="1200" dirty="0" smtClean="0"/>
              <a:t>HQ and Local Admins</a:t>
            </a:r>
          </a:p>
          <a:p>
            <a:pPr lvl="1"/>
            <a:r>
              <a:rPr lang="en-US" sz="1200" dirty="0" smtClean="0"/>
              <a:t>Train the Trainer - Mandatory Participants who needs to be identified by the Solution Line Project Manager</a:t>
            </a:r>
          </a:p>
          <a:p>
            <a:pPr algn="just"/>
            <a:r>
              <a:rPr lang="en-US" sz="1400" dirty="0" smtClean="0"/>
              <a:t>The training will utilize Train the Trainer approach hence nomination for the following are expected to be in place by Oct 17</a:t>
            </a:r>
            <a:r>
              <a:rPr lang="en-US" sz="1400" baseline="30000" dirty="0" smtClean="0"/>
              <a:t>th</a:t>
            </a:r>
            <a:r>
              <a:rPr lang="en-US" sz="1400" dirty="0" smtClean="0"/>
              <a:t> </a:t>
            </a:r>
          </a:p>
          <a:p>
            <a:pPr lvl="1"/>
            <a:r>
              <a:rPr lang="en-US" sz="1200" dirty="0"/>
              <a:t>Product </a:t>
            </a:r>
            <a:r>
              <a:rPr lang="en-US" sz="1200" dirty="0"/>
              <a:t>Owner/BU Rep (</a:t>
            </a:r>
            <a:r>
              <a:rPr lang="en-US" sz="1200" dirty="0"/>
              <a:t>Representative)</a:t>
            </a:r>
          </a:p>
          <a:p>
            <a:pPr lvl="1"/>
            <a:r>
              <a:rPr lang="en-US" sz="1200" dirty="0"/>
              <a:t>PM, Scrum </a:t>
            </a:r>
            <a:r>
              <a:rPr lang="en-US" sz="1200" dirty="0"/>
              <a:t>Master </a:t>
            </a:r>
            <a:r>
              <a:rPr lang="en-US" sz="1200" dirty="0"/>
              <a:t>Rep</a:t>
            </a:r>
          </a:p>
          <a:p>
            <a:pPr lvl="1"/>
            <a:r>
              <a:rPr lang="en-US" sz="1200" dirty="0"/>
              <a:t>Development Rep</a:t>
            </a:r>
          </a:p>
          <a:p>
            <a:pPr lvl="1"/>
            <a:r>
              <a:rPr lang="en-US" sz="1200" dirty="0"/>
              <a:t>QA Rep</a:t>
            </a:r>
          </a:p>
          <a:p>
            <a:pPr lvl="1"/>
            <a:r>
              <a:rPr lang="en-US" sz="1200" dirty="0"/>
              <a:t>Change </a:t>
            </a:r>
            <a:r>
              <a:rPr lang="en-US" sz="1200" dirty="0"/>
              <a:t>Control Rep </a:t>
            </a:r>
            <a:endParaRPr lang="en-US" sz="1200" dirty="0"/>
          </a:p>
          <a:p>
            <a:pPr lvl="1"/>
            <a:r>
              <a:rPr lang="en-US" sz="1200" dirty="0"/>
              <a:t>Infrastructure </a:t>
            </a:r>
            <a:r>
              <a:rPr lang="en-US" sz="1200" dirty="0" smtClean="0"/>
              <a:t>Rep</a:t>
            </a:r>
          </a:p>
          <a:p>
            <a:r>
              <a:rPr lang="en-US" sz="1400" dirty="0"/>
              <a:t>Apart from the Train the Trainer Nominees the trainings are open for any one to join</a:t>
            </a:r>
            <a:r>
              <a:rPr lang="en-US" sz="1400" dirty="0" smtClean="0"/>
              <a:t>!</a:t>
            </a:r>
          </a:p>
          <a:p>
            <a:r>
              <a:rPr lang="en-US" sz="1400" dirty="0" smtClean="0"/>
              <a:t>Please review Important notes regarding the training logistics and etiquettes in the last slide</a:t>
            </a:r>
            <a:endParaRPr lang="en-US" sz="1400" dirty="0"/>
          </a:p>
          <a:p>
            <a:endParaRPr lang="en-US" sz="1400" dirty="0" smtClean="0"/>
          </a:p>
          <a:p>
            <a:pPr lvl="1"/>
            <a:endParaRPr lang="en-US" dirty="0" smtClean="0"/>
          </a:p>
          <a:p>
            <a:endParaRPr lang="en-US" dirty="0" smtClean="0"/>
          </a:p>
          <a:p>
            <a:pPr lvl="1"/>
            <a:endParaRPr lang="en-US" dirty="0"/>
          </a:p>
          <a:p>
            <a:endParaRPr lang="en-US" dirty="0" smtClean="0"/>
          </a:p>
          <a:p>
            <a:pPr lvl="1"/>
            <a:endParaRPr lang="en-US" dirty="0"/>
          </a:p>
        </p:txBody>
      </p:sp>
      <p:sp>
        <p:nvSpPr>
          <p:cNvPr id="4" name="Slide Number Placeholder 3"/>
          <p:cNvSpPr>
            <a:spLocks noGrp="1"/>
          </p:cNvSpPr>
          <p:nvPr>
            <p:ph type="sldNum" sz="quarter" idx="14"/>
          </p:nvPr>
        </p:nvSpPr>
        <p:spPr/>
        <p:txBody>
          <a:bodyPr/>
          <a:lstStyle/>
          <a:p>
            <a:pPr>
              <a:defRPr/>
            </a:pPr>
            <a:fld id="{F744DC85-6675-49B1-AAED-26D623AC0FD1}" type="slidenum">
              <a:rPr lang="en-US" smtClean="0"/>
              <a:pPr>
                <a:defRPr/>
              </a:pPr>
              <a:t>2</a:t>
            </a:fld>
            <a:endParaRPr lang="en-US" dirty="0"/>
          </a:p>
        </p:txBody>
      </p:sp>
    </p:spTree>
    <p:extLst>
      <p:ext uri="{BB962C8B-B14F-4D97-AF65-F5344CB8AC3E}">
        <p14:creationId xmlns:p14="http://schemas.microsoft.com/office/powerpoint/2010/main" val="68150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Planning Communication – Key Dates</a:t>
            </a:r>
            <a:endParaRPr lang="en-US" dirty="0"/>
          </a:p>
        </p:txBody>
      </p:sp>
      <p:sp>
        <p:nvSpPr>
          <p:cNvPr id="4" name="Slide Number Placeholder 3"/>
          <p:cNvSpPr>
            <a:spLocks noGrp="1"/>
          </p:cNvSpPr>
          <p:nvPr>
            <p:ph type="sldNum" sz="quarter" idx="14"/>
          </p:nvPr>
        </p:nvSpPr>
        <p:spPr/>
        <p:txBody>
          <a:bodyPr/>
          <a:lstStyle/>
          <a:p>
            <a:pPr>
              <a:defRPr/>
            </a:pPr>
            <a:fld id="{F744DC85-6675-49B1-AAED-26D623AC0FD1}" type="slidenum">
              <a:rPr lang="en-US" smtClean="0"/>
              <a:pPr>
                <a:defRPr/>
              </a:pPr>
              <a:t>3</a:t>
            </a:fld>
            <a:endParaRPr lang="en-US" dirty="0"/>
          </a:p>
        </p:txBody>
      </p:sp>
      <p:graphicFrame>
        <p:nvGraphicFramePr>
          <p:cNvPr id="5" name="Content Placeholder 4"/>
          <p:cNvGraphicFramePr>
            <a:graphicFrameLocks noGrp="1"/>
          </p:cNvGraphicFramePr>
          <p:nvPr>
            <p:ph sz="half" idx="13"/>
            <p:extLst>
              <p:ext uri="{D42A27DB-BD31-4B8C-83A1-F6EECF244321}">
                <p14:modId xmlns:p14="http://schemas.microsoft.com/office/powerpoint/2010/main" val="3008780488"/>
              </p:ext>
            </p:extLst>
          </p:nvPr>
        </p:nvGraphicFramePr>
        <p:xfrm>
          <a:off x="152401" y="1066800"/>
          <a:ext cx="8915399" cy="3474720"/>
        </p:xfrm>
        <a:graphic>
          <a:graphicData uri="http://schemas.openxmlformats.org/drawingml/2006/table">
            <a:tbl>
              <a:tblPr firstRow="1" bandRow="1">
                <a:tableStyleId>{ED083AE6-46FA-4A59-8FB0-9F97EB10719F}</a:tableStyleId>
              </a:tblPr>
              <a:tblGrid>
                <a:gridCol w="2341003"/>
                <a:gridCol w="1549130"/>
                <a:gridCol w="1549130"/>
                <a:gridCol w="2440580"/>
                <a:gridCol w="1035556"/>
              </a:tblGrid>
              <a:tr h="207281">
                <a:tc>
                  <a:txBody>
                    <a:bodyPr/>
                    <a:lstStyle/>
                    <a:p>
                      <a:endParaRPr lang="en-US" sz="800"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Mandatory </a:t>
                      </a:r>
                      <a:r>
                        <a:rPr lang="en-US" sz="800" baseline="0" dirty="0" smtClean="0"/>
                        <a:t>Participants</a:t>
                      </a:r>
                      <a:endParaRPr lang="en-US" sz="800" dirty="0" smtClean="0"/>
                    </a:p>
                    <a:p>
                      <a:r>
                        <a:rPr lang="en-US" sz="800" dirty="0" smtClean="0"/>
                        <a:t>(Train the Trainer Nominee per BU</a:t>
                      </a:r>
                      <a:r>
                        <a:rPr lang="en-US" sz="800" baseline="0" dirty="0" smtClean="0"/>
                        <a:t> </a:t>
                      </a:r>
                      <a:r>
                        <a:rPr lang="en-US" sz="800" dirty="0" smtClean="0"/>
                        <a:t>)</a:t>
                      </a:r>
                      <a:endParaRPr lang="en-US" sz="800" dirty="0"/>
                    </a:p>
                  </a:txBody>
                  <a:tcPr>
                    <a:solidFill>
                      <a:schemeClr val="bg2">
                        <a:lumMod val="90000"/>
                      </a:schemeClr>
                    </a:solidFill>
                  </a:tcPr>
                </a:tc>
                <a:tc>
                  <a:txBody>
                    <a:bodyPr/>
                    <a:lstStyle/>
                    <a:p>
                      <a:r>
                        <a:rPr lang="en-US" sz="800" dirty="0" smtClean="0"/>
                        <a:t>Secondary </a:t>
                      </a:r>
                      <a:r>
                        <a:rPr lang="en-US" sz="800" baseline="0" dirty="0" smtClean="0"/>
                        <a:t>Participants</a:t>
                      </a:r>
                      <a:endParaRPr lang="en-US" sz="800" dirty="0"/>
                    </a:p>
                  </a:txBody>
                  <a:tcPr>
                    <a:solidFill>
                      <a:schemeClr val="bg2">
                        <a:lumMod val="90000"/>
                      </a:schemeClr>
                    </a:solidFill>
                  </a:tcPr>
                </a:tc>
                <a:tc>
                  <a:txBody>
                    <a:bodyPr/>
                    <a:lstStyle/>
                    <a:p>
                      <a:r>
                        <a:rPr lang="en-US" sz="800" dirty="0" smtClean="0"/>
                        <a:t>Objective</a:t>
                      </a:r>
                      <a:endParaRPr lang="en-US" sz="800" dirty="0"/>
                    </a:p>
                  </a:txBody>
                  <a:tcPr>
                    <a:solidFill>
                      <a:schemeClr val="bg2">
                        <a:lumMod val="90000"/>
                      </a:schemeClr>
                    </a:solidFill>
                  </a:tcPr>
                </a:tc>
                <a:tc>
                  <a:txBody>
                    <a:bodyPr/>
                    <a:lstStyle/>
                    <a:p>
                      <a:r>
                        <a:rPr lang="en-US" sz="800" dirty="0" smtClean="0"/>
                        <a:t>Date</a:t>
                      </a:r>
                      <a:endParaRPr lang="en-US" sz="800" dirty="0"/>
                    </a:p>
                  </a:txBody>
                  <a:tcPr>
                    <a:solidFill>
                      <a:schemeClr val="bg2">
                        <a:lumMod val="90000"/>
                      </a:schemeClr>
                    </a:solidFill>
                  </a:tcPr>
                </a:tc>
              </a:tr>
              <a:tr h="533400">
                <a:tc>
                  <a:txBody>
                    <a:bodyPr/>
                    <a:lstStyle/>
                    <a:p>
                      <a:r>
                        <a:rPr lang="en-US" sz="800" dirty="0" smtClean="0"/>
                        <a:t>Migration and Rollout Kick-Off</a:t>
                      </a:r>
                      <a:endParaRPr lang="en-US" sz="800" dirty="0"/>
                    </a:p>
                  </a:txBody>
                  <a:tcPr/>
                </a:tc>
                <a:tc>
                  <a:txBody>
                    <a:bodyPr/>
                    <a:lstStyle/>
                    <a:p>
                      <a:r>
                        <a:rPr lang="en-US" sz="800" dirty="0" smtClean="0"/>
                        <a:t>Solution Team  PMs,</a:t>
                      </a:r>
                    </a:p>
                    <a:p>
                      <a:r>
                        <a:rPr lang="en-US" sz="800" dirty="0" smtClean="0"/>
                        <a:t>Admins, Key Stakeholders (Business</a:t>
                      </a:r>
                      <a:r>
                        <a:rPr lang="en-US" sz="800" baseline="0" dirty="0" smtClean="0"/>
                        <a:t> and Technology), Sponsor</a:t>
                      </a:r>
                    </a:p>
                  </a:txBody>
                  <a:tcPr/>
                </a:tc>
                <a:tc>
                  <a:txBody>
                    <a:bodyPr/>
                    <a:lstStyle/>
                    <a:p>
                      <a:r>
                        <a:rPr lang="en-US" sz="800" dirty="0" smtClean="0"/>
                        <a:t>Senior Leadership</a:t>
                      </a:r>
                      <a:endParaRPr lang="en-US" sz="800" baseline="0" dirty="0" smtClean="0"/>
                    </a:p>
                  </a:txBody>
                  <a:tcPr/>
                </a:tc>
                <a:tc>
                  <a:txBody>
                    <a:bodyPr/>
                    <a:lstStyle/>
                    <a:p>
                      <a:pPr marL="171450" indent="-171450">
                        <a:buFont typeface="Arial" pitchFamily="34" charset="0"/>
                        <a:buChar char="•"/>
                      </a:pPr>
                      <a:r>
                        <a:rPr lang="en-US" sz="800" dirty="0" smtClean="0"/>
                        <a:t>Provide</a:t>
                      </a:r>
                      <a:r>
                        <a:rPr lang="en-US" sz="800" baseline="0" dirty="0" smtClean="0"/>
                        <a:t> clarity on reference Model Rollout Program objective and timelines</a:t>
                      </a:r>
                      <a:endParaRPr lang="en-US" sz="800" dirty="0"/>
                    </a:p>
                  </a:txBody>
                  <a:tcPr/>
                </a:tc>
                <a:tc>
                  <a:txBody>
                    <a:bodyPr/>
                    <a:lstStyle/>
                    <a:p>
                      <a:r>
                        <a:rPr lang="en-US" sz="800" dirty="0" smtClean="0"/>
                        <a:t>7</a:t>
                      </a:r>
                      <a:r>
                        <a:rPr lang="en-US" sz="800" baseline="30000" dirty="0" smtClean="0"/>
                        <a:t>th</a:t>
                      </a:r>
                      <a:r>
                        <a:rPr lang="en-US" sz="800" baseline="0" dirty="0" smtClean="0"/>
                        <a:t> Oct 2013</a:t>
                      </a:r>
                      <a:endParaRPr lang="en-US" sz="800" dirty="0"/>
                    </a:p>
                  </a:txBody>
                  <a:tcPr/>
                </a:tc>
              </a:tr>
              <a:tr h="365199">
                <a:tc>
                  <a:txBody>
                    <a:bodyPr/>
                    <a:lstStyle/>
                    <a:p>
                      <a:pPr algn="l" fontAlgn="t"/>
                      <a:r>
                        <a:rPr lang="en-US" sz="800" u="none" strike="noStrike" kern="1200" dirty="0" smtClean="0">
                          <a:solidFill>
                            <a:schemeClr val="dk1"/>
                          </a:solidFill>
                          <a:effectLst/>
                          <a:latin typeface="+mn-lt"/>
                          <a:ea typeface="+mn-ea"/>
                          <a:cs typeface="+mn-cs"/>
                        </a:rPr>
                        <a:t>Migration  Release Planning Guidelines</a:t>
                      </a:r>
                      <a:r>
                        <a:rPr lang="en-US" sz="800" u="none" strike="noStrike" kern="1200" baseline="0" dirty="0" smtClean="0">
                          <a:solidFill>
                            <a:schemeClr val="dk1"/>
                          </a:solidFill>
                          <a:effectLst/>
                          <a:latin typeface="+mn-lt"/>
                          <a:ea typeface="+mn-ea"/>
                          <a:cs typeface="+mn-cs"/>
                        </a:rPr>
                        <a:t> Walkthrough</a:t>
                      </a:r>
                      <a:endParaRPr lang="en-US" sz="800" u="none" strike="noStrike" kern="1200" dirty="0">
                        <a:solidFill>
                          <a:schemeClr val="dk1"/>
                        </a:solidFill>
                        <a:effectLst/>
                        <a:latin typeface="+mn-lt"/>
                        <a:ea typeface="+mn-ea"/>
                        <a:cs typeface="+mn-cs"/>
                      </a:endParaRPr>
                    </a:p>
                  </a:txBody>
                  <a:tcPr/>
                </a:tc>
                <a:tc>
                  <a:txBody>
                    <a:bodyPr/>
                    <a:lstStyle/>
                    <a:p>
                      <a:r>
                        <a:rPr lang="en-US" sz="800" baseline="0" dirty="0" smtClean="0"/>
                        <a:t>HQ Program Manger, Solution Team PMs, Central and Local Admin</a:t>
                      </a:r>
                    </a:p>
                  </a:txBody>
                  <a:tcPr/>
                </a:tc>
                <a:tc>
                  <a:txBody>
                    <a:bodyPr/>
                    <a:lstStyle/>
                    <a:p>
                      <a:r>
                        <a:rPr lang="en-US" sz="800" kern="1200" baseline="0" dirty="0" smtClean="0">
                          <a:solidFill>
                            <a:schemeClr val="tx1"/>
                          </a:solidFill>
                          <a:latin typeface="+mn-lt"/>
                          <a:ea typeface="+mn-ea"/>
                          <a:cs typeface="+mn-cs"/>
                        </a:rPr>
                        <a:t>Senior Leadership  from HQ and BU </a:t>
                      </a:r>
                      <a:endParaRPr lang="en-US" sz="800" kern="1200" baseline="0" dirty="0">
                        <a:solidFill>
                          <a:schemeClr val="tx1"/>
                        </a:solidFill>
                        <a:latin typeface="+mn-lt"/>
                        <a:ea typeface="+mn-ea"/>
                        <a:cs typeface="+mn-cs"/>
                      </a:endParaRPr>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Provide guidelines to business unit groups on how to plan for and execute Data Migration of current Source system data (User Stories, Requirements, Defects, QA test cases) to the new DT Reference Model: JIRA/Qmetry</a:t>
                      </a:r>
                    </a:p>
                  </a:txBody>
                  <a:tcPr/>
                </a:tc>
                <a:tc>
                  <a:txBody>
                    <a:bodyPr/>
                    <a:lstStyle/>
                    <a:p>
                      <a:r>
                        <a:rPr lang="en-US" sz="800" dirty="0" smtClean="0"/>
                        <a:t>11</a:t>
                      </a:r>
                      <a:r>
                        <a:rPr lang="en-US" sz="800" baseline="30000" dirty="0" smtClean="0"/>
                        <a:t>th</a:t>
                      </a:r>
                      <a:r>
                        <a:rPr lang="en-US" sz="800" dirty="0" smtClean="0"/>
                        <a:t> Oct</a:t>
                      </a:r>
                      <a:r>
                        <a:rPr lang="en-US" sz="800" baseline="0" dirty="0" smtClean="0"/>
                        <a:t> 2013</a:t>
                      </a:r>
                      <a:endParaRPr lang="en-US" sz="800" dirty="0"/>
                    </a:p>
                  </a:txBody>
                  <a:tcPr/>
                </a:tc>
              </a:tr>
              <a:tr h="426720">
                <a:tc>
                  <a:txBody>
                    <a:bodyPr/>
                    <a:lstStyle/>
                    <a:p>
                      <a:pPr marL="0" algn="l" rtl="0" eaLnBrk="1" fontAlgn="t" hangingPunct="1"/>
                      <a:r>
                        <a:rPr lang="en-US" sz="800" b="0" u="none" strike="noStrike" kern="1200" dirty="0" smtClean="0">
                          <a:solidFill>
                            <a:schemeClr val="dk1"/>
                          </a:solidFill>
                          <a:effectLst/>
                          <a:latin typeface="+mn-lt"/>
                          <a:ea typeface="+mn-ea"/>
                          <a:cs typeface="+mn-cs"/>
                        </a:rPr>
                        <a:t>Program Checkpoint </a:t>
                      </a:r>
                      <a:r>
                        <a:rPr lang="en-US" sz="800" b="0" u="none" strike="noStrike" kern="1200" baseline="0" dirty="0" smtClean="0">
                          <a:solidFill>
                            <a:schemeClr val="dk1"/>
                          </a:solidFill>
                          <a:effectLst/>
                          <a:latin typeface="+mn-lt"/>
                          <a:ea typeface="+mn-ea"/>
                          <a:cs typeface="+mn-cs"/>
                        </a:rPr>
                        <a:t> Review</a:t>
                      </a:r>
                      <a:endParaRPr lang="en-US" sz="800" b="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Solution Team PMs, Local Admins, Central Admin</a:t>
                      </a:r>
                    </a:p>
                    <a:p>
                      <a:endParaRPr lang="en-US" sz="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tx1"/>
                          </a:solidFill>
                          <a:latin typeface="+mn-lt"/>
                          <a:ea typeface="+mn-ea"/>
                          <a:cs typeface="+mn-cs"/>
                        </a:rPr>
                        <a:t>Senior Leadership  from HQ and BU, </a:t>
                      </a:r>
                      <a:r>
                        <a:rPr lang="en-US" sz="800" baseline="0" dirty="0" smtClean="0"/>
                        <a:t>Sponsor</a:t>
                      </a:r>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Solution</a:t>
                      </a:r>
                      <a:r>
                        <a:rPr lang="en-US" sz="800" u="none" strike="noStrike" kern="1200" baseline="0" dirty="0" smtClean="0">
                          <a:solidFill>
                            <a:schemeClr val="dk1"/>
                          </a:solidFill>
                          <a:effectLst/>
                          <a:latin typeface="+mn-lt"/>
                          <a:ea typeface="+mn-ea"/>
                          <a:cs typeface="+mn-cs"/>
                        </a:rPr>
                        <a:t> PM / Local Admin will present migration release plan for their group for review </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28</a:t>
                      </a:r>
                      <a:r>
                        <a:rPr lang="en-US" sz="800" baseline="30000" dirty="0" smtClean="0"/>
                        <a:t>th</a:t>
                      </a:r>
                      <a:r>
                        <a:rPr lang="en-US" sz="800" baseline="0" dirty="0" smtClean="0"/>
                        <a:t> Oct 2013</a:t>
                      </a:r>
                      <a:endParaRPr lang="en-US" sz="800" dirty="0"/>
                    </a:p>
                  </a:txBody>
                  <a:tcPr/>
                </a:tc>
              </a:tr>
              <a:tr h="502920">
                <a:tc>
                  <a:txBody>
                    <a:bodyPr/>
                    <a:lstStyle/>
                    <a:p>
                      <a:pPr marL="0" algn="l" rtl="0" eaLnBrk="1" fontAlgn="t" hangingPunct="1"/>
                      <a:r>
                        <a:rPr lang="en-US" sz="800" b="0" u="none" strike="noStrike" kern="1200" dirty="0" smtClean="0">
                          <a:solidFill>
                            <a:schemeClr val="dk1"/>
                          </a:solidFill>
                          <a:effectLst/>
                          <a:latin typeface="+mn-lt"/>
                          <a:ea typeface="+mn-ea"/>
                          <a:cs typeface="+mn-cs"/>
                        </a:rPr>
                        <a:t>Recurring Standup Calls for</a:t>
                      </a:r>
                      <a:r>
                        <a:rPr lang="en-US" sz="800" b="0" u="none" strike="noStrike" kern="1200" baseline="0" dirty="0" smtClean="0">
                          <a:solidFill>
                            <a:schemeClr val="dk1"/>
                          </a:solidFill>
                          <a:effectLst/>
                          <a:latin typeface="+mn-lt"/>
                          <a:ea typeface="+mn-ea"/>
                          <a:cs typeface="+mn-cs"/>
                        </a:rPr>
                        <a:t> Release Planning Status Check / Issue Resolution</a:t>
                      </a:r>
                      <a:endParaRPr lang="en-US" sz="800" b="0" u="none" strike="noStrike" kern="1200" dirty="0">
                        <a:solidFill>
                          <a:schemeClr val="dk1"/>
                        </a:solidFill>
                        <a:effectLst/>
                        <a:latin typeface="+mn-lt"/>
                        <a:ea typeface="+mn-ea"/>
                        <a:cs typeface="+mn-cs"/>
                      </a:endParaRPr>
                    </a:p>
                  </a:txBody>
                  <a:tcPr/>
                </a:tc>
                <a:tc>
                  <a:txBody>
                    <a:bodyPr/>
                    <a:lstStyle/>
                    <a:p>
                      <a:r>
                        <a:rPr lang="en-US" sz="800" baseline="0" dirty="0" smtClean="0"/>
                        <a:t>Solution Team PMs, Local Admins</a:t>
                      </a:r>
                    </a:p>
                  </a:txBody>
                  <a:tcPr/>
                </a:tc>
                <a:tc>
                  <a:txBody>
                    <a:bodyPr/>
                    <a:lstStyle/>
                    <a:p>
                      <a:endParaRPr lang="en-US" sz="800" baseline="0" dirty="0" smtClean="0"/>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Solution</a:t>
                      </a:r>
                      <a:r>
                        <a:rPr lang="en-US" sz="800" u="none" strike="noStrike" kern="1200" baseline="0" dirty="0" smtClean="0">
                          <a:solidFill>
                            <a:schemeClr val="dk1"/>
                          </a:solidFill>
                          <a:effectLst/>
                          <a:latin typeface="+mn-lt"/>
                          <a:ea typeface="+mn-ea"/>
                          <a:cs typeface="+mn-cs"/>
                        </a:rPr>
                        <a:t> team reps  will provide status updates on status of migration planning and will have opportunity to ask questions on any specific issues</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14</a:t>
                      </a:r>
                      <a:r>
                        <a:rPr lang="en-US" sz="800" baseline="30000" dirty="0" smtClean="0"/>
                        <a:t>th</a:t>
                      </a:r>
                      <a:r>
                        <a:rPr lang="en-US" sz="800" dirty="0" smtClean="0"/>
                        <a:t>, 16</a:t>
                      </a:r>
                      <a:r>
                        <a:rPr lang="en-US" sz="800" baseline="30000" dirty="0" smtClean="0"/>
                        <a:t>th</a:t>
                      </a:r>
                      <a:r>
                        <a:rPr lang="en-US" sz="800" dirty="0" smtClean="0"/>
                        <a:t>, 18</a:t>
                      </a:r>
                      <a:r>
                        <a:rPr lang="en-US" sz="800" baseline="30000" dirty="0" smtClean="0"/>
                        <a:t>th</a:t>
                      </a:r>
                      <a:r>
                        <a:rPr lang="en-US" sz="800" dirty="0" smtClean="0"/>
                        <a:t> 21</a:t>
                      </a:r>
                      <a:r>
                        <a:rPr lang="en-US" sz="800" baseline="30000" dirty="0" smtClean="0"/>
                        <a:t>st</a:t>
                      </a:r>
                      <a:r>
                        <a:rPr lang="en-US" sz="800" dirty="0" smtClean="0"/>
                        <a:t>, 23</a:t>
                      </a:r>
                      <a:r>
                        <a:rPr lang="en-US" sz="800" baseline="30000" dirty="0" smtClean="0"/>
                        <a:t>rd</a:t>
                      </a:r>
                      <a:r>
                        <a:rPr lang="en-US" sz="800" baseline="0" dirty="0" smtClean="0"/>
                        <a:t>, 25</a:t>
                      </a:r>
                      <a:r>
                        <a:rPr lang="en-US" sz="800" baseline="30000" dirty="0" smtClean="0"/>
                        <a:t>th</a:t>
                      </a:r>
                      <a:r>
                        <a:rPr lang="en-US" sz="800" baseline="0" dirty="0" smtClean="0"/>
                        <a:t> </a:t>
                      </a:r>
                      <a:r>
                        <a:rPr lang="en-US" sz="800" dirty="0" smtClean="0"/>
                        <a:t> Oct</a:t>
                      </a:r>
                      <a:r>
                        <a:rPr lang="en-US" sz="800" baseline="0" dirty="0" smtClean="0"/>
                        <a:t> </a:t>
                      </a:r>
                      <a:r>
                        <a:rPr lang="en-US" sz="800" dirty="0" smtClean="0"/>
                        <a:t>2013</a:t>
                      </a:r>
                      <a:endParaRPr lang="en-US" sz="800" dirty="0"/>
                    </a:p>
                  </a:txBody>
                  <a:tcPr/>
                </a:tc>
              </a:tr>
              <a:tr h="365199">
                <a:tc>
                  <a:txBody>
                    <a:bodyPr/>
                    <a:lstStyle/>
                    <a:p>
                      <a:pPr marL="0" algn="l" rtl="0" eaLnBrk="1" fontAlgn="t" hangingPunct="1"/>
                      <a:r>
                        <a:rPr lang="en-US" sz="800" b="0" u="none" strike="noStrike" kern="1200" dirty="0" smtClean="0">
                          <a:solidFill>
                            <a:schemeClr val="dk1"/>
                          </a:solidFill>
                          <a:effectLst/>
                          <a:latin typeface="+mn-lt"/>
                          <a:ea typeface="+mn-ea"/>
                          <a:cs typeface="+mn-cs"/>
                        </a:rPr>
                        <a:t>Program Interlock Presentation</a:t>
                      </a:r>
                      <a:endParaRPr lang="en-US" sz="800" b="0" u="none" strike="noStrike" kern="1200" dirty="0">
                        <a:solidFill>
                          <a:schemeClr val="dk1"/>
                        </a:solidFill>
                        <a:effectLst/>
                        <a:latin typeface="+mn-lt"/>
                        <a:ea typeface="+mn-ea"/>
                        <a:cs typeface="+mn-cs"/>
                      </a:endParaRPr>
                    </a:p>
                  </a:txBody>
                  <a:tcPr/>
                </a:tc>
                <a:tc>
                  <a:txBody>
                    <a:bodyPr/>
                    <a:lstStyle/>
                    <a:p>
                      <a:r>
                        <a:rPr lang="en-US" sz="800" baseline="0" dirty="0" smtClean="0"/>
                        <a:t>Sponsor, Steering Committee, Central  Admin, Solution Team Representation (Local Admin, Solution Team PM)</a:t>
                      </a:r>
                    </a:p>
                  </a:txBody>
                  <a:tcPr/>
                </a:tc>
                <a:tc>
                  <a:txBody>
                    <a:bodyPr/>
                    <a:lstStyle/>
                    <a:p>
                      <a:endParaRPr lang="en-US" sz="800" baseline="0" dirty="0" smtClean="0"/>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Solution</a:t>
                      </a:r>
                      <a:r>
                        <a:rPr lang="en-US" sz="800" u="none" strike="noStrike" kern="1200" baseline="0" dirty="0" smtClean="0">
                          <a:solidFill>
                            <a:schemeClr val="dk1"/>
                          </a:solidFill>
                          <a:effectLst/>
                          <a:latin typeface="+mn-lt"/>
                          <a:ea typeface="+mn-ea"/>
                          <a:cs typeface="+mn-cs"/>
                        </a:rPr>
                        <a:t> PM / Local Admin will present migration release plan for their group for approval from Steering Committee</a:t>
                      </a:r>
                      <a:endParaRPr lang="en-US" sz="800" u="none" strike="noStrike" kern="1200" dirty="0" smtClean="0">
                        <a:solidFill>
                          <a:schemeClr val="dk1"/>
                        </a:solidFill>
                        <a:effectLst/>
                        <a:latin typeface="+mn-lt"/>
                        <a:ea typeface="+mn-ea"/>
                        <a:cs typeface="+mn-cs"/>
                      </a:endParaRPr>
                    </a:p>
                  </a:txBody>
                  <a:tcPr/>
                </a:tc>
                <a:tc>
                  <a:txBody>
                    <a:bodyPr/>
                    <a:lstStyle/>
                    <a:p>
                      <a:r>
                        <a:rPr lang="en-US" sz="800" baseline="0" dirty="0" smtClean="0"/>
                        <a:t>4</a:t>
                      </a:r>
                      <a:r>
                        <a:rPr lang="en-US" sz="800" baseline="30000" dirty="0" smtClean="0"/>
                        <a:t>th</a:t>
                      </a:r>
                      <a:r>
                        <a:rPr lang="en-US" sz="800" dirty="0" smtClean="0"/>
                        <a:t> Nov 2013</a:t>
                      </a:r>
                      <a:endParaRPr lang="en-US" sz="800" dirty="0"/>
                    </a:p>
                  </a:txBody>
                  <a:tcPr/>
                </a:tc>
              </a:tr>
            </a:tbl>
          </a:graphicData>
        </a:graphic>
      </p:graphicFrame>
    </p:spTree>
    <p:extLst>
      <p:ext uri="{BB962C8B-B14F-4D97-AF65-F5344CB8AC3E}">
        <p14:creationId xmlns:p14="http://schemas.microsoft.com/office/powerpoint/2010/main" val="1217019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Communication – Key Dates</a:t>
            </a:r>
            <a:endParaRPr lang="en-US" dirty="0"/>
          </a:p>
        </p:txBody>
      </p:sp>
      <p:graphicFrame>
        <p:nvGraphicFramePr>
          <p:cNvPr id="5" name="Content Placeholder 4"/>
          <p:cNvGraphicFramePr>
            <a:graphicFrameLocks noGrp="1"/>
          </p:cNvGraphicFramePr>
          <p:nvPr>
            <p:ph sz="half" idx="13"/>
            <p:extLst>
              <p:ext uri="{D42A27DB-BD31-4B8C-83A1-F6EECF244321}">
                <p14:modId xmlns:p14="http://schemas.microsoft.com/office/powerpoint/2010/main" val="3820057245"/>
              </p:ext>
            </p:extLst>
          </p:nvPr>
        </p:nvGraphicFramePr>
        <p:xfrm>
          <a:off x="152400" y="1000760"/>
          <a:ext cx="8915399" cy="4998720"/>
        </p:xfrm>
        <a:graphic>
          <a:graphicData uri="http://schemas.openxmlformats.org/drawingml/2006/table">
            <a:tbl>
              <a:tblPr firstRow="1" bandRow="1">
                <a:tableStyleId>{ED083AE6-46FA-4A59-8FB0-9F97EB10719F}</a:tableStyleId>
              </a:tblPr>
              <a:tblGrid>
                <a:gridCol w="2093867"/>
                <a:gridCol w="2248968"/>
                <a:gridCol w="1395911"/>
                <a:gridCol w="2326519"/>
                <a:gridCol w="850134"/>
              </a:tblGrid>
              <a:tr h="207281">
                <a:tc>
                  <a:txBody>
                    <a:bodyPr/>
                    <a:lstStyle/>
                    <a:p>
                      <a:endParaRPr lang="en-US" sz="800" dirty="0"/>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Mandatory </a:t>
                      </a:r>
                      <a:r>
                        <a:rPr lang="en-US" sz="900" baseline="0" dirty="0" smtClean="0"/>
                        <a:t>Participants</a:t>
                      </a:r>
                      <a:endParaRPr lang="en-US" sz="900" dirty="0" smtClean="0"/>
                    </a:p>
                    <a:p>
                      <a:pPr algn="ctr"/>
                      <a:r>
                        <a:rPr lang="en-US" sz="900" dirty="0" smtClean="0"/>
                        <a:t>(Train the Trainer </a:t>
                      </a:r>
                      <a:r>
                        <a:rPr lang="en-US" sz="900" dirty="0" smtClean="0"/>
                        <a:t>Nominee</a:t>
                      </a:r>
                      <a:r>
                        <a:rPr lang="en-US" sz="900" baseline="0" dirty="0" smtClean="0"/>
                        <a:t> </a:t>
                      </a:r>
                      <a:r>
                        <a:rPr lang="en-US" sz="900" dirty="0" smtClean="0"/>
                        <a:t>per </a:t>
                      </a:r>
                      <a:r>
                        <a:rPr lang="en-US" sz="900" dirty="0" smtClean="0"/>
                        <a:t>BU</a:t>
                      </a:r>
                      <a:r>
                        <a:rPr lang="en-US" sz="900" dirty="0" smtClean="0">
                          <a:solidFill>
                            <a:srgbClr val="FF0000"/>
                          </a:solidFill>
                        </a:rPr>
                        <a:t>*</a:t>
                      </a:r>
                      <a:r>
                        <a:rPr lang="en-US" sz="900" dirty="0" smtClean="0"/>
                        <a:t>)</a:t>
                      </a:r>
                      <a:endParaRPr lang="en-US" sz="900" dirty="0"/>
                    </a:p>
                  </a:txBody>
                  <a:tcPr>
                    <a:solidFill>
                      <a:schemeClr val="bg2">
                        <a:lumMod val="90000"/>
                      </a:schemeClr>
                    </a:solidFill>
                  </a:tcPr>
                </a:tc>
                <a:tc>
                  <a:txBody>
                    <a:bodyPr/>
                    <a:lstStyle/>
                    <a:p>
                      <a:pPr algn="ctr"/>
                      <a:r>
                        <a:rPr lang="en-US" sz="900" dirty="0" smtClean="0"/>
                        <a:t>Secondary </a:t>
                      </a:r>
                      <a:r>
                        <a:rPr lang="en-US" sz="900" baseline="0" dirty="0" smtClean="0"/>
                        <a:t>Participants</a:t>
                      </a:r>
                      <a:endParaRPr lang="en-US" sz="900" dirty="0"/>
                    </a:p>
                  </a:txBody>
                  <a:tcPr>
                    <a:solidFill>
                      <a:schemeClr val="bg2">
                        <a:lumMod val="90000"/>
                      </a:schemeClr>
                    </a:solidFill>
                  </a:tcPr>
                </a:tc>
                <a:tc>
                  <a:txBody>
                    <a:bodyPr/>
                    <a:lstStyle/>
                    <a:p>
                      <a:pPr algn="ctr"/>
                      <a:r>
                        <a:rPr lang="en-US" sz="900" dirty="0" smtClean="0"/>
                        <a:t>Objective</a:t>
                      </a:r>
                      <a:endParaRPr lang="en-US" sz="900" dirty="0"/>
                    </a:p>
                  </a:txBody>
                  <a:tcPr>
                    <a:solidFill>
                      <a:schemeClr val="bg2">
                        <a:lumMod val="90000"/>
                      </a:schemeClr>
                    </a:solidFill>
                  </a:tcPr>
                </a:tc>
                <a:tc>
                  <a:txBody>
                    <a:bodyPr/>
                    <a:lstStyle/>
                    <a:p>
                      <a:pPr algn="ctr"/>
                      <a:r>
                        <a:rPr lang="en-US" sz="900" dirty="0" smtClean="0"/>
                        <a:t>Date</a:t>
                      </a:r>
                      <a:endParaRPr lang="en-US" sz="900" dirty="0"/>
                    </a:p>
                  </a:txBody>
                  <a:tcPr>
                    <a:solidFill>
                      <a:schemeClr val="bg2">
                        <a:lumMod val="90000"/>
                      </a:schemeClr>
                    </a:solidFill>
                  </a:tcPr>
                </a:tc>
              </a:tr>
              <a:tr h="207281">
                <a:tc grid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b="1" u="none" strike="noStrike" kern="1200" dirty="0" smtClean="0">
                          <a:solidFill>
                            <a:schemeClr val="dk1"/>
                          </a:solidFill>
                          <a:effectLst/>
                          <a:latin typeface="+mn-lt"/>
                          <a:ea typeface="+mn-ea"/>
                          <a:cs typeface="+mn-cs"/>
                        </a:rPr>
                        <a:t>I Technical </a:t>
                      </a:r>
                      <a:r>
                        <a:rPr lang="en-US" sz="1000" b="1" u="none" strike="noStrike" kern="1200" dirty="0" smtClean="0">
                          <a:solidFill>
                            <a:schemeClr val="dk1"/>
                          </a:solidFill>
                          <a:effectLst/>
                          <a:latin typeface="+mn-lt"/>
                          <a:ea typeface="+mn-ea"/>
                          <a:cs typeface="+mn-cs"/>
                        </a:rPr>
                        <a:t>Admin </a:t>
                      </a:r>
                      <a:r>
                        <a:rPr lang="en-US" sz="1000" b="1" u="none" strike="noStrike" kern="1200" baseline="0" dirty="0" smtClean="0">
                          <a:solidFill>
                            <a:schemeClr val="dk1"/>
                          </a:solidFill>
                          <a:effectLst/>
                          <a:latin typeface="+mn-lt"/>
                          <a:ea typeface="+mn-ea"/>
                          <a:cs typeface="+mn-cs"/>
                        </a:rPr>
                        <a:t>Trainings </a:t>
                      </a:r>
                      <a:endParaRPr lang="en-US" sz="1000" b="1" u="none" strike="noStrike" kern="1200" dirty="0">
                        <a:solidFill>
                          <a:schemeClr val="dk1"/>
                        </a:solidFill>
                        <a:effectLst/>
                        <a:latin typeface="+mn-lt"/>
                        <a:ea typeface="+mn-ea"/>
                        <a:cs typeface="+mn-cs"/>
                      </a:endParaRPr>
                    </a:p>
                  </a:txBody>
                  <a:tcP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931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#1 : Jira\</a:t>
                      </a:r>
                      <a:r>
                        <a:rPr lang="en-US" sz="800" u="none" strike="noStrike" kern="1200" dirty="0" err="1" smtClean="0">
                          <a:solidFill>
                            <a:schemeClr val="dk1"/>
                          </a:solidFill>
                          <a:effectLst/>
                          <a:latin typeface="+mn-lt"/>
                          <a:ea typeface="+mn-ea"/>
                          <a:cs typeface="+mn-cs"/>
                        </a:rPr>
                        <a:t>QMetry</a:t>
                      </a:r>
                      <a:r>
                        <a:rPr lang="en-US" sz="800" u="none" strike="noStrike" kern="1200" dirty="0" smtClean="0">
                          <a:solidFill>
                            <a:schemeClr val="dk1"/>
                          </a:solidFill>
                          <a:effectLst/>
                          <a:latin typeface="+mn-lt"/>
                          <a:ea typeface="+mn-ea"/>
                          <a:cs typeface="+mn-cs"/>
                        </a:rPr>
                        <a:t> </a:t>
                      </a:r>
                      <a:r>
                        <a:rPr lang="en-US" sz="800" u="none" strike="noStrike" kern="1200" dirty="0" smtClean="0">
                          <a:solidFill>
                            <a:schemeClr val="dk1"/>
                          </a:solidFill>
                          <a:effectLst/>
                          <a:latin typeface="+mn-lt"/>
                          <a:ea typeface="+mn-ea"/>
                          <a:cs typeface="+mn-cs"/>
                        </a:rPr>
                        <a:t>: Reference Model Migration Training </a:t>
                      </a:r>
                      <a:endParaRPr lang="en-US" sz="800" u="none" strike="noStrike" kern="1200" dirty="0">
                        <a:solidFill>
                          <a:schemeClr val="dk1"/>
                        </a:solidFill>
                        <a:effectLst/>
                        <a:latin typeface="+mn-lt"/>
                        <a:ea typeface="+mn-ea"/>
                        <a:cs typeface="+mn-cs"/>
                      </a:endParaRPr>
                    </a:p>
                  </a:txBody>
                  <a:tcPr/>
                </a:tc>
                <a:tc>
                  <a:txBody>
                    <a:bodyPr/>
                    <a:lstStyle/>
                    <a:p>
                      <a:r>
                        <a:rPr lang="en-US" sz="800" baseline="0" dirty="0" smtClean="0"/>
                        <a:t>Central Admin, Local Admin</a:t>
                      </a:r>
                    </a:p>
                  </a:txBody>
                  <a:tcPr/>
                </a:tc>
                <a:tc>
                  <a:txBody>
                    <a:bodyPr/>
                    <a:lstStyle/>
                    <a:p>
                      <a:r>
                        <a:rPr lang="en-US" sz="800" kern="1200" baseline="0" dirty="0" smtClean="0">
                          <a:solidFill>
                            <a:schemeClr val="tx1"/>
                          </a:solidFill>
                          <a:latin typeface="+mn-lt"/>
                          <a:ea typeface="+mn-ea"/>
                          <a:cs typeface="+mn-cs"/>
                        </a:rPr>
                        <a:t>Solution Team  PMs</a:t>
                      </a:r>
                      <a:endParaRPr lang="en-US" sz="800" kern="1200" baseline="0" dirty="0">
                        <a:solidFill>
                          <a:schemeClr val="tx1"/>
                        </a:solidFill>
                        <a:latin typeface="+mn-lt"/>
                        <a:ea typeface="+mn-ea"/>
                        <a:cs typeface="+mn-cs"/>
                      </a:endParaRPr>
                    </a:p>
                  </a:txBody>
                  <a:tcPr/>
                </a:tc>
                <a:tc>
                  <a:txBody>
                    <a:bodyPr/>
                    <a:lstStyle/>
                    <a:p>
                      <a:pPr marL="174625" indent="-174625" algn="l" fontAlgn="t">
                        <a:buFont typeface="Arial" pitchFamily="34" charset="0"/>
                        <a:buChar char="•"/>
                      </a:pPr>
                      <a:r>
                        <a:rPr lang="en-US" sz="800" u="none" strike="noStrike" kern="1200" dirty="0" smtClean="0">
                          <a:solidFill>
                            <a:schemeClr val="dk1"/>
                          </a:solidFill>
                          <a:effectLst/>
                          <a:latin typeface="+mn-lt"/>
                          <a:ea typeface="+mn-ea"/>
                          <a:cs typeface="+mn-cs"/>
                        </a:rPr>
                        <a:t>Introduction &amp; Context Settings</a:t>
                      </a:r>
                    </a:p>
                    <a:p>
                      <a:pPr marL="174625" indent="-174625" algn="l" fontAlgn="t">
                        <a:buFont typeface="Arial" pitchFamily="34" charset="0"/>
                        <a:buChar char="•"/>
                      </a:pPr>
                      <a:r>
                        <a:rPr lang="en-US" sz="800" u="none" strike="noStrike" kern="1200" dirty="0" smtClean="0">
                          <a:solidFill>
                            <a:schemeClr val="dk1"/>
                          </a:solidFill>
                          <a:effectLst/>
                          <a:latin typeface="+mn-lt"/>
                          <a:ea typeface="+mn-ea"/>
                          <a:cs typeface="+mn-cs"/>
                        </a:rPr>
                        <a:t>Provide</a:t>
                      </a:r>
                      <a:r>
                        <a:rPr lang="en-US" sz="800" u="none" strike="noStrike" kern="1200" baseline="0" dirty="0" smtClean="0">
                          <a:solidFill>
                            <a:schemeClr val="dk1"/>
                          </a:solidFill>
                          <a:effectLst/>
                          <a:latin typeface="+mn-lt"/>
                          <a:ea typeface="+mn-ea"/>
                          <a:cs typeface="+mn-cs"/>
                        </a:rPr>
                        <a:t> administrators technical walkthrough of the </a:t>
                      </a:r>
                      <a:r>
                        <a:rPr lang="en-US" sz="800" u="none" strike="noStrike" kern="1200" dirty="0" smtClean="0">
                          <a:solidFill>
                            <a:schemeClr val="dk1"/>
                          </a:solidFill>
                          <a:effectLst/>
                          <a:latin typeface="+mn-lt"/>
                          <a:ea typeface="+mn-ea"/>
                          <a:cs typeface="+mn-cs"/>
                        </a:rPr>
                        <a:t>Guidelines document</a:t>
                      </a:r>
                      <a:endParaRPr lang="en-US" sz="800" dirty="0"/>
                    </a:p>
                  </a:txBody>
                  <a:tcPr/>
                </a:tc>
                <a:tc>
                  <a:txBody>
                    <a:bodyPr/>
                    <a:lstStyle/>
                    <a:p>
                      <a:r>
                        <a:rPr lang="en-US" sz="800" dirty="0" smtClean="0"/>
                        <a:t>9</a:t>
                      </a:r>
                      <a:r>
                        <a:rPr lang="en-US" sz="800" baseline="30000" dirty="0" smtClean="0"/>
                        <a:t>th </a:t>
                      </a:r>
                      <a:r>
                        <a:rPr lang="en-US" sz="800" dirty="0" smtClean="0"/>
                        <a:t> Oct 2013</a:t>
                      </a:r>
                      <a:endParaRPr lang="en-US" sz="800" dirty="0"/>
                    </a:p>
                  </a:txBody>
                  <a:tcPr/>
                </a:tc>
              </a:tr>
              <a:tr h="207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#1 : Jira\</a:t>
                      </a:r>
                      <a:r>
                        <a:rPr lang="en-US" sz="800" u="none" strike="noStrike" kern="1200" dirty="0" err="1" smtClean="0">
                          <a:solidFill>
                            <a:schemeClr val="dk1"/>
                          </a:solidFill>
                          <a:effectLst/>
                          <a:latin typeface="+mn-lt"/>
                          <a:ea typeface="+mn-ea"/>
                          <a:cs typeface="+mn-cs"/>
                        </a:rPr>
                        <a:t>QMetry</a:t>
                      </a:r>
                      <a:r>
                        <a:rPr lang="en-US" sz="800" u="none" strike="noStrike" kern="1200" dirty="0" smtClean="0">
                          <a:solidFill>
                            <a:schemeClr val="dk1"/>
                          </a:solidFill>
                          <a:effectLst/>
                          <a:latin typeface="+mn-lt"/>
                          <a:ea typeface="+mn-ea"/>
                          <a:cs typeface="+mn-cs"/>
                        </a:rPr>
                        <a:t> </a:t>
                      </a:r>
                      <a:r>
                        <a:rPr lang="en-US" sz="800" u="none" strike="noStrike" kern="1200" dirty="0" smtClean="0">
                          <a:solidFill>
                            <a:schemeClr val="dk1"/>
                          </a:solidFill>
                          <a:effectLst/>
                          <a:latin typeface="+mn-lt"/>
                          <a:ea typeface="+mn-ea"/>
                          <a:cs typeface="+mn-cs"/>
                        </a:rPr>
                        <a:t>: Jira Migration</a:t>
                      </a:r>
                      <a:endParaRPr lang="en-US" sz="800"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Central Admin, Local Admin</a:t>
                      </a:r>
                    </a:p>
                  </a:txBody>
                  <a:tcPr/>
                </a:tc>
                <a:tc>
                  <a:txBody>
                    <a:bodyPr/>
                    <a:lstStyle/>
                    <a:p>
                      <a:pPr marL="0" algn="l" rtl="0" eaLnBrk="1" hangingPunct="1"/>
                      <a:r>
                        <a:rPr lang="en-US" sz="800" kern="1200" baseline="0" dirty="0" smtClean="0">
                          <a:solidFill>
                            <a:schemeClr val="tx1"/>
                          </a:solidFill>
                          <a:latin typeface="+mn-lt"/>
                          <a:ea typeface="+mn-ea"/>
                          <a:cs typeface="+mn-cs"/>
                        </a:rPr>
                        <a:t>Solution Team PMs</a:t>
                      </a:r>
                    </a:p>
                  </a:txBody>
                  <a:tcPr/>
                </a:tc>
                <a:tc>
                  <a:txBody>
                    <a:bodyPr/>
                    <a:lstStyle/>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How to migrate data into Jira</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11</a:t>
                      </a:r>
                      <a:r>
                        <a:rPr lang="en-US" sz="800" baseline="30000" dirty="0" smtClean="0"/>
                        <a:t>th</a:t>
                      </a:r>
                      <a:r>
                        <a:rPr lang="en-US" sz="800" dirty="0" smtClean="0"/>
                        <a:t> Oct 2013</a:t>
                      </a:r>
                      <a:endParaRPr lang="en-US" sz="800" dirty="0"/>
                    </a:p>
                  </a:txBody>
                  <a:tcPr/>
                </a:tc>
              </a:tr>
              <a:tr h="225957">
                <a:tc>
                  <a:txBody>
                    <a:bodyPr/>
                    <a:lstStyle/>
                    <a:p>
                      <a:pPr algn="l" fontAlgn="t"/>
                      <a:r>
                        <a:rPr lang="en-US" sz="800" u="none" strike="noStrike" kern="1200" dirty="0" smtClean="0">
                          <a:solidFill>
                            <a:schemeClr val="dk1"/>
                          </a:solidFill>
                          <a:effectLst/>
                          <a:latin typeface="+mn-lt"/>
                          <a:ea typeface="+mn-ea"/>
                          <a:cs typeface="+mn-cs"/>
                        </a:rPr>
                        <a:t>Session #1 : Jira\</a:t>
                      </a:r>
                      <a:r>
                        <a:rPr lang="en-US" sz="800" u="none" strike="noStrike" kern="1200" dirty="0" err="1" smtClean="0">
                          <a:solidFill>
                            <a:schemeClr val="dk1"/>
                          </a:solidFill>
                          <a:effectLst/>
                          <a:latin typeface="+mn-lt"/>
                          <a:ea typeface="+mn-ea"/>
                          <a:cs typeface="+mn-cs"/>
                        </a:rPr>
                        <a:t>QMetry</a:t>
                      </a:r>
                      <a:r>
                        <a:rPr lang="en-US" sz="800" u="none" strike="noStrike" kern="1200" dirty="0" smtClean="0">
                          <a:solidFill>
                            <a:schemeClr val="dk1"/>
                          </a:solidFill>
                          <a:effectLst/>
                          <a:latin typeface="+mn-lt"/>
                          <a:ea typeface="+mn-ea"/>
                          <a:cs typeface="+mn-cs"/>
                        </a:rPr>
                        <a:t> </a:t>
                      </a:r>
                      <a:r>
                        <a:rPr lang="en-US" sz="800" u="none" strike="noStrike" kern="1200" dirty="0" smtClean="0">
                          <a:solidFill>
                            <a:schemeClr val="dk1"/>
                          </a:solidFill>
                          <a:effectLst/>
                          <a:latin typeface="+mn-lt"/>
                          <a:ea typeface="+mn-ea"/>
                          <a:cs typeface="+mn-cs"/>
                        </a:rPr>
                        <a:t>: Qmetry Project Administration</a:t>
                      </a:r>
                      <a:r>
                        <a:rPr lang="en-US" sz="800" u="none" strike="noStrike" kern="1200" baseline="0" dirty="0" smtClean="0">
                          <a:solidFill>
                            <a:schemeClr val="dk1"/>
                          </a:solidFill>
                          <a:effectLst/>
                          <a:latin typeface="+mn-lt"/>
                          <a:ea typeface="+mn-ea"/>
                          <a:cs typeface="+mn-cs"/>
                        </a:rPr>
                        <a:t> </a:t>
                      </a:r>
                      <a:r>
                        <a:rPr lang="en-US" sz="800" u="none" strike="noStrike" kern="1200" dirty="0" smtClean="0">
                          <a:solidFill>
                            <a:schemeClr val="dk1"/>
                          </a:solidFill>
                          <a:effectLst/>
                          <a:latin typeface="+mn-lt"/>
                          <a:ea typeface="+mn-ea"/>
                          <a:cs typeface="+mn-cs"/>
                        </a:rPr>
                        <a:t>&amp; Data Migration</a:t>
                      </a:r>
                      <a:endParaRPr lang="en-US" sz="800" u="none" strike="noStrike" kern="1200" dirty="0">
                        <a:solidFill>
                          <a:schemeClr val="dk1"/>
                        </a:solidFill>
                        <a:effectLst/>
                        <a:latin typeface="+mn-lt"/>
                        <a:ea typeface="+mn-ea"/>
                        <a:cs typeface="+mn-cs"/>
                      </a:endParaRPr>
                    </a:p>
                  </a:txBody>
                  <a:tcPr/>
                </a:tc>
                <a:tc>
                  <a:txBody>
                    <a:bodyPr/>
                    <a:lstStyle/>
                    <a:p>
                      <a:r>
                        <a:rPr lang="en-US" sz="800" baseline="0" dirty="0" smtClean="0"/>
                        <a:t>Central Admin, Local Admin</a:t>
                      </a:r>
                    </a:p>
                  </a:txBody>
                  <a:tcPr/>
                </a:tc>
                <a:tc>
                  <a:txBody>
                    <a:bodyPr/>
                    <a:lstStyle/>
                    <a:p>
                      <a:pPr marL="0" algn="l" rtl="0" eaLnBrk="1" hangingPunct="1"/>
                      <a:r>
                        <a:rPr lang="en-US" sz="800" kern="1200" baseline="0" dirty="0" smtClean="0">
                          <a:solidFill>
                            <a:schemeClr val="tx1"/>
                          </a:solidFill>
                          <a:latin typeface="+mn-lt"/>
                          <a:ea typeface="+mn-ea"/>
                          <a:cs typeface="+mn-cs"/>
                        </a:rPr>
                        <a:t>Solution Team PMs and QA Managers</a:t>
                      </a:r>
                      <a:endParaRPr lang="en-US" dirty="0"/>
                    </a:p>
                  </a:txBody>
                  <a:tcPr/>
                </a:tc>
                <a:tc>
                  <a:txBody>
                    <a:bodyPr/>
                    <a:lstStyle/>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Qmetry project administration</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Qmetry data migration</a:t>
                      </a:r>
                    </a:p>
                  </a:txBody>
                  <a:tcPr/>
                </a:tc>
                <a:tc>
                  <a:txBody>
                    <a:bodyPr/>
                    <a:lstStyle/>
                    <a:p>
                      <a:r>
                        <a:rPr lang="en-US" sz="800" dirty="0" smtClean="0"/>
                        <a:t>15</a:t>
                      </a:r>
                      <a:r>
                        <a:rPr lang="en-US" sz="800" baseline="30000" dirty="0" smtClean="0"/>
                        <a:t>th</a:t>
                      </a:r>
                      <a:r>
                        <a:rPr lang="en-US" sz="800" baseline="0" dirty="0" smtClean="0"/>
                        <a:t> Oct 2013</a:t>
                      </a:r>
                      <a:endParaRPr lang="en-US" sz="800" dirty="0" smtClean="0"/>
                    </a:p>
                    <a:p>
                      <a:endParaRPr lang="en-US" sz="800" dirty="0"/>
                    </a:p>
                  </a:txBody>
                  <a:tcPr/>
                </a:tc>
              </a:tr>
              <a:tr h="142240">
                <a:tc grid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b="1" u="none" strike="noStrike" kern="1200" dirty="0" smtClean="0">
                          <a:solidFill>
                            <a:schemeClr val="dk1"/>
                          </a:solidFill>
                          <a:effectLst/>
                          <a:latin typeface="+mn-lt"/>
                          <a:ea typeface="+mn-ea"/>
                          <a:cs typeface="+mn-cs"/>
                        </a:rPr>
                        <a:t>II End </a:t>
                      </a:r>
                      <a:r>
                        <a:rPr lang="en-US" sz="1000" b="1" u="none" strike="noStrike" kern="1200" dirty="0" smtClean="0">
                          <a:solidFill>
                            <a:schemeClr val="dk1"/>
                          </a:solidFill>
                          <a:effectLst/>
                          <a:latin typeface="+mn-lt"/>
                          <a:ea typeface="+mn-ea"/>
                          <a:cs typeface="+mn-cs"/>
                        </a:rPr>
                        <a:t>User Tool </a:t>
                      </a:r>
                      <a:r>
                        <a:rPr lang="en-US" sz="1000" b="1" u="none" strike="noStrike" kern="1200" baseline="0" dirty="0" smtClean="0">
                          <a:solidFill>
                            <a:schemeClr val="dk1"/>
                          </a:solidFill>
                          <a:effectLst/>
                          <a:latin typeface="+mn-lt"/>
                          <a:ea typeface="+mn-ea"/>
                          <a:cs typeface="+mn-cs"/>
                        </a:rPr>
                        <a:t>Trainings </a:t>
                      </a:r>
                      <a:endParaRPr lang="en-US" sz="1000" b="1" u="none" strike="noStrike" kern="1200" dirty="0" smtClean="0">
                        <a:solidFill>
                          <a:schemeClr val="dk1"/>
                        </a:solidFill>
                        <a:effectLst/>
                        <a:latin typeface="+mn-lt"/>
                        <a:ea typeface="+mn-ea"/>
                        <a:cs typeface="+mn-cs"/>
                      </a:endParaRPr>
                    </a:p>
                  </a:txBody>
                  <a:tcPr>
                    <a:solidFill>
                      <a:srgbClr val="FFFF00">
                        <a:alpha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96517">
                <a:tc>
                  <a:txBody>
                    <a:bodyPr/>
                    <a:lstStyle/>
                    <a:p>
                      <a:pPr marL="0" algn="l" rtl="0" eaLnBrk="1" fontAlgn="t" hangingPunct="1"/>
                      <a:r>
                        <a:rPr lang="en-US" sz="800" u="none" strike="noStrike" kern="1200" dirty="0" smtClean="0">
                          <a:solidFill>
                            <a:schemeClr val="dk1"/>
                          </a:solidFill>
                          <a:effectLst/>
                          <a:latin typeface="+mn-lt"/>
                          <a:ea typeface="+mn-ea"/>
                          <a:cs typeface="+mn-cs"/>
                        </a:rPr>
                        <a:t>Session # 1 : Tools, Concepts &amp; Methodologies </a:t>
                      </a:r>
                      <a:endParaRPr lang="en-US" sz="80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rPr>
                        <a:t>Nominees</a:t>
                      </a:r>
                      <a:r>
                        <a:rPr lang="en-US" sz="800" u="sng" strike="noStrike" baseline="0" dirty="0" smtClean="0">
                          <a:effectLst/>
                        </a:rPr>
                        <a:t> from </a:t>
                      </a:r>
                      <a:r>
                        <a:rPr lang="en-US" sz="800" u="sng" strike="noStrike" dirty="0" smtClean="0">
                          <a:effectLst/>
                        </a:rPr>
                        <a:t>BU</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Product Owner/BU</a:t>
                      </a:r>
                      <a:r>
                        <a:rPr lang="en-US" sz="800" u="none" strike="noStrike" baseline="0" dirty="0" smtClean="0">
                          <a:effectLst/>
                        </a:rPr>
                        <a:t> Rep (Representative) </a:t>
                      </a:r>
                      <a:endParaRPr lang="en-US" sz="800"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PM,Scrum Master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Development</a:t>
                      </a:r>
                      <a:r>
                        <a:rPr lang="en-US" sz="800" u="none" strike="noStrike" baseline="0" dirty="0" smtClean="0">
                          <a:effectLst/>
                        </a:rPr>
                        <a:t>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QA</a:t>
                      </a:r>
                      <a:r>
                        <a:rPr lang="en-US" sz="800" u="none" strike="noStrike" baseline="0" dirty="0" smtClean="0">
                          <a:effectLst/>
                        </a:rPr>
                        <a:t>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Change Control Rep </a:t>
                      </a:r>
                      <a:endParaRPr lang="en-US" sz="800"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Infrastructure </a:t>
                      </a:r>
                      <a:r>
                        <a:rPr lang="en-US" sz="800" u="none" strike="noStrike" dirty="0" smtClean="0">
                          <a:effectLst/>
                        </a:rPr>
                        <a:t>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baseline="0" dirty="0" smtClean="0">
                          <a:effectLst/>
                        </a:rPr>
                        <a:t>Local Admin</a:t>
                      </a:r>
                    </a:p>
                  </a:txBody>
                  <a:tcPr/>
                </a:tc>
                <a:tc>
                  <a:txBody>
                    <a:bodyPr/>
                    <a:lstStyle/>
                    <a:p>
                      <a:r>
                        <a:rPr lang="en-US" sz="800" baseline="0" dirty="0" smtClean="0"/>
                        <a:t>Senior Leadership</a:t>
                      </a:r>
                    </a:p>
                    <a:p>
                      <a:endParaRPr lang="en-US" sz="800" baseline="0" dirty="0" smtClean="0"/>
                    </a:p>
                    <a:p>
                      <a:r>
                        <a:rPr lang="en-US" sz="800" baseline="0" dirty="0" smtClean="0"/>
                        <a:t>Open for anyone in the roles mentioned in mandatory participants</a:t>
                      </a:r>
                    </a:p>
                    <a:p>
                      <a:endParaRPr lang="en-US" sz="800" baseline="0" dirty="0" smtClean="0"/>
                    </a:p>
                  </a:txBody>
                  <a:tcPr/>
                </a:tc>
                <a:tc>
                  <a:txBody>
                    <a:bodyPr/>
                    <a:lstStyle/>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Introduce the teams with Dealertrack Reference Model &amp; provide an overview of the tools &amp; key concepts</a:t>
                      </a:r>
                    </a:p>
                  </a:txBody>
                  <a:tcPr/>
                </a:tc>
                <a:tc>
                  <a:txBody>
                    <a:bodyPr/>
                    <a:lstStyle/>
                    <a:p>
                      <a:r>
                        <a:rPr lang="en-US" sz="800" dirty="0" smtClean="0"/>
                        <a:t>23</a:t>
                      </a:r>
                      <a:r>
                        <a:rPr lang="en-US" sz="800" baseline="30000" dirty="0" smtClean="0"/>
                        <a:t>rd</a:t>
                      </a:r>
                      <a:r>
                        <a:rPr lang="en-US" sz="800" dirty="0" smtClean="0"/>
                        <a:t> Oct 2013</a:t>
                      </a:r>
                      <a:endParaRPr lang="en-US" sz="800" dirty="0"/>
                    </a:p>
                  </a:txBody>
                  <a:tcPr/>
                </a:tc>
              </a:tr>
              <a:tr h="332637">
                <a:tc>
                  <a:txBody>
                    <a:bodyPr/>
                    <a:lstStyle/>
                    <a:p>
                      <a:pPr marL="0" algn="l" rtl="0" eaLnBrk="1" fontAlgn="t" hangingPunct="1"/>
                      <a:r>
                        <a:rPr lang="en-US" sz="800" u="none" strike="noStrike" kern="1200" dirty="0" smtClean="0">
                          <a:solidFill>
                            <a:schemeClr val="dk1"/>
                          </a:solidFill>
                          <a:effectLst/>
                          <a:latin typeface="+mn-lt"/>
                          <a:ea typeface="+mn-ea"/>
                          <a:cs typeface="+mn-cs"/>
                        </a:rPr>
                        <a:t>Session # 2: Backlog, Scrum Board &amp; Sprints</a:t>
                      </a:r>
                      <a:endParaRPr lang="en-US" sz="80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How to manage Backlogs, scrum board , and sprints using Jira &amp; green hopper</a:t>
                      </a:r>
                    </a:p>
                  </a:txBody>
                  <a:tcPr/>
                </a:tc>
                <a:tc>
                  <a:txBody>
                    <a:bodyPr/>
                    <a:lstStyle/>
                    <a:p>
                      <a:r>
                        <a:rPr lang="en-US" sz="800" dirty="0" smtClean="0"/>
                        <a:t>30</a:t>
                      </a:r>
                      <a:r>
                        <a:rPr lang="en-US" sz="800" baseline="30000" dirty="0" smtClean="0"/>
                        <a:t>th</a:t>
                      </a:r>
                      <a:r>
                        <a:rPr lang="en-US" sz="800" dirty="0" smtClean="0"/>
                        <a:t> Oct</a:t>
                      </a:r>
                      <a:r>
                        <a:rPr lang="en-US" sz="800" baseline="0" dirty="0" smtClean="0"/>
                        <a:t> 2013</a:t>
                      </a:r>
                      <a:endParaRPr lang="en-US" sz="800" dirty="0"/>
                    </a:p>
                  </a:txBody>
                  <a:tcPr/>
                </a:tc>
              </a:tr>
              <a:tr h="53075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 3: Workflows &amp; Transitions | Search, Reporting &amp; Dashboards</a:t>
                      </a:r>
                    </a:p>
                    <a:p>
                      <a:pPr marL="0" algn="l" rtl="0" eaLnBrk="1" fontAlgn="t" hangingPunct="1"/>
                      <a:endParaRPr lang="en-US" sz="80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i="0" dirty="0" smtClean="0"/>
                        <a:t>Walkthrough of the workflows that are defined as part of reference model in Jira (Sub-Tasks, Story, Defect,Tech Story, Requirement, etc. Search &amp; Reporting)</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5</a:t>
                      </a:r>
                      <a:r>
                        <a:rPr lang="en-US" sz="800" baseline="30000" dirty="0" smtClean="0"/>
                        <a:t>th</a:t>
                      </a:r>
                      <a:r>
                        <a:rPr lang="en-US" sz="800" dirty="0" smtClean="0"/>
                        <a:t> Nov 2013</a:t>
                      </a:r>
                      <a:endParaRPr lang="en-US" sz="800" dirty="0"/>
                    </a:p>
                  </a:txBody>
                  <a:tcPr/>
                </a:tc>
              </a:tr>
              <a:tr h="33263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 4: Change &amp; Release Management</a:t>
                      </a:r>
                      <a:endParaRPr lang="en-US" sz="80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Same</a:t>
                      </a:r>
                      <a:r>
                        <a:rPr lang="en-US" sz="800" u="none" strike="noStrike" baseline="0" dirty="0" smtClean="0">
                          <a:effectLst/>
                        </a:rPr>
                        <a:t> as above</a:t>
                      </a:r>
                      <a:endParaRPr lang="en-US" sz="800" baseline="0" dirty="0" smtClean="0"/>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i="0" dirty="0" smtClean="0"/>
                        <a:t>How to create &amp; manage Release ticket for change and release management</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8</a:t>
                      </a:r>
                      <a:r>
                        <a:rPr lang="en-US" sz="800" baseline="30000" dirty="0" smtClean="0"/>
                        <a:t>th</a:t>
                      </a:r>
                      <a:r>
                        <a:rPr lang="en-US" sz="800" dirty="0" smtClean="0"/>
                        <a:t> Nov 2013</a:t>
                      </a:r>
                      <a:endParaRPr lang="en-US" sz="800" dirty="0"/>
                    </a:p>
                  </a:txBody>
                  <a:tcPr/>
                </a:tc>
              </a:tr>
              <a:tr h="12192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 5: QMetry</a:t>
                      </a:r>
                      <a:endParaRPr lang="en-US" sz="800" u="none" strike="noStrik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rPr>
                        <a:t>Nominees</a:t>
                      </a:r>
                      <a:r>
                        <a:rPr lang="en-US" sz="800" u="sng" strike="noStrike" baseline="0" dirty="0" smtClean="0">
                          <a:effectLst/>
                        </a:rPr>
                        <a:t> from </a:t>
                      </a:r>
                      <a:r>
                        <a:rPr lang="en-US" sz="800" u="sng" strike="noStrike" dirty="0" smtClean="0">
                          <a:effectLst/>
                        </a:rPr>
                        <a:t>BU</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Product Owner/BU</a:t>
                      </a:r>
                      <a:r>
                        <a:rPr lang="en-US" sz="800" u="none" strike="noStrike" baseline="0" dirty="0" smtClean="0">
                          <a:effectLst/>
                        </a:rPr>
                        <a:t> Rep (Representative) </a:t>
                      </a:r>
                      <a:endParaRPr lang="en-US" sz="800"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PM,Scrum Master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Development</a:t>
                      </a:r>
                      <a:r>
                        <a:rPr lang="en-US" sz="800" u="none" strike="noStrike" baseline="0" dirty="0" smtClean="0">
                          <a:effectLst/>
                        </a:rPr>
                        <a:t>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QA</a:t>
                      </a:r>
                      <a:r>
                        <a:rPr lang="en-US" sz="800" u="none" strike="noStrike" baseline="0" dirty="0" smtClean="0">
                          <a:effectLst/>
                        </a:rPr>
                        <a:t> Rep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none" strike="noStrike" dirty="0" smtClean="0">
                          <a:effectLst/>
                        </a:rPr>
                        <a:t>Local Admin</a:t>
                      </a:r>
                    </a:p>
                  </a:txBody>
                  <a:tcPr/>
                </a:tc>
                <a:tc>
                  <a:txBody>
                    <a:bodyPr/>
                    <a:lstStyle/>
                    <a:p>
                      <a:r>
                        <a:rPr lang="en-US" sz="800" u="none" strike="noStrike" dirty="0" smtClean="0">
                          <a:effectLst/>
                        </a:rPr>
                        <a:t>Same as above</a:t>
                      </a:r>
                      <a:endParaRPr lang="en-US" sz="800" baseline="0" dirty="0" smtClean="0"/>
                    </a:p>
                  </a:txBody>
                  <a:tcPr/>
                </a:tc>
                <a:tc>
                  <a:txBody>
                    <a:bodyPr/>
                    <a:lstStyle/>
                    <a:p>
                      <a:pPr marL="171450" marR="0" indent="-171450"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i="0" dirty="0" smtClean="0"/>
                        <a:t>How to use QMetry and its integration with Jira</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14</a:t>
                      </a:r>
                      <a:r>
                        <a:rPr lang="en-US" sz="800" baseline="30000" dirty="0" smtClean="0"/>
                        <a:t>th</a:t>
                      </a:r>
                      <a:r>
                        <a:rPr lang="en-US" sz="800" dirty="0" smtClean="0"/>
                        <a:t> Nov 2013</a:t>
                      </a:r>
                      <a:endParaRPr lang="en-US" sz="800" dirty="0"/>
                    </a:p>
                  </a:txBody>
                  <a:tcPr/>
                </a:tc>
              </a:tr>
            </a:tbl>
          </a:graphicData>
        </a:graphic>
      </p:graphicFrame>
      <p:sp>
        <p:nvSpPr>
          <p:cNvPr id="4" name="Slide Number Placeholder 3"/>
          <p:cNvSpPr>
            <a:spLocks noGrp="1"/>
          </p:cNvSpPr>
          <p:nvPr>
            <p:ph type="sldNum" sz="quarter" idx="14"/>
          </p:nvPr>
        </p:nvSpPr>
        <p:spPr/>
        <p:txBody>
          <a:bodyPr/>
          <a:lstStyle/>
          <a:p>
            <a:pPr>
              <a:defRPr/>
            </a:pPr>
            <a:fld id="{F744DC85-6675-49B1-AAED-26D623AC0FD1}" type="slidenum">
              <a:rPr lang="en-US" smtClean="0"/>
              <a:pPr>
                <a:defRPr/>
              </a:pPr>
              <a:t>4</a:t>
            </a:fld>
            <a:endParaRPr lang="en-US" dirty="0"/>
          </a:p>
        </p:txBody>
      </p:sp>
      <p:sp>
        <p:nvSpPr>
          <p:cNvPr id="3" name="TextBox 2"/>
          <p:cNvSpPr txBox="1"/>
          <p:nvPr/>
        </p:nvSpPr>
        <p:spPr>
          <a:xfrm>
            <a:off x="292403" y="6073745"/>
            <a:ext cx="8610600" cy="400110"/>
          </a:xfrm>
          <a:prstGeom prst="rect">
            <a:avLst/>
          </a:prstGeom>
          <a:noFill/>
        </p:spPr>
        <p:txBody>
          <a:bodyPr wrap="square" rtlCol="0">
            <a:spAutoFit/>
          </a:bodyPr>
          <a:lstStyle/>
          <a:p>
            <a:pPr algn="ctr"/>
            <a:r>
              <a:rPr lang="en-US" sz="1000" i="1" dirty="0" smtClean="0">
                <a:solidFill>
                  <a:srgbClr val="FF0000"/>
                </a:solidFill>
              </a:rPr>
              <a:t>*</a:t>
            </a:r>
            <a:r>
              <a:rPr lang="en-US" sz="1000" i="1" dirty="0" smtClean="0"/>
              <a:t> </a:t>
            </a:r>
            <a:r>
              <a:rPr lang="en-US" sz="1000" i="1" dirty="0" smtClean="0">
                <a:solidFill>
                  <a:srgbClr val="0070C0"/>
                </a:solidFill>
              </a:rPr>
              <a:t>These participants are mandatory and each BU should nominate  at least 1 person in the corresponding roles  identified in the column to act as an internal trainer/mentor their group </a:t>
            </a:r>
            <a:endParaRPr lang="en-US" sz="1000" i="1" dirty="0">
              <a:solidFill>
                <a:srgbClr val="0070C0"/>
              </a:solidFill>
            </a:endParaRPr>
          </a:p>
        </p:txBody>
      </p:sp>
    </p:spTree>
    <p:extLst>
      <p:ext uri="{BB962C8B-B14F-4D97-AF65-F5344CB8AC3E}">
        <p14:creationId xmlns:p14="http://schemas.microsoft.com/office/powerpoint/2010/main" val="1207988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Communication – Key Dates</a:t>
            </a:r>
            <a:endParaRPr lang="en-US" dirty="0"/>
          </a:p>
        </p:txBody>
      </p:sp>
      <p:graphicFrame>
        <p:nvGraphicFramePr>
          <p:cNvPr id="5" name="Content Placeholder 4"/>
          <p:cNvGraphicFramePr>
            <a:graphicFrameLocks noGrp="1"/>
          </p:cNvGraphicFramePr>
          <p:nvPr>
            <p:ph sz="half" idx="13"/>
            <p:extLst>
              <p:ext uri="{D42A27DB-BD31-4B8C-83A1-F6EECF244321}">
                <p14:modId xmlns:p14="http://schemas.microsoft.com/office/powerpoint/2010/main" val="2746712260"/>
              </p:ext>
            </p:extLst>
          </p:nvPr>
        </p:nvGraphicFramePr>
        <p:xfrm>
          <a:off x="152400" y="1000760"/>
          <a:ext cx="8915400" cy="2824480"/>
        </p:xfrm>
        <a:graphic>
          <a:graphicData uri="http://schemas.openxmlformats.org/drawingml/2006/table">
            <a:tbl>
              <a:tblPr firstRow="1" bandRow="1">
                <a:tableStyleId>{ED083AE6-46FA-4A59-8FB0-9F97EB10719F}</a:tableStyleId>
              </a:tblPr>
              <a:tblGrid>
                <a:gridCol w="2748487"/>
                <a:gridCol w="375713"/>
                <a:gridCol w="1456611"/>
                <a:gridCol w="3053875"/>
                <a:gridCol w="1280714"/>
              </a:tblGrid>
              <a:tr h="207281">
                <a:tc>
                  <a:txBody>
                    <a:bodyPr/>
                    <a:lstStyle/>
                    <a:p>
                      <a:endParaRPr lang="en-US" sz="800" dirty="0"/>
                    </a:p>
                  </a:txBody>
                  <a:tcPr>
                    <a:solidFill>
                      <a:schemeClr val="bg2">
                        <a:lumMod val="90000"/>
                      </a:schemeClr>
                    </a:solidFill>
                  </a:tcPr>
                </a:tc>
                <a:tc gridSpan="2">
                  <a:txBody>
                    <a:bodyPr/>
                    <a:lstStyle/>
                    <a:p>
                      <a:pPr algn="ctr"/>
                      <a:r>
                        <a:rPr lang="en-US" sz="900" baseline="0" dirty="0" smtClean="0"/>
                        <a:t>Participants</a:t>
                      </a:r>
                      <a:endParaRPr lang="en-US" sz="900" dirty="0"/>
                    </a:p>
                  </a:txBody>
                  <a:tcPr>
                    <a:solidFill>
                      <a:schemeClr val="bg2">
                        <a:lumMod val="90000"/>
                      </a:schemeClr>
                    </a:solidFill>
                  </a:tcPr>
                </a:tc>
                <a:tc hMerge="1">
                  <a:txBody>
                    <a:bodyPr/>
                    <a:lstStyle/>
                    <a:p>
                      <a:endParaRPr lang="en-US"/>
                    </a:p>
                  </a:txBody>
                  <a:tcPr/>
                </a:tc>
                <a:tc>
                  <a:txBody>
                    <a:bodyPr/>
                    <a:lstStyle/>
                    <a:p>
                      <a:pPr algn="ctr"/>
                      <a:r>
                        <a:rPr lang="en-US" sz="900" dirty="0" smtClean="0"/>
                        <a:t>Objective</a:t>
                      </a:r>
                      <a:endParaRPr lang="en-US" sz="900" dirty="0"/>
                    </a:p>
                  </a:txBody>
                  <a:tcPr>
                    <a:solidFill>
                      <a:schemeClr val="bg2">
                        <a:lumMod val="90000"/>
                      </a:schemeClr>
                    </a:solidFill>
                  </a:tcPr>
                </a:tc>
                <a:tc>
                  <a:txBody>
                    <a:bodyPr/>
                    <a:lstStyle/>
                    <a:p>
                      <a:pPr algn="ctr"/>
                      <a:r>
                        <a:rPr lang="en-US" sz="900" dirty="0" smtClean="0"/>
                        <a:t>Date</a:t>
                      </a:r>
                      <a:endParaRPr lang="en-US" sz="900" dirty="0"/>
                    </a:p>
                  </a:txBody>
                  <a:tcPr>
                    <a:solidFill>
                      <a:schemeClr val="bg2">
                        <a:lumMod val="90000"/>
                      </a:schemeClr>
                    </a:solidFill>
                  </a:tcPr>
                </a:tc>
              </a:tr>
              <a:tr h="207281">
                <a:tc grid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b="1" u="none" strike="noStrike" kern="1200" dirty="0" smtClean="0">
                          <a:solidFill>
                            <a:schemeClr val="dk1"/>
                          </a:solidFill>
                          <a:effectLst/>
                          <a:latin typeface="+mn-lt"/>
                          <a:ea typeface="+mn-ea"/>
                          <a:cs typeface="+mn-cs"/>
                        </a:rPr>
                        <a:t>III End User </a:t>
                      </a:r>
                      <a:r>
                        <a:rPr lang="en-US" sz="1000" b="1" u="none" strike="noStrike" kern="1200" baseline="0" dirty="0" smtClean="0">
                          <a:solidFill>
                            <a:schemeClr val="dk1"/>
                          </a:solidFill>
                          <a:effectLst/>
                          <a:latin typeface="+mn-lt"/>
                          <a:ea typeface="+mn-ea"/>
                          <a:cs typeface="+mn-cs"/>
                        </a:rPr>
                        <a:t>Trainings </a:t>
                      </a:r>
                      <a:r>
                        <a:rPr lang="en-US" sz="1000" b="1" u="none" strike="noStrike" kern="1200" baseline="0" dirty="0" smtClean="0">
                          <a:solidFill>
                            <a:schemeClr val="dk1"/>
                          </a:solidFill>
                          <a:effectLst/>
                          <a:latin typeface="+mn-lt"/>
                          <a:ea typeface="+mn-ea"/>
                          <a:cs typeface="+mn-cs"/>
                        </a:rPr>
                        <a:t>( Additional Q&amp;A Sessions)</a:t>
                      </a:r>
                      <a:endParaRPr lang="en-US" sz="1000" b="1" u="none" strike="noStrike" kern="1200" dirty="0">
                        <a:solidFill>
                          <a:schemeClr val="dk1"/>
                        </a:solidFill>
                        <a:effectLst/>
                        <a:latin typeface="+mn-lt"/>
                        <a:ea typeface="+mn-ea"/>
                        <a:cs typeface="+mn-cs"/>
                      </a:endParaRPr>
                    </a:p>
                  </a:txBody>
                  <a:tcP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81480">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#1 :</a:t>
                      </a:r>
                      <a:r>
                        <a:rPr lang="en-US" sz="800" u="none" strike="noStrike" kern="1200" baseline="0" dirty="0" smtClean="0">
                          <a:solidFill>
                            <a:schemeClr val="dk1"/>
                          </a:solidFill>
                          <a:effectLst/>
                          <a:latin typeface="+mn-lt"/>
                          <a:ea typeface="+mn-ea"/>
                          <a:cs typeface="+mn-cs"/>
                        </a:rPr>
                        <a:t> End User Training Q&amp;A</a:t>
                      </a:r>
                      <a:endParaRPr lang="en-US" sz="800" u="none" strike="noStrike" kern="1200" dirty="0">
                        <a:solidFill>
                          <a:schemeClr val="dk1"/>
                        </a:solidFill>
                        <a:effectLst/>
                        <a:latin typeface="+mn-lt"/>
                        <a:ea typeface="+mn-ea"/>
                        <a:cs typeface="+mn-cs"/>
                      </a:endParaRPr>
                    </a:p>
                  </a:txBody>
                  <a:tcPr/>
                </a:tc>
                <a:tc hMerge="1">
                  <a:txBody>
                    <a:bodyPr/>
                    <a:lstStyle/>
                    <a:p>
                      <a:endParaRPr lang="en-US" sz="800" kern="1200" baseline="0" dirty="0">
                        <a:solidFill>
                          <a:schemeClr val="tx1"/>
                        </a:solidFill>
                        <a:latin typeface="+mn-lt"/>
                        <a:ea typeface="+mn-ea"/>
                        <a:cs typeface="+mn-cs"/>
                      </a:endParaRPr>
                    </a:p>
                  </a:txBody>
                  <a:tcPr/>
                </a:tc>
                <a:tc>
                  <a:txBody>
                    <a:bodyPr/>
                    <a:lstStyle/>
                    <a:p>
                      <a:r>
                        <a:rPr lang="en-US" sz="800" kern="1200" baseline="0" dirty="0" smtClean="0">
                          <a:solidFill>
                            <a:schemeClr val="tx1"/>
                          </a:solidFill>
                          <a:latin typeface="+mn-lt"/>
                          <a:ea typeface="+mn-ea"/>
                          <a:cs typeface="+mn-cs"/>
                        </a:rPr>
                        <a:t>Open for any one who took training on the Regular Training Slots and has questions</a:t>
                      </a:r>
                      <a:endParaRPr lang="en-US" sz="800" kern="1200" baseline="0" dirty="0">
                        <a:solidFill>
                          <a:schemeClr val="tx1"/>
                        </a:solidFill>
                        <a:latin typeface="+mn-lt"/>
                        <a:ea typeface="+mn-ea"/>
                        <a:cs typeface="+mn-cs"/>
                      </a:endParaRPr>
                    </a:p>
                  </a:txBody>
                  <a:tcPr/>
                </a:tc>
                <a:tc>
                  <a:txBody>
                    <a:bodyPr/>
                    <a:lstStyle/>
                    <a:p>
                      <a:pPr marL="0" indent="0" algn="l" fontAlgn="t">
                        <a:buFont typeface="Arial" pitchFamily="34" charset="0"/>
                        <a:buNone/>
                      </a:pPr>
                      <a:r>
                        <a:rPr lang="en-US" sz="800" b="1" u="none" strike="noStrike" kern="1200" dirty="0" smtClean="0">
                          <a:solidFill>
                            <a:schemeClr val="dk1"/>
                          </a:solidFill>
                          <a:effectLst/>
                          <a:latin typeface="+mn-lt"/>
                          <a:ea typeface="+mn-ea"/>
                          <a:cs typeface="+mn-cs"/>
                        </a:rPr>
                        <a:t>To Answer Questions from End User Training participants on the End User Training Modules</a:t>
                      </a:r>
                    </a:p>
                    <a:p>
                      <a:pPr marL="0" indent="0" algn="l" fontAlgn="t">
                        <a:buFont typeface="Arial" pitchFamily="34" charset="0"/>
                        <a:buNone/>
                      </a:pPr>
                      <a:endParaRPr lang="en-US" sz="800" u="none" strike="noStrike" kern="1200" dirty="0" smtClean="0">
                        <a:solidFill>
                          <a:schemeClr val="dk1"/>
                        </a:solidFill>
                        <a:effectLst/>
                        <a:latin typeface="+mn-lt"/>
                        <a:ea typeface="+mn-ea"/>
                        <a:cs typeface="+mn-cs"/>
                      </a:endParaRPr>
                    </a:p>
                    <a:p>
                      <a:pPr marL="0" indent="0" algn="l" fontAlgn="t">
                        <a:buFont typeface="Arial" pitchFamily="34" charset="0"/>
                        <a:buNone/>
                      </a:pPr>
                      <a:r>
                        <a:rPr lang="en-US" sz="800" u="sng" strike="noStrike" kern="1200" dirty="0" smtClean="0">
                          <a:solidFill>
                            <a:schemeClr val="dk1"/>
                          </a:solidFill>
                          <a:effectLst/>
                          <a:latin typeface="+mn-lt"/>
                          <a:ea typeface="+mn-ea"/>
                          <a:cs typeface="+mn-cs"/>
                        </a:rPr>
                        <a:t>Part I ( 40 Minutes)</a:t>
                      </a:r>
                    </a:p>
                    <a:p>
                      <a:pPr marL="174625" indent="-174625" algn="l" fontAlgn="t">
                        <a:buFont typeface="Arial" pitchFamily="34" charset="0"/>
                        <a:buChar char="•"/>
                      </a:pPr>
                      <a:r>
                        <a:rPr lang="en-US" sz="800" u="none" strike="noStrike" kern="1200" dirty="0" smtClean="0">
                          <a:solidFill>
                            <a:schemeClr val="dk1"/>
                          </a:solidFill>
                          <a:effectLst/>
                          <a:latin typeface="+mn-lt"/>
                          <a:ea typeface="+mn-ea"/>
                          <a:cs typeface="+mn-cs"/>
                        </a:rPr>
                        <a:t>Tools, Concepts &amp; Methodologies </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Backlog, Scrum Board &amp; Sprints</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Workflows &amp; Transitions | Search, Reporting &amp; Dashboards</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endParaRPr lang="en-US" sz="800" u="none" strike="noStrike" kern="1200" dirty="0" smtClean="0">
                        <a:solidFill>
                          <a:schemeClr val="dk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800" u="sng" strike="noStrike" kern="1200" dirty="0" smtClean="0">
                          <a:solidFill>
                            <a:schemeClr val="dk1"/>
                          </a:solidFill>
                          <a:effectLst/>
                          <a:latin typeface="+mn-lt"/>
                          <a:ea typeface="+mn-ea"/>
                          <a:cs typeface="+mn-cs"/>
                        </a:rPr>
                        <a:t>Part – II ( 10 Minutes)</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smtClean="0">
                          <a:solidFill>
                            <a:schemeClr val="dk1"/>
                          </a:solidFill>
                          <a:effectLst/>
                          <a:latin typeface="+mn-lt"/>
                          <a:ea typeface="+mn-ea"/>
                          <a:cs typeface="+mn-cs"/>
                        </a:rPr>
                        <a:t>Change &amp; Release Management</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endParaRPr lang="en-US" sz="800" u="none" strike="noStrike" kern="1200" dirty="0" smtClean="0">
                        <a:solidFill>
                          <a:schemeClr val="dk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800" u="sng" strike="noStrike" kern="1200" dirty="0" smtClean="0">
                          <a:solidFill>
                            <a:schemeClr val="dk1"/>
                          </a:solidFill>
                          <a:effectLst/>
                          <a:latin typeface="+mn-lt"/>
                          <a:ea typeface="+mn-ea"/>
                          <a:cs typeface="+mn-cs"/>
                        </a:rPr>
                        <a:t>Part – II ( 10 Minutes)</a:t>
                      </a:r>
                    </a:p>
                    <a:p>
                      <a:pPr marL="174625" marR="0" indent="-174625" algn="l" defTabSz="914400" rtl="0" eaLnBrk="1" fontAlgn="t" latinLnBrk="0" hangingPunct="1">
                        <a:lnSpc>
                          <a:spcPct val="100000"/>
                        </a:lnSpc>
                        <a:spcBef>
                          <a:spcPts val="0"/>
                        </a:spcBef>
                        <a:spcAft>
                          <a:spcPts val="0"/>
                        </a:spcAft>
                        <a:buClrTx/>
                        <a:buSzTx/>
                        <a:buFont typeface="Arial" pitchFamily="34" charset="0"/>
                        <a:buChar char="•"/>
                        <a:tabLst/>
                        <a:defRPr/>
                      </a:pPr>
                      <a:r>
                        <a:rPr lang="en-US" sz="800" u="none" strike="noStrike" kern="1200" dirty="0" err="1" smtClean="0">
                          <a:solidFill>
                            <a:schemeClr val="dk1"/>
                          </a:solidFill>
                          <a:effectLst/>
                          <a:latin typeface="+mn-lt"/>
                          <a:ea typeface="+mn-ea"/>
                          <a:cs typeface="+mn-cs"/>
                        </a:rPr>
                        <a:t>QMetry</a:t>
                      </a:r>
                      <a:endParaRPr lang="en-US" sz="800" u="none" strike="noStrike" kern="1200" dirty="0" smtClean="0">
                        <a:solidFill>
                          <a:schemeClr val="dk1"/>
                        </a:solidFill>
                        <a:effectLst/>
                        <a:latin typeface="+mn-lt"/>
                        <a:ea typeface="+mn-ea"/>
                        <a:cs typeface="+mn-cs"/>
                      </a:endParaRPr>
                    </a:p>
                  </a:txBody>
                  <a:tcPr/>
                </a:tc>
                <a:tc>
                  <a:txBody>
                    <a:bodyPr/>
                    <a:lstStyle/>
                    <a:p>
                      <a:r>
                        <a:rPr lang="en-US" sz="800" dirty="0" smtClean="0"/>
                        <a:t>1</a:t>
                      </a:r>
                      <a:r>
                        <a:rPr lang="en-US" sz="800" baseline="30000" dirty="0" smtClean="0"/>
                        <a:t>st</a:t>
                      </a:r>
                      <a:r>
                        <a:rPr lang="en-US" sz="800" dirty="0" smtClean="0"/>
                        <a:t> Nov 2013</a:t>
                      </a:r>
                      <a:endParaRPr lang="en-US" sz="800" dirty="0"/>
                    </a:p>
                  </a:txBody>
                  <a:tcPr/>
                </a:tc>
              </a:tr>
              <a:tr h="207281">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#2 :</a:t>
                      </a:r>
                      <a:r>
                        <a:rPr lang="en-US" sz="800" u="none" strike="noStrike" kern="1200" baseline="0" dirty="0" smtClean="0">
                          <a:solidFill>
                            <a:schemeClr val="dk1"/>
                          </a:solidFill>
                          <a:effectLst/>
                          <a:latin typeface="+mn-lt"/>
                          <a:ea typeface="+mn-ea"/>
                          <a:cs typeface="+mn-cs"/>
                        </a:rPr>
                        <a:t> End User Training Q&amp;A</a:t>
                      </a:r>
                      <a:endParaRPr lang="en-US" sz="800" u="none" strike="noStrike" kern="1200" dirty="0">
                        <a:solidFill>
                          <a:schemeClr val="dk1"/>
                        </a:solidFill>
                        <a:effectLst/>
                        <a:latin typeface="+mn-lt"/>
                        <a:ea typeface="+mn-ea"/>
                        <a:cs typeface="+mn-cs"/>
                      </a:endParaRPr>
                    </a:p>
                  </a:txBody>
                  <a:tcPr/>
                </a:tc>
                <a:tc hMerge="1">
                  <a:txBody>
                    <a:bodyPr/>
                    <a:lstStyle/>
                    <a:p>
                      <a:endParaRPr lang="en-US" sz="800" kern="1200" baseline="0" dirty="0">
                        <a:solidFill>
                          <a:schemeClr val="tx1"/>
                        </a:solidFill>
                        <a:latin typeface="+mn-lt"/>
                        <a:ea typeface="+mn-ea"/>
                        <a:cs typeface="+mn-cs"/>
                      </a:endParaRPr>
                    </a:p>
                  </a:txBody>
                  <a:tcPr/>
                </a:tc>
                <a:tc>
                  <a:txBody>
                    <a:bodyPr/>
                    <a:lstStyle/>
                    <a:p>
                      <a:r>
                        <a:rPr lang="en-US" sz="800" kern="1200" baseline="0" dirty="0" smtClean="0">
                          <a:solidFill>
                            <a:schemeClr val="tx1"/>
                          </a:solidFill>
                          <a:latin typeface="+mn-lt"/>
                          <a:ea typeface="+mn-ea"/>
                          <a:cs typeface="+mn-cs"/>
                        </a:rPr>
                        <a:t>Same as Above</a:t>
                      </a:r>
                      <a:endParaRPr lang="en-US" sz="800" kern="1200" baseline="0" dirty="0">
                        <a:solidFill>
                          <a:schemeClr val="tx1"/>
                        </a:solidFill>
                        <a:latin typeface="+mn-lt"/>
                        <a:ea typeface="+mn-ea"/>
                        <a:cs typeface="+mn-cs"/>
                      </a:endParaRPr>
                    </a:p>
                  </a:txBody>
                  <a:tcPr/>
                </a:tc>
                <a:tc>
                  <a:txBody>
                    <a:bodyPr/>
                    <a:lstStyle/>
                    <a:p>
                      <a:pPr marL="0" marR="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800" dirty="0" smtClean="0"/>
                        <a:t>Same</a:t>
                      </a:r>
                      <a:r>
                        <a:rPr lang="en-US" sz="800" baseline="0" dirty="0" smtClean="0"/>
                        <a:t> as Above</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19</a:t>
                      </a:r>
                      <a:r>
                        <a:rPr lang="en-US" sz="800" baseline="30000" dirty="0" smtClean="0"/>
                        <a:t>th</a:t>
                      </a:r>
                      <a:r>
                        <a:rPr lang="en-US" sz="800" dirty="0" smtClean="0"/>
                        <a:t> Nov  </a:t>
                      </a:r>
                      <a:r>
                        <a:rPr lang="en-US" sz="800" dirty="0" smtClean="0"/>
                        <a:t>2013</a:t>
                      </a:r>
                      <a:endParaRPr lang="en-US" sz="800" dirty="0"/>
                    </a:p>
                  </a:txBody>
                  <a:tcPr/>
                </a:tc>
              </a:tr>
              <a:tr h="225957">
                <a:tc grid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u="none" strike="noStrike" kern="1200" dirty="0" smtClean="0">
                          <a:solidFill>
                            <a:schemeClr val="dk1"/>
                          </a:solidFill>
                          <a:effectLst/>
                          <a:latin typeface="+mn-lt"/>
                          <a:ea typeface="+mn-ea"/>
                          <a:cs typeface="+mn-cs"/>
                        </a:rPr>
                        <a:t>Session #3 :</a:t>
                      </a:r>
                      <a:r>
                        <a:rPr lang="en-US" sz="800" u="none" strike="noStrike" kern="1200" baseline="0" dirty="0" smtClean="0">
                          <a:solidFill>
                            <a:schemeClr val="dk1"/>
                          </a:solidFill>
                          <a:effectLst/>
                          <a:latin typeface="+mn-lt"/>
                          <a:ea typeface="+mn-ea"/>
                          <a:cs typeface="+mn-cs"/>
                        </a:rPr>
                        <a:t> End User Training Q&amp;A</a:t>
                      </a:r>
                    </a:p>
                    <a:p>
                      <a:pPr marL="0" marR="0" indent="0" algn="l" defTabSz="914400" rtl="0" eaLnBrk="1" fontAlgn="t" latinLnBrk="0" hangingPunct="1">
                        <a:lnSpc>
                          <a:spcPct val="100000"/>
                        </a:lnSpc>
                        <a:spcBef>
                          <a:spcPts val="0"/>
                        </a:spcBef>
                        <a:spcAft>
                          <a:spcPts val="0"/>
                        </a:spcAft>
                        <a:buClrTx/>
                        <a:buSzTx/>
                        <a:buFontTx/>
                        <a:buNone/>
                        <a:tabLst/>
                        <a:defRPr/>
                      </a:pPr>
                      <a:r>
                        <a:rPr lang="en-US" sz="800" b="1" u="none" strike="noStrike" kern="1200" baseline="0" dirty="0" smtClean="0">
                          <a:solidFill>
                            <a:schemeClr val="dk1"/>
                          </a:solidFill>
                          <a:effectLst/>
                          <a:latin typeface="+mn-lt"/>
                          <a:ea typeface="+mn-ea"/>
                          <a:cs typeface="+mn-cs"/>
                        </a:rPr>
                        <a:t>TENTATIVE – Only if there is a need for an additional session</a:t>
                      </a:r>
                      <a:endParaRPr lang="en-US" sz="800" b="1" u="none" strike="noStrike" kern="1200" dirty="0">
                        <a:solidFill>
                          <a:schemeClr val="dk1"/>
                        </a:solidFill>
                        <a:effectLst/>
                        <a:latin typeface="+mn-lt"/>
                        <a:ea typeface="+mn-ea"/>
                        <a:cs typeface="+mn-cs"/>
                      </a:endParaRPr>
                    </a:p>
                  </a:txBody>
                  <a:tcPr/>
                </a:tc>
                <a:tc hMerge="1">
                  <a:txBody>
                    <a:bodyPr/>
                    <a:lstStyle/>
                    <a:p>
                      <a:endParaRPr lang="en-US" sz="800" kern="1200" baseline="0" dirty="0">
                        <a:solidFill>
                          <a:schemeClr val="tx1"/>
                        </a:solidFill>
                        <a:latin typeface="+mn-lt"/>
                        <a:ea typeface="+mn-ea"/>
                        <a:cs typeface="+mn-cs"/>
                      </a:endParaRPr>
                    </a:p>
                  </a:txBody>
                  <a:tcPr/>
                </a:tc>
                <a:tc>
                  <a:txBody>
                    <a:bodyPr/>
                    <a:lstStyle/>
                    <a:p>
                      <a:r>
                        <a:rPr lang="en-US" sz="800" kern="1200" baseline="0" dirty="0" smtClean="0">
                          <a:solidFill>
                            <a:schemeClr val="tx1"/>
                          </a:solidFill>
                          <a:latin typeface="+mn-lt"/>
                          <a:ea typeface="+mn-ea"/>
                          <a:cs typeface="+mn-cs"/>
                        </a:rPr>
                        <a:t>Same as Above</a:t>
                      </a:r>
                      <a:endParaRPr lang="en-US" sz="800" kern="1200" baseline="0" dirty="0">
                        <a:solidFill>
                          <a:schemeClr val="tx1"/>
                        </a:solidFill>
                        <a:latin typeface="+mn-lt"/>
                        <a:ea typeface="+mn-ea"/>
                        <a:cs typeface="+mn-cs"/>
                      </a:endParaRPr>
                    </a:p>
                  </a:txBody>
                  <a:tcPr/>
                </a:tc>
                <a:tc>
                  <a:txBody>
                    <a:bodyPr/>
                    <a:lstStyle/>
                    <a:p>
                      <a:pPr marL="0" marR="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800" dirty="0" smtClean="0"/>
                        <a:t>Same</a:t>
                      </a:r>
                      <a:r>
                        <a:rPr lang="en-US" sz="800" baseline="0" dirty="0" smtClean="0"/>
                        <a:t> as Above</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22</a:t>
                      </a:r>
                      <a:r>
                        <a:rPr lang="en-US" sz="800" baseline="30000" dirty="0" smtClean="0"/>
                        <a:t>nd</a:t>
                      </a:r>
                      <a:r>
                        <a:rPr lang="en-US" sz="800" baseline="0" dirty="0" smtClean="0"/>
                        <a:t> </a:t>
                      </a:r>
                      <a:r>
                        <a:rPr lang="en-US" sz="800" dirty="0" smtClean="0"/>
                        <a:t>Nov  2013</a:t>
                      </a:r>
                    </a:p>
                    <a:p>
                      <a:endParaRPr lang="en-US" sz="800" dirty="0"/>
                    </a:p>
                  </a:txBody>
                  <a:tcPr/>
                </a:tc>
              </a:tr>
            </a:tbl>
          </a:graphicData>
        </a:graphic>
      </p:graphicFrame>
      <p:sp>
        <p:nvSpPr>
          <p:cNvPr id="4" name="Slide Number Placeholder 3"/>
          <p:cNvSpPr>
            <a:spLocks noGrp="1"/>
          </p:cNvSpPr>
          <p:nvPr>
            <p:ph type="sldNum" sz="quarter" idx="14"/>
          </p:nvPr>
        </p:nvSpPr>
        <p:spPr/>
        <p:txBody>
          <a:bodyPr/>
          <a:lstStyle/>
          <a:p>
            <a:pPr>
              <a:defRPr/>
            </a:pPr>
            <a:fld id="{F744DC85-6675-49B1-AAED-26D623AC0FD1}" type="slidenum">
              <a:rPr lang="en-US" smtClean="0"/>
              <a:pPr>
                <a:defRPr/>
              </a:pPr>
              <a:t>5</a:t>
            </a:fld>
            <a:endParaRPr lang="en-US" dirty="0"/>
          </a:p>
        </p:txBody>
      </p:sp>
      <p:sp>
        <p:nvSpPr>
          <p:cNvPr id="6" name="TextBox 5"/>
          <p:cNvSpPr txBox="1"/>
          <p:nvPr/>
        </p:nvSpPr>
        <p:spPr>
          <a:xfrm>
            <a:off x="152400" y="3809999"/>
            <a:ext cx="8915399" cy="2739211"/>
          </a:xfrm>
          <a:prstGeom prst="rect">
            <a:avLst/>
          </a:prstGeom>
          <a:noFill/>
        </p:spPr>
        <p:txBody>
          <a:bodyPr wrap="square" rtlCol="0">
            <a:spAutoFit/>
          </a:bodyPr>
          <a:lstStyle/>
          <a:p>
            <a:r>
              <a:rPr lang="en-US" sz="1600" dirty="0" smtClean="0"/>
              <a:t>Important Training Logistics and Etiquettes</a:t>
            </a:r>
          </a:p>
          <a:p>
            <a:pPr marL="228600" indent="-228600">
              <a:buFontTx/>
              <a:buAutoNum type="arabicParenR"/>
            </a:pPr>
            <a:r>
              <a:rPr lang="en-US" sz="1200" b="0" dirty="0" smtClean="0">
                <a:latin typeface="Calibri" pitchFamily="34" charset="0"/>
              </a:rPr>
              <a:t>Each BU Must nominate their </a:t>
            </a:r>
            <a:r>
              <a:rPr lang="en-US" sz="1200" dirty="0" smtClean="0">
                <a:latin typeface="Calibri" pitchFamily="34" charset="0"/>
              </a:rPr>
              <a:t>Train the Trainer </a:t>
            </a:r>
            <a:r>
              <a:rPr lang="en-US" sz="1200" b="0" dirty="0" smtClean="0">
                <a:latin typeface="Calibri" pitchFamily="34" charset="0"/>
              </a:rPr>
              <a:t>representative </a:t>
            </a:r>
            <a:r>
              <a:rPr lang="en-US" sz="1200" b="0" u="sng" dirty="0" smtClean="0">
                <a:latin typeface="Calibri" pitchFamily="34" charset="0"/>
              </a:rPr>
              <a:t>by 17</a:t>
            </a:r>
            <a:r>
              <a:rPr lang="en-US" sz="1200" b="0" u="sng" baseline="30000" dirty="0" smtClean="0">
                <a:latin typeface="Calibri" pitchFamily="34" charset="0"/>
              </a:rPr>
              <a:t>th</a:t>
            </a:r>
            <a:r>
              <a:rPr lang="en-US" sz="1200" b="0" u="sng" dirty="0" smtClean="0">
                <a:latin typeface="Calibri" pitchFamily="34" charset="0"/>
              </a:rPr>
              <a:t> of Oct 2013</a:t>
            </a:r>
          </a:p>
          <a:p>
            <a:pPr marL="228600" indent="-228600">
              <a:buFontTx/>
              <a:buAutoNum type="arabicParenR"/>
            </a:pPr>
            <a:r>
              <a:rPr lang="en-US" sz="1200" b="0" dirty="0" smtClean="0">
                <a:latin typeface="Calibri" pitchFamily="34" charset="0"/>
              </a:rPr>
              <a:t>Trainings </a:t>
            </a:r>
            <a:r>
              <a:rPr lang="en-US" sz="1200" b="0" dirty="0">
                <a:latin typeface="Calibri" pitchFamily="34" charset="0"/>
              </a:rPr>
              <a:t>will be conducted using Go To Meeting  </a:t>
            </a:r>
            <a:r>
              <a:rPr lang="en-US" sz="1200" b="0" dirty="0" smtClean="0">
                <a:latin typeface="Calibri" pitchFamily="34" charset="0"/>
              </a:rPr>
              <a:t>Webinar. </a:t>
            </a:r>
            <a:r>
              <a:rPr lang="en-US" sz="1200" b="0" dirty="0">
                <a:latin typeface="Calibri" pitchFamily="34" charset="0"/>
              </a:rPr>
              <a:t>You would need to  </a:t>
            </a:r>
            <a:r>
              <a:rPr lang="en-US" sz="1200" b="0" u="sng" dirty="0">
                <a:latin typeface="Calibri" pitchFamily="34" charset="0"/>
              </a:rPr>
              <a:t>register in advance</a:t>
            </a:r>
            <a:r>
              <a:rPr lang="en-US" sz="1200" b="0" dirty="0">
                <a:latin typeface="Calibri" pitchFamily="34" charset="0"/>
              </a:rPr>
              <a:t> for the training before hand – A URL will be sent in advance in a Meeting invite for you to register</a:t>
            </a:r>
          </a:p>
          <a:p>
            <a:pPr marL="228600" indent="-228600">
              <a:buFontTx/>
              <a:buAutoNum type="arabicParenR"/>
            </a:pPr>
            <a:r>
              <a:rPr lang="en-US" sz="1200" b="0" dirty="0" smtClean="0">
                <a:latin typeface="Calibri" pitchFamily="34" charset="0"/>
              </a:rPr>
              <a:t>All training sessions will be recorded – Video and Audio and will be hosted at a central place </a:t>
            </a:r>
          </a:p>
          <a:p>
            <a:pPr marL="228600" indent="-228600">
              <a:buAutoNum type="arabicParenR"/>
            </a:pPr>
            <a:r>
              <a:rPr lang="en-US" sz="1200" b="0" dirty="0" smtClean="0">
                <a:latin typeface="Calibri" pitchFamily="34" charset="0"/>
              </a:rPr>
              <a:t>You can use the recordings after the trainings at your leisure to practice and review.</a:t>
            </a:r>
          </a:p>
          <a:p>
            <a:pPr marL="228600" indent="-228600">
              <a:buAutoNum type="arabicParenR"/>
            </a:pPr>
            <a:r>
              <a:rPr lang="en-US" sz="1200" b="0" dirty="0" smtClean="0">
                <a:latin typeface="Calibri" pitchFamily="34" charset="0"/>
              </a:rPr>
              <a:t>Please join the training bridge </a:t>
            </a:r>
            <a:r>
              <a:rPr lang="en-US" sz="1200" b="0" u="sng" dirty="0" smtClean="0">
                <a:latin typeface="Calibri" pitchFamily="34" charset="0"/>
              </a:rPr>
              <a:t>at least 3 minutes </a:t>
            </a:r>
            <a:r>
              <a:rPr lang="en-US" sz="1200" b="0" dirty="0" smtClean="0">
                <a:latin typeface="Calibri" pitchFamily="34" charset="0"/>
              </a:rPr>
              <a:t>before the call. Given the trainings are recorded late joining can cause noise</a:t>
            </a:r>
          </a:p>
          <a:p>
            <a:pPr marL="228600" indent="-228600">
              <a:buAutoNum type="arabicParenR"/>
            </a:pPr>
            <a:r>
              <a:rPr lang="en-US" sz="1200" b="0" dirty="0" smtClean="0">
                <a:latin typeface="Calibri" pitchFamily="34" charset="0"/>
              </a:rPr>
              <a:t>Each session will have multiple parts (usually 10-15 min) based on topics. There will be a Q&amp;A after each part, please </a:t>
            </a:r>
            <a:r>
              <a:rPr lang="en-US" sz="1200" b="0" u="sng" dirty="0" smtClean="0">
                <a:latin typeface="Calibri" pitchFamily="34" charset="0"/>
              </a:rPr>
              <a:t>reserve</a:t>
            </a:r>
            <a:r>
              <a:rPr lang="en-US" sz="1200" b="0" dirty="0" smtClean="0">
                <a:latin typeface="Calibri" pitchFamily="34" charset="0"/>
              </a:rPr>
              <a:t> your questions to be raised during the Q&amp;A slot.</a:t>
            </a:r>
          </a:p>
          <a:p>
            <a:pPr marL="228600" indent="-228600">
              <a:buFontTx/>
              <a:buAutoNum type="arabicParenR"/>
            </a:pPr>
            <a:r>
              <a:rPr lang="en-US" sz="1200" b="0" dirty="0">
                <a:latin typeface="Calibri" pitchFamily="34" charset="0"/>
              </a:rPr>
              <a:t>Please keep your </a:t>
            </a:r>
            <a:r>
              <a:rPr lang="en-US" sz="1200" b="0" u="sng" dirty="0">
                <a:latin typeface="Calibri" pitchFamily="34" charset="0"/>
              </a:rPr>
              <a:t>lines muted </a:t>
            </a:r>
            <a:r>
              <a:rPr lang="en-US" sz="1200" b="0" dirty="0">
                <a:latin typeface="Calibri" pitchFamily="34" charset="0"/>
              </a:rPr>
              <a:t>unless you have a question during the Q&amp;A slots</a:t>
            </a:r>
          </a:p>
          <a:p>
            <a:pPr marL="228600" indent="-228600">
              <a:buAutoNum type="arabicParenR"/>
            </a:pPr>
            <a:r>
              <a:rPr lang="en-US" sz="1200" b="0" dirty="0" smtClean="0">
                <a:latin typeface="Calibri" pitchFamily="34" charset="0"/>
              </a:rPr>
              <a:t>In addition to the 8 trainings sessions - 3 for Admin and 5 for End User Training, there will be 3 more Q&amp;A sessions – you can </a:t>
            </a:r>
            <a:r>
              <a:rPr lang="en-US" sz="1200" b="0" u="sng" dirty="0" smtClean="0">
                <a:latin typeface="Calibri" pitchFamily="34" charset="0"/>
              </a:rPr>
              <a:t>utilize these sessions to ask any additional questions you may have</a:t>
            </a:r>
            <a:r>
              <a:rPr lang="en-US" sz="1200" b="0" dirty="0" smtClean="0">
                <a:latin typeface="Calibri" pitchFamily="34" charset="0"/>
              </a:rPr>
              <a:t> post trainings. Each of these sessions will have 3 parts as described in Section III under trainings. You can choose to join the part that is relevant to you</a:t>
            </a:r>
          </a:p>
          <a:p>
            <a:endParaRPr lang="en-US" sz="1200" b="0" dirty="0" smtClean="0"/>
          </a:p>
        </p:txBody>
      </p:sp>
    </p:spTree>
    <p:extLst>
      <p:ext uri="{BB962C8B-B14F-4D97-AF65-F5344CB8AC3E}">
        <p14:creationId xmlns:p14="http://schemas.microsoft.com/office/powerpoint/2010/main" val="59040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ta Services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alertrack light">
  <a:themeElements>
    <a:clrScheme name="dealertrack light">
      <a:dk1>
        <a:srgbClr val="1D2B34"/>
      </a:dk1>
      <a:lt1>
        <a:srgbClr val="FFFFFF"/>
      </a:lt1>
      <a:dk2>
        <a:srgbClr val="000000"/>
      </a:dk2>
      <a:lt2>
        <a:srgbClr val="F2F2F2"/>
      </a:lt2>
      <a:accent1>
        <a:srgbClr val="CCC7C0"/>
      </a:accent1>
      <a:accent2>
        <a:srgbClr val="999B98"/>
      </a:accent2>
      <a:accent3>
        <a:srgbClr val="5BB5E4"/>
      </a:accent3>
      <a:accent4>
        <a:srgbClr val="9AD2EE"/>
      </a:accent4>
      <a:accent5>
        <a:srgbClr val="5E6167"/>
      </a:accent5>
      <a:accent6>
        <a:srgbClr val="1D2B34"/>
      </a:accent6>
      <a:hlink>
        <a:srgbClr val="5BB5E4"/>
      </a:hlink>
      <a:folHlink>
        <a:srgbClr val="5BB5E4"/>
      </a:folHlink>
    </a:clrScheme>
    <a:fontScheme name="dealertrack">
      <a:majorFont>
        <a:latin typeface="Arial"/>
        <a:ea typeface=""/>
        <a:cs typeface=""/>
      </a:majorFont>
      <a:minorFont>
        <a:latin typeface="Arial"/>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spe:Receivers xmlns:spe="http://schemas.microsoft.com/sharepoint/event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5.xml><?xml version="1.0" encoding="utf-8"?>
<ct:contentTypeSchema xmlns:ct="http://schemas.microsoft.com/office/2006/metadata/contentType" xmlns:ma="http://schemas.microsoft.com/office/2006/metadata/properties/metaAttributes" ct:_="" ma:_="" ma:contentTypeName="Document" ma:contentTypeID="0x010100FE3A69B8DC51D04ABBD8FF6EBA85D928" ma:contentTypeVersion="2" ma:contentTypeDescription="Create a new document." ma:contentTypeScope="" ma:versionID="b975626fb93eba3b2aeef3937c96fe6c">
  <xsd:schema xmlns:xsd="http://www.w3.org/2001/XMLSchema" xmlns:xs="http://www.w3.org/2001/XMLSchema" xmlns:p="http://schemas.microsoft.com/office/2006/metadata/properties" xmlns:ns2="cc55acb4-a8c2-47ab-915a-23058f7af43c" targetNamespace="http://schemas.microsoft.com/office/2006/metadata/properties" ma:root="true" ma:fieldsID="821d36d8a9e099c4fde6472bae0a9b6c" ns2:_="">
    <xsd:import namespace="cc55acb4-a8c2-47ab-915a-23058f7af43c"/>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5acb4-a8c2-47ab-915a-23058f7af43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098009-8E5F-49D7-8844-A41B6518A8A5}">
  <ds:schemaRefs>
    <ds:schemaRef ds:uri="http://purl.org/dc/terms/"/>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elements/1.1/"/>
    <ds:schemaRef ds:uri="http://purl.org/dc/dcmitype/"/>
    <ds:schemaRef ds:uri="cc55acb4-a8c2-47ab-915a-23058f7af43c"/>
    <ds:schemaRef ds:uri="http://schemas.openxmlformats.org/package/2006/metadata/core-properties"/>
  </ds:schemaRefs>
</ds:datastoreItem>
</file>

<file path=customXml/itemProps2.xml><?xml version="1.0" encoding="utf-8"?>
<ds:datastoreItem xmlns:ds="http://schemas.openxmlformats.org/officeDocument/2006/customXml" ds:itemID="{313D0F0B-9288-42A0-A316-6DADD6B24CE1}">
  <ds:schemaRefs>
    <ds:schemaRef ds:uri="http://schemas.microsoft.com/sharepoint/events"/>
  </ds:schemaRefs>
</ds:datastoreItem>
</file>

<file path=customXml/itemProps3.xml><?xml version="1.0" encoding="utf-8"?>
<ds:datastoreItem xmlns:ds="http://schemas.openxmlformats.org/officeDocument/2006/customXml" ds:itemID="{9D749937-7C80-4420-96F3-531521EBE93D}">
  <ds:schemaRefs>
    <ds:schemaRef ds:uri="http://schemas.microsoft.com/sharepoint/v3/contenttype/forms"/>
  </ds:schemaRefs>
</ds:datastoreItem>
</file>

<file path=customXml/itemProps4.xml><?xml version="1.0" encoding="utf-8"?>
<ds:datastoreItem xmlns:ds="http://schemas.openxmlformats.org/officeDocument/2006/customXml" ds:itemID="{6B894193-663E-402C-8977-FA1BAB5B4822}">
  <ds:schemaRefs>
    <ds:schemaRef ds:uri="http://schemas.microsoft.com/office/2006/metadata/longProperties"/>
  </ds:schemaRefs>
</ds:datastoreItem>
</file>

<file path=customXml/itemProps5.xml><?xml version="1.0" encoding="utf-8"?>
<ds:datastoreItem xmlns:ds="http://schemas.openxmlformats.org/officeDocument/2006/customXml" ds:itemID="{88846DCE-E186-4711-A5F1-B79AB12A9E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55acb4-a8c2-47ab-915a-23058f7af4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45156</TotalTime>
  <Words>1219</Words>
  <Application>Microsoft Office PowerPoint</Application>
  <PresentationFormat>On-screen Show (4:3)</PresentationFormat>
  <Paragraphs>162</Paragraphs>
  <Slides>5</Slides>
  <Notes>1</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1_Data Services Content</vt:lpstr>
      <vt:lpstr>dealertrack light</vt:lpstr>
      <vt:lpstr>Reference Model (JIRA/QMetry) Migration &amp; Rollout –  Communication Plan to cover migration planning and trainings</vt:lpstr>
      <vt:lpstr>Overview</vt:lpstr>
      <vt:lpstr>Program Planning Communication – Key Dates</vt:lpstr>
      <vt:lpstr>Training Communication – Key Dates</vt:lpstr>
      <vt:lpstr>Training Communication – Key Dates</vt:lpstr>
    </vt:vector>
  </TitlesOfParts>
  <Company>DealerTrack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Solutions Q3 2009 QBR</dc:title>
  <dc:creator>Dam Meas</dc:creator>
  <cp:lastModifiedBy>Abdul Jabbar</cp:lastModifiedBy>
  <cp:revision>1866</cp:revision>
  <cp:lastPrinted>2013-03-29T15:02:15Z</cp:lastPrinted>
  <dcterms:created xsi:type="dcterms:W3CDTF">2007-01-29T23:44:41Z</dcterms:created>
  <dcterms:modified xsi:type="dcterms:W3CDTF">2013-10-10T19:33:37Z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W5PTPK526WRR-251-23</vt:lpwstr>
  </property>
  <property fmtid="{D5CDD505-2E9C-101B-9397-08002B2CF9AE}" pid="3" name="_dlc_DocIdItemGuid">
    <vt:lpwstr>152f3dc7-c2fb-4c5c-8e46-00940e3a3a21</vt:lpwstr>
  </property>
  <property fmtid="{D5CDD505-2E9C-101B-9397-08002B2CF9AE}" pid="4" name="_dlc_DocIdUrl">
    <vt:lpwstr>http://insidetrack.hq.dt.inc/SiteDirectory/Technology/Process/Project%20Management%20Office/_layouts/DocIdRedir.aspx?ID=W5PTPK526WRR-251-23, W5PTPK526WRR-251-23</vt:lpwstr>
  </property>
  <property fmtid="{D5CDD505-2E9C-101B-9397-08002B2CF9AE}" pid="5" name="ContentTypeId">
    <vt:lpwstr>0x010100FE3A69B8DC51D04ABBD8FF6EBA85D928</vt:lpwstr>
  </property>
</Properties>
</file>