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8.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1.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4" r:id="rId5"/>
    <p:sldMasterId id="2147483656" r:id="rId6"/>
    <p:sldMasterId id="2147483844" r:id="rId7"/>
    <p:sldMasterId id="2147483851" r:id="rId8"/>
    <p:sldMasterId id="2147483864" r:id="rId9"/>
    <p:sldMasterId id="2147483876" r:id="rId10"/>
    <p:sldMasterId id="2147483887" r:id="rId11"/>
    <p:sldMasterId id="2147483894" r:id="rId12"/>
    <p:sldMasterId id="2147483907" r:id="rId13"/>
    <p:sldMasterId id="2147483919" r:id="rId14"/>
    <p:sldMasterId id="2147483930" r:id="rId15"/>
    <p:sldMasterId id="2147483945" r:id="rId16"/>
  </p:sldMasterIdLst>
  <p:notesMasterIdLst>
    <p:notesMasterId r:id="rId30"/>
  </p:notesMasterIdLst>
  <p:handoutMasterIdLst>
    <p:handoutMasterId r:id="rId31"/>
  </p:handoutMasterIdLst>
  <p:sldIdLst>
    <p:sldId id="898" r:id="rId17"/>
    <p:sldId id="925" r:id="rId18"/>
    <p:sldId id="920" r:id="rId19"/>
    <p:sldId id="934" r:id="rId20"/>
    <p:sldId id="941" r:id="rId21"/>
    <p:sldId id="942" r:id="rId22"/>
    <p:sldId id="943" r:id="rId23"/>
    <p:sldId id="935" r:id="rId24"/>
    <p:sldId id="938" r:id="rId25"/>
    <p:sldId id="939" r:id="rId26"/>
    <p:sldId id="940" r:id="rId27"/>
    <p:sldId id="944" r:id="rId28"/>
    <p:sldId id="900" r:id="rId29"/>
  </p:sldIdLst>
  <p:sldSz cx="9144000" cy="5143500" type="screen16x9"/>
  <p:notesSz cx="7010400" cy="9236075"/>
  <p:defaultTextStyle>
    <a:defPPr>
      <a:defRPr lang="en-US"/>
    </a:defPPr>
    <a:lvl1pPr algn="l" rtl="0" fontAlgn="base">
      <a:lnSpc>
        <a:spcPct val="90000"/>
      </a:lnSpc>
      <a:spcBef>
        <a:spcPct val="20000"/>
      </a:spcBef>
      <a:spcAft>
        <a:spcPct val="0"/>
      </a:spcAft>
      <a:defRPr sz="2000" b="1" kern="1200">
        <a:solidFill>
          <a:schemeClr val="tx1"/>
        </a:solidFill>
        <a:latin typeface="Arial" charset="0"/>
        <a:ea typeface="+mn-ea"/>
        <a:cs typeface="+mn-cs"/>
      </a:defRPr>
    </a:lvl1pPr>
    <a:lvl2pPr marL="457200" algn="l" rtl="0" fontAlgn="base">
      <a:lnSpc>
        <a:spcPct val="90000"/>
      </a:lnSpc>
      <a:spcBef>
        <a:spcPct val="20000"/>
      </a:spcBef>
      <a:spcAft>
        <a:spcPct val="0"/>
      </a:spcAft>
      <a:defRPr sz="2000" b="1" kern="1200">
        <a:solidFill>
          <a:schemeClr val="tx1"/>
        </a:solidFill>
        <a:latin typeface="Arial" charset="0"/>
        <a:ea typeface="+mn-ea"/>
        <a:cs typeface="+mn-cs"/>
      </a:defRPr>
    </a:lvl2pPr>
    <a:lvl3pPr marL="914400" algn="l" rtl="0" fontAlgn="base">
      <a:lnSpc>
        <a:spcPct val="90000"/>
      </a:lnSpc>
      <a:spcBef>
        <a:spcPct val="20000"/>
      </a:spcBef>
      <a:spcAft>
        <a:spcPct val="0"/>
      </a:spcAft>
      <a:defRPr sz="2000" b="1" kern="1200">
        <a:solidFill>
          <a:schemeClr val="tx1"/>
        </a:solidFill>
        <a:latin typeface="Arial" charset="0"/>
        <a:ea typeface="+mn-ea"/>
        <a:cs typeface="+mn-cs"/>
      </a:defRPr>
    </a:lvl3pPr>
    <a:lvl4pPr marL="1371600" algn="l" rtl="0" fontAlgn="base">
      <a:lnSpc>
        <a:spcPct val="90000"/>
      </a:lnSpc>
      <a:spcBef>
        <a:spcPct val="20000"/>
      </a:spcBef>
      <a:spcAft>
        <a:spcPct val="0"/>
      </a:spcAft>
      <a:defRPr sz="2000" b="1" kern="1200">
        <a:solidFill>
          <a:schemeClr val="tx1"/>
        </a:solidFill>
        <a:latin typeface="Arial" charset="0"/>
        <a:ea typeface="+mn-ea"/>
        <a:cs typeface="+mn-cs"/>
      </a:defRPr>
    </a:lvl4pPr>
    <a:lvl5pPr marL="1828800" algn="l" rtl="0" fontAlgn="base">
      <a:lnSpc>
        <a:spcPct val="90000"/>
      </a:lnSpc>
      <a:spcBef>
        <a:spcPct val="2000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e" initials="" lastIdx="1" clrIdx="0"/>
  <p:cmAuthor id="1" name="Abdul Jabbar" initials="AJ"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32E0D"/>
    <a:srgbClr val="CC66FF"/>
    <a:srgbClr val="E7FFED"/>
    <a:srgbClr val="C9FFD2"/>
    <a:srgbClr val="D9FFBD"/>
    <a:srgbClr val="BDFFBD"/>
    <a:srgbClr val="D1FFCF"/>
    <a:srgbClr val="E5FFE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6" autoAdjust="0"/>
    <p:restoredTop sz="86387" autoAdjust="0"/>
  </p:normalViewPr>
  <p:slideViewPr>
    <p:cSldViewPr snapToGrid="0">
      <p:cViewPr>
        <p:scale>
          <a:sx n="130" d="100"/>
          <a:sy n="130" d="100"/>
        </p:scale>
        <p:origin x="-840" y="-414"/>
      </p:cViewPr>
      <p:guideLst>
        <p:guide orient="horz" pos="1620"/>
        <p:guide pos="2880"/>
      </p:guideLst>
    </p:cSldViewPr>
  </p:slideViewPr>
  <p:outlineViewPr>
    <p:cViewPr>
      <p:scale>
        <a:sx n="33" d="100"/>
        <a:sy n="33" d="100"/>
      </p:scale>
      <p:origin x="0" y="240"/>
    </p:cViewPr>
  </p:outlineViewPr>
  <p:notesTextViewPr>
    <p:cViewPr>
      <p:scale>
        <a:sx n="100" d="100"/>
        <a:sy n="100" d="100"/>
      </p:scale>
      <p:origin x="0" y="0"/>
    </p:cViewPr>
  </p:notesTextViewPr>
  <p:sorterViewPr>
    <p:cViewPr>
      <p:scale>
        <a:sx n="80" d="100"/>
        <a:sy n="80" d="100"/>
      </p:scale>
      <p:origin x="0" y="106"/>
    </p:cViewPr>
  </p:sorterViewPr>
  <p:notesViewPr>
    <p:cSldViewPr snapToGrid="0">
      <p:cViewPr>
        <p:scale>
          <a:sx n="120" d="100"/>
          <a:sy n="120" d="100"/>
        </p:scale>
        <p:origin x="-1404" y="2118"/>
      </p:cViewPr>
      <p:guideLst>
        <p:guide orient="horz" pos="290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2.xml"/><Relationship Id="rId26"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slide" Target="slides/slide5.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2.xml"/><Relationship Id="rId20" Type="http://schemas.openxmlformats.org/officeDocument/2006/relationships/slide" Target="slides/slide4.xml"/><Relationship Id="rId29"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8.xml"/><Relationship Id="rId32"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Master" Target="slideMasters/slideMaster11.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tableStyles" Target="tableStyles.xml"/><Relationship Id="rId10" Type="http://schemas.openxmlformats.org/officeDocument/2006/relationships/slideMaster" Target="slideMasters/slideMaster6.xml"/><Relationship Id="rId19" Type="http://schemas.openxmlformats.org/officeDocument/2006/relationships/slide" Target="slides/slide3.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Master" Target="slideMasters/slideMaster10.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914" name="Rectangle 2"/>
          <p:cNvSpPr>
            <a:spLocks noGrp="1" noChangeArrowheads="1"/>
          </p:cNvSpPr>
          <p:nvPr>
            <p:ph type="hdr" sz="quarter"/>
          </p:nvPr>
        </p:nvSpPr>
        <p:spPr bwMode="auto">
          <a:xfrm>
            <a:off x="2" y="3"/>
            <a:ext cx="3038475" cy="463696"/>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a:defRPr sz="1200" b="0"/>
            </a:lvl1pPr>
          </a:lstStyle>
          <a:p>
            <a:endParaRPr lang="en-US" dirty="0"/>
          </a:p>
        </p:txBody>
      </p:sp>
      <p:sp>
        <p:nvSpPr>
          <p:cNvPr id="422915" name="Rectangle 3"/>
          <p:cNvSpPr>
            <a:spLocks noGrp="1" noChangeArrowheads="1"/>
          </p:cNvSpPr>
          <p:nvPr>
            <p:ph type="dt" sz="quarter" idx="1"/>
          </p:nvPr>
        </p:nvSpPr>
        <p:spPr bwMode="auto">
          <a:xfrm>
            <a:off x="3971927" y="3"/>
            <a:ext cx="3038475" cy="463696"/>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a:defRPr sz="1200" b="0"/>
            </a:lvl1pPr>
          </a:lstStyle>
          <a:p>
            <a:endParaRPr lang="en-US" dirty="0"/>
          </a:p>
        </p:txBody>
      </p:sp>
      <p:sp>
        <p:nvSpPr>
          <p:cNvPr id="422916" name="Rectangle 4"/>
          <p:cNvSpPr>
            <a:spLocks noGrp="1" noChangeArrowheads="1"/>
          </p:cNvSpPr>
          <p:nvPr>
            <p:ph type="ftr" sz="quarter" idx="2"/>
          </p:nvPr>
        </p:nvSpPr>
        <p:spPr bwMode="auto">
          <a:xfrm>
            <a:off x="2" y="8799194"/>
            <a:ext cx="3038475" cy="463696"/>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a:defRPr sz="1200" b="0"/>
            </a:lvl1pPr>
          </a:lstStyle>
          <a:p>
            <a:endParaRPr lang="en-US" dirty="0"/>
          </a:p>
        </p:txBody>
      </p:sp>
      <p:sp>
        <p:nvSpPr>
          <p:cNvPr id="422917" name="Rectangle 5"/>
          <p:cNvSpPr>
            <a:spLocks noGrp="1" noChangeArrowheads="1"/>
          </p:cNvSpPr>
          <p:nvPr>
            <p:ph type="sldNum" sz="quarter" idx="3"/>
          </p:nvPr>
        </p:nvSpPr>
        <p:spPr bwMode="auto">
          <a:xfrm>
            <a:off x="3971927" y="8799194"/>
            <a:ext cx="3038475" cy="463696"/>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a:defRPr sz="1200" b="0"/>
            </a:lvl1pPr>
          </a:lstStyle>
          <a:p>
            <a:fld id="{C725CAF4-9AEE-4064-BC73-C13356FF5FED}" type="slidenum">
              <a:rPr lang="en-US"/>
              <a:pPr/>
              <a:t>‹#›</a:t>
            </a:fld>
            <a:endParaRPr lang="en-US" dirty="0"/>
          </a:p>
        </p:txBody>
      </p:sp>
    </p:spTree>
    <p:extLst>
      <p:ext uri="{BB962C8B-B14F-4D97-AF65-F5344CB8AC3E}">
        <p14:creationId xmlns:p14="http://schemas.microsoft.com/office/powerpoint/2010/main" val="119628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2" y="0"/>
            <a:ext cx="3038475" cy="46212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defTabSz="931863">
              <a:lnSpc>
                <a:spcPct val="100000"/>
              </a:lnSpc>
              <a:spcBef>
                <a:spcPct val="0"/>
              </a:spcBef>
              <a:defRPr sz="1200" b="0"/>
            </a:lvl1pPr>
          </a:lstStyle>
          <a:p>
            <a:endParaRPr lang="en-US" dirty="0"/>
          </a:p>
        </p:txBody>
      </p:sp>
      <p:sp>
        <p:nvSpPr>
          <p:cNvPr id="25603" name="Rectangle 3"/>
          <p:cNvSpPr>
            <a:spLocks noGrp="1" noChangeArrowheads="1"/>
          </p:cNvSpPr>
          <p:nvPr>
            <p:ph type="dt" idx="1"/>
          </p:nvPr>
        </p:nvSpPr>
        <p:spPr bwMode="auto">
          <a:xfrm>
            <a:off x="3970340" y="0"/>
            <a:ext cx="3038475" cy="462120"/>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863">
              <a:lnSpc>
                <a:spcPct val="100000"/>
              </a:lnSpc>
              <a:spcBef>
                <a:spcPct val="0"/>
              </a:spcBef>
              <a:defRPr sz="1200" b="0"/>
            </a:lvl1pPr>
          </a:lstStyle>
          <a:p>
            <a:endParaRPr lang="en-US" dirty="0"/>
          </a:p>
        </p:txBody>
      </p:sp>
      <p:sp>
        <p:nvSpPr>
          <p:cNvPr id="25604" name="Rectangle 4"/>
          <p:cNvSpPr>
            <a:spLocks noGrp="1" noRot="1" noChangeAspect="1" noChangeArrowheads="1" noTextEdit="1"/>
          </p:cNvSpPr>
          <p:nvPr>
            <p:ph type="sldImg" idx="2"/>
          </p:nvPr>
        </p:nvSpPr>
        <p:spPr bwMode="auto">
          <a:xfrm>
            <a:off x="428625" y="692150"/>
            <a:ext cx="6156325" cy="3463925"/>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701675" y="4387769"/>
            <a:ext cx="5607050" cy="4155919"/>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6"/>
          <p:cNvSpPr>
            <a:spLocks noGrp="1" noChangeArrowheads="1"/>
          </p:cNvSpPr>
          <p:nvPr>
            <p:ph type="ftr" sz="quarter" idx="4"/>
          </p:nvPr>
        </p:nvSpPr>
        <p:spPr bwMode="auto">
          <a:xfrm>
            <a:off x="2" y="8772378"/>
            <a:ext cx="3038475" cy="46212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defTabSz="931863">
              <a:lnSpc>
                <a:spcPct val="100000"/>
              </a:lnSpc>
              <a:spcBef>
                <a:spcPct val="0"/>
              </a:spcBef>
              <a:defRPr sz="1200" b="0"/>
            </a:lvl1pPr>
          </a:lstStyle>
          <a:p>
            <a:endParaRPr lang="en-US" dirty="0"/>
          </a:p>
        </p:txBody>
      </p:sp>
      <p:sp>
        <p:nvSpPr>
          <p:cNvPr id="25607" name="Rectangle 7"/>
          <p:cNvSpPr>
            <a:spLocks noGrp="1" noChangeArrowheads="1"/>
          </p:cNvSpPr>
          <p:nvPr>
            <p:ph type="sldNum" sz="quarter" idx="5"/>
          </p:nvPr>
        </p:nvSpPr>
        <p:spPr bwMode="auto">
          <a:xfrm>
            <a:off x="3970340" y="8772378"/>
            <a:ext cx="3038475" cy="462120"/>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863">
              <a:lnSpc>
                <a:spcPct val="100000"/>
              </a:lnSpc>
              <a:spcBef>
                <a:spcPct val="0"/>
              </a:spcBef>
              <a:defRPr sz="1200" b="0"/>
            </a:lvl1pPr>
          </a:lstStyle>
          <a:p>
            <a:fld id="{D77618B5-A2EB-425F-B8E2-D0CFA410EE83}" type="slidenum">
              <a:rPr lang="en-US"/>
              <a:pPr/>
              <a:t>‹#›</a:t>
            </a:fld>
            <a:endParaRPr lang="en-US" dirty="0"/>
          </a:p>
        </p:txBody>
      </p:sp>
    </p:spTree>
    <p:extLst>
      <p:ext uri="{BB962C8B-B14F-4D97-AF65-F5344CB8AC3E}">
        <p14:creationId xmlns:p14="http://schemas.microsoft.com/office/powerpoint/2010/main" val="21153768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0338" name="Group 9"/>
          <p:cNvGrpSpPr>
            <a:grpSpLocks/>
          </p:cNvGrpSpPr>
          <p:nvPr userDrawn="1"/>
        </p:nvGrpSpPr>
        <p:grpSpPr bwMode="auto">
          <a:xfrm>
            <a:off x="0" y="267891"/>
            <a:ext cx="9144000" cy="4818459"/>
            <a:chOff x="0" y="356839"/>
            <a:chExt cx="9144000" cy="6424961"/>
          </a:xfrm>
        </p:grpSpPr>
        <p:sp>
          <p:nvSpPr>
            <p:cNvPr id="9" name="Rectangle 6"/>
            <p:cNvSpPr/>
            <p:nvPr userDrawn="1"/>
          </p:nvSpPr>
          <p:spPr>
            <a:xfrm>
              <a:off x="0" y="356839"/>
              <a:ext cx="9144000" cy="1152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ct val="100000"/>
                </a:lnSpc>
                <a:spcBef>
                  <a:spcPts val="0"/>
                </a:spcBef>
                <a:spcAft>
                  <a:spcPts val="0"/>
                </a:spcAft>
                <a:defRPr/>
              </a:pPr>
              <a:endParaRPr lang="en-US" sz="1800" b="0" dirty="0"/>
            </a:p>
          </p:txBody>
        </p:sp>
        <p:pic>
          <p:nvPicPr>
            <p:cNvPr id="1550340" name="Picture 7"/>
            <p:cNvPicPr>
              <a:picLocks noChangeAspect="1" noChangeArrowheads="1"/>
            </p:cNvPicPr>
            <p:nvPr userDrawn="1"/>
          </p:nvPicPr>
          <p:blipFill>
            <a:blip r:embed="rId2" cstate="print"/>
            <a:srcRect b="32666"/>
            <a:stretch>
              <a:fillRect/>
            </a:stretch>
          </p:blipFill>
          <p:spPr bwMode="auto">
            <a:xfrm>
              <a:off x="381000" y="762000"/>
              <a:ext cx="3886200" cy="474663"/>
            </a:xfrm>
            <a:prstGeom prst="rect">
              <a:avLst/>
            </a:prstGeom>
            <a:noFill/>
            <a:ln w="9525">
              <a:noFill/>
              <a:miter lim="800000"/>
              <a:headEnd/>
              <a:tailEnd/>
            </a:ln>
          </p:spPr>
        </p:pic>
        <p:pic>
          <p:nvPicPr>
            <p:cNvPr id="1550341" name="Picture 8"/>
            <p:cNvPicPr>
              <a:picLocks noChangeAspect="1" noChangeArrowheads="1"/>
            </p:cNvPicPr>
            <p:nvPr userDrawn="1"/>
          </p:nvPicPr>
          <p:blipFill>
            <a:blip r:embed="rId3" cstate="print"/>
            <a:srcRect l="16899" r="14340" b="60204"/>
            <a:stretch>
              <a:fillRect/>
            </a:stretch>
          </p:blipFill>
          <p:spPr bwMode="auto">
            <a:xfrm>
              <a:off x="381000" y="1828800"/>
              <a:ext cx="8763000" cy="4953000"/>
            </a:xfrm>
            <a:prstGeom prst="rect">
              <a:avLst/>
            </a:prstGeom>
            <a:noFill/>
            <a:ln w="44450">
              <a:noFill/>
              <a:miter lim="800000"/>
              <a:headEnd/>
              <a:tailEnd/>
            </a:ln>
          </p:spPr>
        </p:pic>
      </p:grpSp>
      <p:sp>
        <p:nvSpPr>
          <p:cNvPr id="1550342" name="Title Placeholder 1"/>
          <p:cNvSpPr>
            <a:spLocks noGrp="1"/>
          </p:cNvSpPr>
          <p:nvPr>
            <p:ph type="ctrTitle"/>
          </p:nvPr>
        </p:nvSpPr>
        <p:spPr>
          <a:xfrm>
            <a:off x="2513013" y="1562101"/>
            <a:ext cx="5840412" cy="355997"/>
          </a:xfrm>
        </p:spPr>
        <p:txBody>
          <a:bodyPr anchor="ctr"/>
          <a:lstStyle>
            <a:lvl1pPr>
              <a:defRPr>
                <a:solidFill>
                  <a:schemeClr val="bg1"/>
                </a:solidFill>
              </a:defRPr>
            </a:lvl1pPr>
          </a:lstStyle>
          <a:p>
            <a:r>
              <a:rPr lang="en-US"/>
              <a:t>Click to edit Master title style</a:t>
            </a:r>
          </a:p>
        </p:txBody>
      </p:sp>
      <p:sp>
        <p:nvSpPr>
          <p:cNvPr id="1550343" name="Text Placeholder 2"/>
          <p:cNvSpPr>
            <a:spLocks noGrp="1"/>
          </p:cNvSpPr>
          <p:nvPr>
            <p:ph type="subTitle" idx="1"/>
          </p:nvPr>
        </p:nvSpPr>
        <p:spPr>
          <a:xfrm>
            <a:off x="2513013" y="2511178"/>
            <a:ext cx="5859462" cy="461665"/>
          </a:xfrm>
        </p:spPr>
        <p:txBody>
          <a:bodyPr anchor="ctr">
            <a:spAutoFit/>
          </a:bodyPr>
          <a:lstStyle>
            <a:lvl1pPr marL="0" indent="0">
              <a:defRPr sz="2400" b="1"/>
            </a:lvl1pPr>
          </a:lstStyle>
          <a:p>
            <a:r>
              <a:rPr lang="en-US"/>
              <a:t>Click to edit Master subtitle style</a:t>
            </a:r>
          </a:p>
        </p:txBody>
      </p:sp>
      <p:sp>
        <p:nvSpPr>
          <p:cNvPr id="12"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a:t>
            </a:r>
            <a:r>
              <a:rPr lang="en-US" sz="800" b="0" dirty="0" smtClean="0">
                <a:solidFill>
                  <a:srgbClr val="808080"/>
                </a:solidFill>
              </a:rPr>
              <a:t>2010 </a:t>
            </a:r>
            <a:r>
              <a:rPr lang="en-US" sz="800" b="0" dirty="0">
                <a:solidFill>
                  <a:srgbClr val="808080"/>
                </a:solidFill>
              </a:rPr>
              <a:t>DealerTrack, Inc. All Rights Reserved</a:t>
            </a:r>
            <a:endParaRPr lang="en-US" sz="1800" b="0" dirty="0">
              <a:solidFill>
                <a:srgbClr val="80808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A125A21-B79C-45A8-9051-7B98048CA2C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a:prstGeom prst="rect">
            <a:avLst/>
          </a:prstGeo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100000">
              <a:schemeClr val="accent1">
                <a:lumMod val="76000"/>
                <a:lumOff val="24000"/>
              </a:schemeClr>
            </a:gs>
            <a:gs pos="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Rectangle 3"/>
          <p:cNvSpPr/>
          <p:nvPr userDrawn="1"/>
        </p:nvSpPr>
        <p:spPr>
          <a:xfrm>
            <a:off x="0" y="2647950"/>
            <a:ext cx="7086600" cy="8001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5" name="Rectangle 4"/>
          <p:cNvSpPr/>
          <p:nvPr userDrawn="1"/>
        </p:nvSpPr>
        <p:spPr>
          <a:xfrm>
            <a:off x="1" y="2647950"/>
            <a:ext cx="854075" cy="800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6" name="Rectangle 5"/>
          <p:cNvSpPr/>
          <p:nvPr userDrawn="1"/>
        </p:nvSpPr>
        <p:spPr>
          <a:xfrm>
            <a:off x="7086600" y="2647950"/>
            <a:ext cx="2057400" cy="8001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7" name="Rectangle 12"/>
          <p:cNvSpPr>
            <a:spLocks noChangeArrowheads="1"/>
          </p:cNvSpPr>
          <p:nvPr userDrawn="1"/>
        </p:nvSpPr>
        <p:spPr bwMode="auto">
          <a:xfrm>
            <a:off x="514350" y="4833938"/>
            <a:ext cx="45720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pPr>
            <a:r>
              <a:rPr lang="en-US" sz="700" b="0" dirty="0" smtClean="0">
                <a:solidFill>
                  <a:srgbClr val="1D2B34"/>
                </a:solidFill>
              </a:rPr>
              <a:t>© 2012 DealerTrack, Inc. All rights reserved.</a:t>
            </a:r>
          </a:p>
        </p:txBody>
      </p:sp>
      <p:sp>
        <p:nvSpPr>
          <p:cNvPr id="8" name="Rectangle 7"/>
          <p:cNvSpPr/>
          <p:nvPr userDrawn="1"/>
        </p:nvSpPr>
        <p:spPr>
          <a:xfrm>
            <a:off x="7991475" y="2114550"/>
            <a:ext cx="731838" cy="731044"/>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9" name="Rectangle 8"/>
          <p:cNvSpPr/>
          <p:nvPr userDrawn="1"/>
        </p:nvSpPr>
        <p:spPr>
          <a:xfrm>
            <a:off x="7808914" y="2495550"/>
            <a:ext cx="547687" cy="548879"/>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0" name="Rectangle 9"/>
          <p:cNvSpPr/>
          <p:nvPr userDrawn="1"/>
        </p:nvSpPr>
        <p:spPr>
          <a:xfrm>
            <a:off x="8189914" y="2343150"/>
            <a:ext cx="954087" cy="13716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1" name="Rectangle 10"/>
          <p:cNvSpPr/>
          <p:nvPr userDrawn="1"/>
        </p:nvSpPr>
        <p:spPr>
          <a:xfrm>
            <a:off x="8723314" y="1276350"/>
            <a:ext cx="420687" cy="5334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2" name="Rectangle 11"/>
          <p:cNvSpPr/>
          <p:nvPr userDrawn="1"/>
        </p:nvSpPr>
        <p:spPr>
          <a:xfrm>
            <a:off x="7402513" y="1682354"/>
            <a:ext cx="406400" cy="406003"/>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3" name="Rectangle 12"/>
          <p:cNvSpPr/>
          <p:nvPr userDrawn="1"/>
        </p:nvSpPr>
        <p:spPr>
          <a:xfrm>
            <a:off x="6534150" y="3848100"/>
            <a:ext cx="406400" cy="407194"/>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4" name="Rectangle 13"/>
          <p:cNvSpPr/>
          <p:nvPr userDrawn="1"/>
        </p:nvSpPr>
        <p:spPr>
          <a:xfrm>
            <a:off x="7667625" y="3638550"/>
            <a:ext cx="615950" cy="616744"/>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5" name="Rectangle 14"/>
          <p:cNvSpPr/>
          <p:nvPr userDrawn="1"/>
        </p:nvSpPr>
        <p:spPr>
          <a:xfrm>
            <a:off x="7177089" y="3576638"/>
            <a:ext cx="276225" cy="276225"/>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8" name="Rectangle 17"/>
          <p:cNvSpPr/>
          <p:nvPr userDrawn="1"/>
        </p:nvSpPr>
        <p:spPr>
          <a:xfrm>
            <a:off x="8583613" y="4171950"/>
            <a:ext cx="406400" cy="407194"/>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6" name="Title 1"/>
          <p:cNvSpPr>
            <a:spLocks noGrp="1"/>
          </p:cNvSpPr>
          <p:nvPr>
            <p:ph type="title"/>
          </p:nvPr>
        </p:nvSpPr>
        <p:spPr>
          <a:xfrm>
            <a:off x="853441" y="2647950"/>
            <a:ext cx="6233160" cy="800100"/>
          </a:xfrm>
        </p:spPr>
        <p:txBody>
          <a:bodyPr lIns="137160" rIns="137160" anchor="ctr">
            <a:noAutofit/>
          </a:bodyPr>
          <a:lstStyle>
            <a:lvl1pPr algn="l">
              <a:buNone/>
              <a:defRPr sz="2400" b="0" cap="none" baseline="0">
                <a:solidFill>
                  <a:schemeClr val="bg2"/>
                </a:solidFill>
              </a:defRPr>
            </a:lvl1pPr>
          </a:lstStyle>
          <a:p>
            <a:r>
              <a:rPr lang="en-US" dirty="0" smtClean="0"/>
              <a:t>Click to edit Master title style</a:t>
            </a:r>
            <a:endParaRPr lang="en-US" dirty="0"/>
          </a:p>
        </p:txBody>
      </p:sp>
      <p:sp>
        <p:nvSpPr>
          <p:cNvPr id="17" name="Text Placeholder 2"/>
          <p:cNvSpPr>
            <a:spLocks noGrp="1"/>
          </p:cNvSpPr>
          <p:nvPr>
            <p:ph type="body" idx="1"/>
          </p:nvPr>
        </p:nvSpPr>
        <p:spPr>
          <a:xfrm>
            <a:off x="853440" y="3562350"/>
            <a:ext cx="7909560" cy="762000"/>
          </a:xfrm>
        </p:spPr>
        <p:txBody>
          <a:bodyPr lIns="137160" rIns="137160"/>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p:txBody>
      </p:sp>
    </p:spTree>
    <p:extLst>
      <p:ext uri="{BB962C8B-B14F-4D97-AF65-F5344CB8AC3E}">
        <p14:creationId xmlns:p14="http://schemas.microsoft.com/office/powerpoint/2010/main" val="3548073130"/>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5" name="Rectangle 4"/>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9"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3" name="Content Placeholder 3"/>
          <p:cNvSpPr>
            <a:spLocks noGrp="1"/>
          </p:cNvSpPr>
          <p:nvPr>
            <p:ph sz="half" idx="13"/>
          </p:nvPr>
        </p:nvSpPr>
        <p:spPr>
          <a:xfrm>
            <a:off x="547100" y="971550"/>
            <a:ext cx="8063501" cy="32766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3"/>
          <p:cNvSpPr>
            <a:spLocks noGrp="1"/>
          </p:cNvSpPr>
          <p:nvPr>
            <p:ph type="sldNum" sz="quarter" idx="14"/>
          </p:nvPr>
        </p:nvSpPr>
        <p:spPr/>
        <p:txBody>
          <a:bodyPr/>
          <a:lstStyle>
            <a:lvl1pPr eaLnBrk="0" fontAlgn="base" hangingPunct="0">
              <a:spcBef>
                <a:spcPct val="0"/>
              </a:spcBef>
              <a:spcAft>
                <a:spcPct val="0"/>
              </a:spcAft>
              <a:defRPr>
                <a:latin typeface="Arial" charset="0"/>
              </a:defRPr>
            </a:lvl1pPr>
          </a:lstStyle>
          <a:p>
            <a:pPr>
              <a:defRPr/>
            </a:pPr>
            <a:fld id="{B2769511-EAFE-4616-9EB1-D1D1A6FEB5E8}" type="slidenum">
              <a:rPr lang="en-US"/>
              <a:pPr>
                <a:defRPr/>
              </a:pPr>
              <a:t>‹#›</a:t>
            </a:fld>
            <a:endParaRPr lang="en-US" dirty="0"/>
          </a:p>
        </p:txBody>
      </p:sp>
    </p:spTree>
    <p:extLst>
      <p:ext uri="{BB962C8B-B14F-4D97-AF65-F5344CB8AC3E}">
        <p14:creationId xmlns:p14="http://schemas.microsoft.com/office/powerpoint/2010/main" val="39415433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722376" y="1200150"/>
            <a:ext cx="7772400" cy="964692"/>
          </a:xfrm>
        </p:spPr>
        <p:txBody>
          <a:bodyPr>
            <a:noAutofit/>
          </a:bodyPr>
          <a:lstStyle>
            <a:lvl1pPr algn="l">
              <a:buNone/>
              <a:defRPr sz="3200" b="0" cap="none" baseline="0"/>
            </a:lvl1pPr>
          </a:lstStyle>
          <a:p>
            <a:r>
              <a:rPr lang="en-US" dirty="0" smtClean="0"/>
              <a:t>Click to edit Master title style</a:t>
            </a:r>
            <a:endParaRPr lang="en-US" dirty="0"/>
          </a:p>
        </p:txBody>
      </p:sp>
      <p:sp>
        <p:nvSpPr>
          <p:cNvPr id="6" name="Text Placeholder 2"/>
          <p:cNvSpPr>
            <a:spLocks noGrp="1"/>
          </p:cNvSpPr>
          <p:nvPr>
            <p:ph type="body" idx="1"/>
          </p:nvPr>
        </p:nvSpPr>
        <p:spPr>
          <a:xfrm>
            <a:off x="722313" y="2164558"/>
            <a:ext cx="7772400" cy="1132284"/>
          </a:xfrm>
        </p:spPr>
        <p:txBody>
          <a:bodyPr/>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655B7BA6-7669-4212-90AA-CA06F3BB63CC}" type="slidenum">
              <a:rPr lang="en-US"/>
              <a:pPr>
                <a:defRPr/>
              </a:pPr>
              <a:t>‹#›</a:t>
            </a:fld>
            <a:endParaRPr lang="en-US" dirty="0"/>
          </a:p>
        </p:txBody>
      </p:sp>
    </p:spTree>
    <p:extLst>
      <p:ext uri="{BB962C8B-B14F-4D97-AF65-F5344CB8AC3E}">
        <p14:creationId xmlns:p14="http://schemas.microsoft.com/office/powerpoint/2010/main" val="3146453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6" name="Rectangle 5"/>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13"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547101" y="1047750"/>
            <a:ext cx="3948701"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3"/>
          </p:nvPr>
        </p:nvSpPr>
        <p:spPr>
          <a:xfrm>
            <a:off x="4648200" y="1047750"/>
            <a:ext cx="4038600" cy="28956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8DA7C932-5FF6-48AC-91C8-81A828504369}" type="slidenum">
              <a:rPr lang="en-US"/>
              <a:pPr>
                <a:defRPr/>
              </a:pPr>
              <a:t>‹#›</a:t>
            </a:fld>
            <a:endParaRPr lang="en-US" dirty="0"/>
          </a:p>
        </p:txBody>
      </p:sp>
    </p:spTree>
    <p:extLst>
      <p:ext uri="{BB962C8B-B14F-4D97-AF65-F5344CB8AC3E}">
        <p14:creationId xmlns:p14="http://schemas.microsoft.com/office/powerpoint/2010/main" val="4607771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8" name="Rectangle 7"/>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13" name="Text Placeholder 2"/>
          <p:cNvSpPr>
            <a:spLocks noGrp="1"/>
          </p:cNvSpPr>
          <p:nvPr>
            <p:ph type="body" idx="1"/>
          </p:nvPr>
        </p:nvSpPr>
        <p:spPr>
          <a:xfrm>
            <a:off x="547099" y="1047750"/>
            <a:ext cx="4040188" cy="45339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4" name="Text Placeholder 3"/>
          <p:cNvSpPr>
            <a:spLocks noGrp="1"/>
          </p:cNvSpPr>
          <p:nvPr>
            <p:ph type="body" sz="half" idx="3"/>
          </p:nvPr>
        </p:nvSpPr>
        <p:spPr>
          <a:xfrm>
            <a:off x="4645030" y="1047750"/>
            <a:ext cx="4041775" cy="45339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7" name="Content Placeholder 2"/>
          <p:cNvSpPr>
            <a:spLocks noGrp="1"/>
          </p:cNvSpPr>
          <p:nvPr>
            <p:ph sz="half" idx="12"/>
          </p:nvPr>
        </p:nvSpPr>
        <p:spPr>
          <a:xfrm>
            <a:off x="547099" y="1581150"/>
            <a:ext cx="4038600"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half" idx="13"/>
          </p:nvPr>
        </p:nvSpPr>
        <p:spPr>
          <a:xfrm>
            <a:off x="4648200" y="1581150"/>
            <a:ext cx="4038600" cy="28956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9"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29D02F60-05E2-4944-8D1A-02EB766C88EC}" type="slidenum">
              <a:rPr lang="en-US"/>
              <a:pPr>
                <a:defRPr/>
              </a:pPr>
              <a:t>‹#›</a:t>
            </a:fld>
            <a:endParaRPr lang="en-US" dirty="0"/>
          </a:p>
        </p:txBody>
      </p:sp>
    </p:spTree>
    <p:extLst>
      <p:ext uri="{BB962C8B-B14F-4D97-AF65-F5344CB8AC3E}">
        <p14:creationId xmlns:p14="http://schemas.microsoft.com/office/powerpoint/2010/main" val="16244422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Info Sheet">
    <p:spTree>
      <p:nvGrpSpPr>
        <p:cNvPr id="1" name=""/>
        <p:cNvGrpSpPr/>
        <p:nvPr/>
      </p:nvGrpSpPr>
      <p:grpSpPr>
        <a:xfrm>
          <a:off x="0" y="0"/>
          <a:ext cx="0" cy="0"/>
          <a:chOff x="0" y="0"/>
          <a:chExt cx="0" cy="0"/>
        </a:xfrm>
      </p:grpSpPr>
      <p:sp>
        <p:nvSpPr>
          <p:cNvPr id="13" name="Picture Placeholder 9"/>
          <p:cNvSpPr>
            <a:spLocks noGrp="1"/>
          </p:cNvSpPr>
          <p:nvPr>
            <p:ph type="pic" sz="quarter" idx="12"/>
          </p:nvPr>
        </p:nvSpPr>
        <p:spPr>
          <a:xfrm>
            <a:off x="0" y="0"/>
            <a:ext cx="2514600" cy="5143500"/>
          </a:xfrm>
          <a:prstGeom prst="rect">
            <a:avLst/>
          </a:prstGeom>
        </p:spPr>
        <p:txBody>
          <a:bodyPr>
            <a:normAutofit/>
          </a:bodyPr>
          <a:lstStyle>
            <a:lvl1pPr marL="0" indent="0">
              <a:buNone/>
              <a:defRPr/>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p:txBody>
      </p:sp>
      <p:sp>
        <p:nvSpPr>
          <p:cNvPr id="10" name="Text Placeholder 3"/>
          <p:cNvSpPr>
            <a:spLocks noGrp="1"/>
          </p:cNvSpPr>
          <p:nvPr>
            <p:ph type="body" sz="half" idx="2"/>
          </p:nvPr>
        </p:nvSpPr>
        <p:spPr>
          <a:xfrm>
            <a:off x="2743200" y="915827"/>
            <a:ext cx="5923598" cy="518638"/>
          </a:xfrm>
        </p:spPr>
        <p:txBody>
          <a:bodyPr lIns="0" tIns="0" rIns="0" bIns="0">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20" name="Title 1"/>
          <p:cNvSpPr>
            <a:spLocks noGrp="1"/>
          </p:cNvSpPr>
          <p:nvPr>
            <p:ph type="title"/>
          </p:nvPr>
        </p:nvSpPr>
        <p:spPr>
          <a:xfrm>
            <a:off x="547101" y="133351"/>
            <a:ext cx="6463301" cy="547099"/>
          </a:xfrm>
          <a:solidFill>
            <a:schemeClr val="accent5"/>
          </a:solidFill>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3" name="Picture Placeholder 2"/>
          <p:cNvSpPr>
            <a:spLocks noGrp="1"/>
          </p:cNvSpPr>
          <p:nvPr>
            <p:ph type="pic" sz="quarter" idx="13"/>
          </p:nvPr>
        </p:nvSpPr>
        <p:spPr>
          <a:xfrm>
            <a:off x="0" y="133351"/>
            <a:ext cx="547688" cy="547688"/>
          </a:xfrm>
          <a:solidFill>
            <a:schemeClr val="accent3"/>
          </a:solidFill>
        </p:spPr>
        <p:txBody>
          <a:bodyPr>
            <a:normAutofit/>
          </a:bodyPr>
          <a:lstStyle/>
          <a:p>
            <a:pPr lvl="0"/>
            <a:r>
              <a:rPr lang="en-US" noProof="0" dirty="0" smtClean="0"/>
              <a:t>Click icon to add picture</a:t>
            </a:r>
            <a:endParaRPr lang="en-US" noProof="0" dirty="0"/>
          </a:p>
        </p:txBody>
      </p:sp>
      <p:sp>
        <p:nvSpPr>
          <p:cNvPr id="6" name="Content Placeholder 5"/>
          <p:cNvSpPr>
            <a:spLocks noGrp="1"/>
          </p:cNvSpPr>
          <p:nvPr>
            <p:ph sz="quarter" idx="15"/>
          </p:nvPr>
        </p:nvSpPr>
        <p:spPr>
          <a:xfrm>
            <a:off x="2743200" y="1581150"/>
            <a:ext cx="5943600" cy="297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6"/>
          </p:nvPr>
        </p:nvSpPr>
        <p:spPr/>
        <p:txBody>
          <a:bodyPr/>
          <a:lstStyle>
            <a:lvl1pPr algn="ctr" eaLnBrk="0" fontAlgn="base" hangingPunct="0">
              <a:spcBef>
                <a:spcPct val="0"/>
              </a:spcBef>
              <a:spcAft>
                <a:spcPct val="0"/>
              </a:spcAft>
              <a:defRPr>
                <a:latin typeface="Arial" charset="0"/>
              </a:defRPr>
            </a:lvl1pPr>
          </a:lstStyle>
          <a:p>
            <a:pPr>
              <a:defRPr/>
            </a:pPr>
            <a:fld id="{8E2756FB-0BA5-4D6E-B3C4-07D677C5AB59}" type="slidenum">
              <a:rPr lang="en-US"/>
              <a:pPr>
                <a:defRPr/>
              </a:pPr>
              <a:t>‹#›</a:t>
            </a:fld>
            <a:endParaRPr lang="en-US" dirty="0"/>
          </a:p>
        </p:txBody>
      </p:sp>
    </p:spTree>
    <p:extLst>
      <p:ext uri="{BB962C8B-B14F-4D97-AF65-F5344CB8AC3E}">
        <p14:creationId xmlns:p14="http://schemas.microsoft.com/office/powerpoint/2010/main" val="238716128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Maximum Space">
    <p:spTree>
      <p:nvGrpSpPr>
        <p:cNvPr id="1" name=""/>
        <p:cNvGrpSpPr/>
        <p:nvPr/>
      </p:nvGrpSpPr>
      <p:grpSpPr>
        <a:xfrm>
          <a:off x="0" y="0"/>
          <a:ext cx="0" cy="0"/>
          <a:chOff x="0" y="0"/>
          <a:chExt cx="0" cy="0"/>
        </a:xfrm>
      </p:grpSpPr>
      <p:sp>
        <p:nvSpPr>
          <p:cNvPr id="9" name="Title 1"/>
          <p:cNvSpPr>
            <a:spLocks noGrp="1"/>
          </p:cNvSpPr>
          <p:nvPr>
            <p:ph type="title"/>
          </p:nvPr>
        </p:nvSpPr>
        <p:spPr>
          <a:xfrm>
            <a:off x="228600" y="209550"/>
            <a:ext cx="6172200" cy="549088"/>
          </a:xfrm>
        </p:spPr>
        <p:txBody>
          <a:bodyPr anchor="ctr">
            <a:noAutofit/>
          </a:bodyPr>
          <a:lstStyle>
            <a:lvl1pPr algn="l">
              <a:buNone/>
              <a:defRPr sz="1800" b="0" cap="none" baseline="0"/>
            </a:lvl1pPr>
          </a:lstStyle>
          <a:p>
            <a:r>
              <a:rPr lang="en-US" dirty="0" smtClean="0"/>
              <a:t>Click to edit Master title style</a:t>
            </a:r>
            <a:endParaRPr lang="en-US" dirty="0"/>
          </a:p>
        </p:txBody>
      </p:sp>
      <p:sp>
        <p:nvSpPr>
          <p:cNvPr id="3"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F202902D-83D6-4735-973D-5FE4275A3A0B}" type="slidenum">
              <a:rPr lang="en-US"/>
              <a:pPr>
                <a:defRPr/>
              </a:pPr>
              <a:t>‹#›</a:t>
            </a:fld>
            <a:endParaRPr lang="en-US" dirty="0"/>
          </a:p>
        </p:txBody>
      </p:sp>
    </p:spTree>
    <p:extLst>
      <p:ext uri="{BB962C8B-B14F-4D97-AF65-F5344CB8AC3E}">
        <p14:creationId xmlns:p14="http://schemas.microsoft.com/office/powerpoint/2010/main" val="35427066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Maximum Space Bar">
    <p:spTree>
      <p:nvGrpSpPr>
        <p:cNvPr id="1" name=""/>
        <p:cNvGrpSpPr/>
        <p:nvPr/>
      </p:nvGrpSpPr>
      <p:grpSpPr>
        <a:xfrm>
          <a:off x="0" y="0"/>
          <a:ext cx="0" cy="0"/>
          <a:chOff x="0" y="0"/>
          <a:chExt cx="0" cy="0"/>
        </a:xfrm>
      </p:grpSpPr>
      <p:sp>
        <p:nvSpPr>
          <p:cNvPr id="3" name="Rectangle 2"/>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4" name="Rectangle 3"/>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11"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5"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70ACB486-29F3-4177-9FBD-67A5354A7BFA}" type="slidenum">
              <a:rPr lang="en-US"/>
              <a:pPr>
                <a:defRPr/>
              </a:pPr>
              <a:t>‹#›</a:t>
            </a:fld>
            <a:endParaRPr lang="en-US" dirty="0"/>
          </a:p>
        </p:txBody>
      </p:sp>
    </p:spTree>
    <p:extLst>
      <p:ext uri="{BB962C8B-B14F-4D97-AF65-F5344CB8AC3E}">
        <p14:creationId xmlns:p14="http://schemas.microsoft.com/office/powerpoint/2010/main" val="10386772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ower Bar">
    <p:spTree>
      <p:nvGrpSpPr>
        <p:cNvPr id="1" name=""/>
        <p:cNvGrpSpPr/>
        <p:nvPr/>
      </p:nvGrpSpPr>
      <p:grpSpPr>
        <a:xfrm>
          <a:off x="0" y="0"/>
          <a:ext cx="0" cy="0"/>
          <a:chOff x="0" y="0"/>
          <a:chExt cx="0" cy="0"/>
        </a:xfrm>
      </p:grpSpPr>
      <p:sp>
        <p:nvSpPr>
          <p:cNvPr id="5" name="Rectangle 4"/>
          <p:cNvSpPr/>
          <p:nvPr userDrawn="1"/>
        </p:nvSpPr>
        <p:spPr>
          <a:xfrm>
            <a:off x="0" y="40957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6" name="Rectangle 5"/>
          <p:cNvSpPr/>
          <p:nvPr userDrawn="1"/>
        </p:nvSpPr>
        <p:spPr>
          <a:xfrm>
            <a:off x="0" y="40957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12" name="Text Placeholder 3"/>
          <p:cNvSpPr>
            <a:spLocks noGrp="1"/>
          </p:cNvSpPr>
          <p:nvPr>
            <p:ph type="body" sz="half" idx="2"/>
          </p:nvPr>
        </p:nvSpPr>
        <p:spPr>
          <a:xfrm>
            <a:off x="581501" y="285750"/>
            <a:ext cx="5923598" cy="518638"/>
          </a:xfrm>
        </p:spPr>
        <p:txBody>
          <a:bodyPr lIns="0" tIns="0" rIns="0" bIns="0">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18" name="Title 1"/>
          <p:cNvSpPr>
            <a:spLocks noGrp="1"/>
          </p:cNvSpPr>
          <p:nvPr>
            <p:ph type="title"/>
          </p:nvPr>
        </p:nvSpPr>
        <p:spPr>
          <a:xfrm>
            <a:off x="547101" y="4095749"/>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1" name="Content Placeholder 2"/>
          <p:cNvSpPr>
            <a:spLocks noGrp="1"/>
          </p:cNvSpPr>
          <p:nvPr>
            <p:ph sz="half" idx="12"/>
          </p:nvPr>
        </p:nvSpPr>
        <p:spPr>
          <a:xfrm>
            <a:off x="547100" y="971550"/>
            <a:ext cx="7149101"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3"/>
          <p:cNvSpPr>
            <a:spLocks noGrp="1"/>
          </p:cNvSpPr>
          <p:nvPr>
            <p:ph type="sldNum" sz="quarter" idx="13"/>
          </p:nvPr>
        </p:nvSpPr>
        <p:spPr/>
        <p:txBody>
          <a:bodyPr/>
          <a:lstStyle>
            <a:lvl1pPr algn="ctr" eaLnBrk="0" fontAlgn="base" hangingPunct="0">
              <a:spcBef>
                <a:spcPct val="0"/>
              </a:spcBef>
              <a:spcAft>
                <a:spcPct val="0"/>
              </a:spcAft>
              <a:defRPr>
                <a:latin typeface="Arial" charset="0"/>
              </a:defRPr>
            </a:lvl1pPr>
          </a:lstStyle>
          <a:p>
            <a:pPr>
              <a:defRPr/>
            </a:pPr>
            <a:fld id="{810770B7-9859-4466-8D32-7A15F3C1C389}" type="slidenum">
              <a:rPr lang="en-US"/>
              <a:pPr>
                <a:defRPr/>
              </a:pPr>
              <a:t>‹#›</a:t>
            </a:fld>
            <a:endParaRPr lang="en-US" dirty="0"/>
          </a:p>
        </p:txBody>
      </p:sp>
    </p:spTree>
    <p:extLst>
      <p:ext uri="{BB962C8B-B14F-4D97-AF65-F5344CB8AC3E}">
        <p14:creationId xmlns:p14="http://schemas.microsoft.com/office/powerpoint/2010/main" val="346585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4" y="205978"/>
            <a:ext cx="2052637" cy="450889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205978"/>
            <a:ext cx="6008688" cy="45088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C99B115-DB5E-4846-9B2A-682DC9452DE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Image">
    <p:bg>
      <p:bgPr>
        <a:gradFill flip="none" rotWithShape="1">
          <a:gsLst>
            <a:gs pos="100000">
              <a:schemeClr val="accent1"/>
            </a:gs>
            <a:gs pos="0">
              <a:schemeClr val="bg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Rectangle 3"/>
          <p:cNvSpPr/>
          <p:nvPr userDrawn="1"/>
        </p:nvSpPr>
        <p:spPr>
          <a:xfrm>
            <a:off x="7010400" y="4095750"/>
            <a:ext cx="2133600" cy="547688"/>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5" name="Rectangle 4"/>
          <p:cNvSpPr/>
          <p:nvPr userDrawn="1"/>
        </p:nvSpPr>
        <p:spPr>
          <a:xfrm>
            <a:off x="0" y="40957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6" name="Rectangle 5"/>
          <p:cNvSpPr/>
          <p:nvPr userDrawn="1"/>
        </p:nvSpPr>
        <p:spPr>
          <a:xfrm>
            <a:off x="0" y="40957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7" name="Rectangle 6"/>
          <p:cNvSpPr/>
          <p:nvPr userDrawn="1"/>
        </p:nvSpPr>
        <p:spPr>
          <a:xfrm>
            <a:off x="7991475" y="2114550"/>
            <a:ext cx="731838" cy="731044"/>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8" name="Rectangle 7"/>
          <p:cNvSpPr/>
          <p:nvPr userDrawn="1"/>
        </p:nvSpPr>
        <p:spPr>
          <a:xfrm>
            <a:off x="7808914" y="2495550"/>
            <a:ext cx="547687" cy="548879"/>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9" name="Rectangle 8"/>
          <p:cNvSpPr/>
          <p:nvPr userDrawn="1"/>
        </p:nvSpPr>
        <p:spPr>
          <a:xfrm>
            <a:off x="8189914" y="2343150"/>
            <a:ext cx="954087" cy="13716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1" name="Rectangle 10"/>
          <p:cNvSpPr/>
          <p:nvPr userDrawn="1"/>
        </p:nvSpPr>
        <p:spPr>
          <a:xfrm>
            <a:off x="8723314" y="1276350"/>
            <a:ext cx="420687" cy="5334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2" name="Rectangle 11"/>
          <p:cNvSpPr/>
          <p:nvPr userDrawn="1"/>
        </p:nvSpPr>
        <p:spPr>
          <a:xfrm>
            <a:off x="7402513" y="1682354"/>
            <a:ext cx="406400" cy="406003"/>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3" name="Rectangle 12"/>
          <p:cNvSpPr/>
          <p:nvPr userDrawn="1"/>
        </p:nvSpPr>
        <p:spPr>
          <a:xfrm>
            <a:off x="6534150" y="3848100"/>
            <a:ext cx="406400" cy="407194"/>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4" name="Rectangle 13"/>
          <p:cNvSpPr/>
          <p:nvPr userDrawn="1"/>
        </p:nvSpPr>
        <p:spPr>
          <a:xfrm>
            <a:off x="7667625" y="3638550"/>
            <a:ext cx="615950" cy="616744"/>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5" name="Rectangle 14"/>
          <p:cNvSpPr/>
          <p:nvPr userDrawn="1"/>
        </p:nvSpPr>
        <p:spPr>
          <a:xfrm>
            <a:off x="7177089" y="3576638"/>
            <a:ext cx="276225" cy="276225"/>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6" name="Rectangle 15"/>
          <p:cNvSpPr/>
          <p:nvPr userDrawn="1"/>
        </p:nvSpPr>
        <p:spPr>
          <a:xfrm>
            <a:off x="8583613" y="4171950"/>
            <a:ext cx="406400" cy="407194"/>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r>
              <a:rPr lang="en-US" sz="1800" b="0" dirty="0">
                <a:solidFill>
                  <a:srgbClr val="FFFFFF"/>
                </a:solidFill>
              </a:rPr>
              <a:t> </a:t>
            </a:r>
          </a:p>
        </p:txBody>
      </p:sp>
      <p:sp>
        <p:nvSpPr>
          <p:cNvPr id="10" name="Picture Placeholder 9"/>
          <p:cNvSpPr>
            <a:spLocks noGrp="1"/>
          </p:cNvSpPr>
          <p:nvPr>
            <p:ph type="pic" sz="quarter" idx="10"/>
          </p:nvPr>
        </p:nvSpPr>
        <p:spPr>
          <a:xfrm>
            <a:off x="547099" y="590551"/>
            <a:ext cx="7261494" cy="2986327"/>
          </a:xfrm>
          <a:prstGeom prst="rect">
            <a:avLst/>
          </a:prstGeom>
        </p:spPr>
        <p:txBody>
          <a:bodyPr>
            <a:normAutofit/>
          </a:bodyPr>
          <a:lstStyle>
            <a:lvl1pPr marL="0" indent="0">
              <a:buNone/>
              <a:defRPr/>
            </a:lvl1pPr>
          </a:lstStyle>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a:p>
            <a:pPr lvl="0"/>
            <a:endParaRPr lang="en-US" noProof="0" dirty="0" smtClean="0"/>
          </a:p>
        </p:txBody>
      </p:sp>
      <p:sp>
        <p:nvSpPr>
          <p:cNvPr id="20" name="Title 1"/>
          <p:cNvSpPr>
            <a:spLocks noGrp="1"/>
          </p:cNvSpPr>
          <p:nvPr>
            <p:ph type="title"/>
          </p:nvPr>
        </p:nvSpPr>
        <p:spPr>
          <a:xfrm>
            <a:off x="547101" y="4095749"/>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7" name="Slide Number Placeholder 3"/>
          <p:cNvSpPr>
            <a:spLocks noGrp="1"/>
          </p:cNvSpPr>
          <p:nvPr>
            <p:ph type="sldNum" sz="quarter" idx="11"/>
          </p:nvPr>
        </p:nvSpPr>
        <p:spPr/>
        <p:txBody>
          <a:bodyPr/>
          <a:lstStyle>
            <a:lvl1pPr algn="ctr" eaLnBrk="0" fontAlgn="base" hangingPunct="0">
              <a:spcBef>
                <a:spcPct val="0"/>
              </a:spcBef>
              <a:spcAft>
                <a:spcPct val="0"/>
              </a:spcAft>
              <a:defRPr>
                <a:latin typeface="Arial" charset="0"/>
              </a:defRPr>
            </a:lvl1pPr>
          </a:lstStyle>
          <a:p>
            <a:pPr>
              <a:defRPr/>
            </a:pPr>
            <a:fld id="{5A43C65C-2FCC-48FF-9849-817A406678C4}" type="slidenum">
              <a:rPr lang="en-US"/>
              <a:pPr>
                <a:defRPr/>
              </a:pPr>
              <a:t>‹#›</a:t>
            </a:fld>
            <a:endParaRPr lang="en-US" dirty="0"/>
          </a:p>
        </p:txBody>
      </p:sp>
    </p:spTree>
    <p:extLst>
      <p:ext uri="{BB962C8B-B14F-4D97-AF65-F5344CB8AC3E}">
        <p14:creationId xmlns:p14="http://schemas.microsoft.com/office/powerpoint/2010/main" val="3672492954"/>
      </p:ext>
    </p:extLst>
  </p:cSld>
  <p:clrMapOvr>
    <a:overrideClrMapping bg1="lt1" tx1="dk1" bg2="lt2" tx2="dk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7" name="Rectangle 6"/>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5" name="Text Placeholder 2"/>
          <p:cNvSpPr>
            <a:spLocks noGrp="1"/>
          </p:cNvSpPr>
          <p:nvPr>
            <p:ph type="body" idx="2"/>
          </p:nvPr>
        </p:nvSpPr>
        <p:spPr>
          <a:xfrm>
            <a:off x="547098" y="971550"/>
            <a:ext cx="2577102" cy="3276600"/>
          </a:xfrm>
        </p:spPr>
        <p:txBody>
          <a:bodyPr lIns="45720" rIns="0">
            <a:normAutofit/>
          </a:bodyPr>
          <a:lstStyle>
            <a:lvl1pPr marL="0" indent="0">
              <a:spcBef>
                <a:spcPts val="300"/>
              </a:spcBef>
              <a:buNone/>
              <a:defRPr sz="1400"/>
            </a:lvl1pPr>
            <a:lvl2pPr>
              <a:buNone/>
              <a:defRPr sz="1200"/>
            </a:lvl2pPr>
            <a:lvl3pPr>
              <a:buNone/>
              <a:defRPr sz="1000"/>
            </a:lvl3pPr>
            <a:lvl4pPr>
              <a:buNone/>
              <a:defRPr sz="900"/>
            </a:lvl4pPr>
            <a:lvl5pPr>
              <a:buNone/>
              <a:defRPr sz="900"/>
            </a:lvl5pPr>
          </a:lstStyle>
          <a:p>
            <a:pPr lvl="0"/>
            <a:r>
              <a:rPr lang="en-US" dirty="0" smtClean="0"/>
              <a:t>Click to edit Master text styles</a:t>
            </a:r>
          </a:p>
        </p:txBody>
      </p:sp>
      <p:sp>
        <p:nvSpPr>
          <p:cNvPr id="13"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3"/>
          <p:cNvSpPr>
            <a:spLocks noGrp="1"/>
          </p:cNvSpPr>
          <p:nvPr>
            <p:ph sz="half" idx="13"/>
          </p:nvPr>
        </p:nvSpPr>
        <p:spPr>
          <a:xfrm>
            <a:off x="3429000" y="971550"/>
            <a:ext cx="5029200" cy="32766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a:spLocks noGrp="1"/>
          </p:cNvSpPr>
          <p:nvPr>
            <p:ph type="sldNum" sz="quarter" idx="14"/>
          </p:nvPr>
        </p:nvSpPr>
        <p:spPr/>
        <p:txBody>
          <a:bodyPr/>
          <a:lstStyle>
            <a:lvl1pPr algn="ctr" eaLnBrk="0" fontAlgn="base" hangingPunct="0">
              <a:spcBef>
                <a:spcPct val="0"/>
              </a:spcBef>
              <a:spcAft>
                <a:spcPct val="0"/>
              </a:spcAft>
              <a:defRPr>
                <a:latin typeface="Arial" charset="0"/>
              </a:defRPr>
            </a:lvl1pPr>
          </a:lstStyle>
          <a:p>
            <a:pPr>
              <a:defRPr/>
            </a:pPr>
            <a:fld id="{7F14A6E5-C361-47D5-9FFE-EC8D06691031}" type="slidenum">
              <a:rPr lang="en-US"/>
              <a:pPr>
                <a:defRPr/>
              </a:pPr>
              <a:t>‹#›</a:t>
            </a:fld>
            <a:endParaRPr lang="en-US" dirty="0"/>
          </a:p>
        </p:txBody>
      </p:sp>
    </p:spTree>
    <p:extLst>
      <p:ext uri="{BB962C8B-B14F-4D97-AF65-F5344CB8AC3E}">
        <p14:creationId xmlns:p14="http://schemas.microsoft.com/office/powerpoint/2010/main" val="2379809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5" name="Title 1"/>
          <p:cNvSpPr>
            <a:spLocks noGrp="1"/>
          </p:cNvSpPr>
          <p:nvPr>
            <p:ph type="title"/>
          </p:nvPr>
        </p:nvSpPr>
        <p:spPr>
          <a:xfrm>
            <a:off x="376240" y="1485900"/>
            <a:ext cx="3429000" cy="391716"/>
          </a:xfrm>
        </p:spPr>
        <p:txBody>
          <a:bodyPr tIns="0" bIns="0">
            <a:normAutofit/>
          </a:bodyPr>
          <a:lstStyle>
            <a:lvl1pPr algn="r">
              <a:buNone/>
              <a:defRPr sz="2000" b="0"/>
            </a:lvl1pPr>
          </a:lstStyle>
          <a:p>
            <a:r>
              <a:rPr lang="en-US" dirty="0" smtClean="0"/>
              <a:t>Click to edit Master title style</a:t>
            </a:r>
            <a:endParaRPr lang="en-US" dirty="0"/>
          </a:p>
        </p:txBody>
      </p:sp>
      <p:sp>
        <p:nvSpPr>
          <p:cNvPr id="6" name="Picture Placeholder 2"/>
          <p:cNvSpPr>
            <a:spLocks noGrp="1"/>
          </p:cNvSpPr>
          <p:nvPr>
            <p:ph type="pic" idx="1"/>
          </p:nvPr>
        </p:nvSpPr>
        <p:spPr>
          <a:xfrm>
            <a:off x="4419600" y="1123950"/>
            <a:ext cx="4267200" cy="3276600"/>
          </a:xfrm>
          <a:noFill/>
          <a:ln w="60325">
            <a:noFill/>
            <a:miter lim="800000"/>
          </a:ln>
          <a:effectLst/>
        </p:spPr>
        <p:txBody>
          <a:bodyPr>
            <a:normAutofit/>
          </a:bodyPr>
          <a:lstStyle>
            <a:lvl1pPr>
              <a:buNone/>
              <a:defRPr sz="2400">
                <a:solidFill>
                  <a:schemeClr val="tx1"/>
                </a:solidFill>
              </a:defRPr>
            </a:lvl1pPr>
          </a:lstStyle>
          <a:p>
            <a:pPr lvl="0"/>
            <a:r>
              <a:rPr lang="en-US" noProof="0" dirty="0" smtClean="0"/>
              <a:t>Click icon to add picture</a:t>
            </a:r>
            <a:endParaRPr lang="en-US" noProof="0" dirty="0"/>
          </a:p>
        </p:txBody>
      </p:sp>
      <p:sp>
        <p:nvSpPr>
          <p:cNvPr id="7" name="Text Placeholder 3"/>
          <p:cNvSpPr>
            <a:spLocks noGrp="1"/>
          </p:cNvSpPr>
          <p:nvPr>
            <p:ph type="body" sz="half" idx="2"/>
          </p:nvPr>
        </p:nvSpPr>
        <p:spPr>
          <a:xfrm>
            <a:off x="381000" y="1962150"/>
            <a:ext cx="3429000" cy="685800"/>
          </a:xfrm>
        </p:spPr>
        <p:txBody>
          <a:bodyPr lIns="0" tIns="0" rIns="0" bIns="0"/>
          <a:lstStyle>
            <a:lvl1pPr indent="0" algn="r">
              <a:spcBef>
                <a:spcPts val="300"/>
              </a:spcBef>
              <a:buFontTx/>
              <a:buNone/>
              <a:defRPr sz="1400" baseline="0">
                <a:solidFill>
                  <a:schemeClr val="accent3"/>
                </a:solidFill>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AEB12715-ECA1-4FBE-9B0B-808C46D4228C}" type="slidenum">
              <a:rPr lang="en-US"/>
              <a:pPr>
                <a:defRPr/>
              </a:pPr>
              <a:t>‹#›</a:t>
            </a:fld>
            <a:endParaRPr lang="en-US" dirty="0"/>
          </a:p>
        </p:txBody>
      </p:sp>
    </p:spTree>
    <p:extLst>
      <p:ext uri="{BB962C8B-B14F-4D97-AF65-F5344CB8AC3E}">
        <p14:creationId xmlns:p14="http://schemas.microsoft.com/office/powerpoint/2010/main" val="261758403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with Vertical Text">
    <p:spTree>
      <p:nvGrpSpPr>
        <p:cNvPr id="1" name=""/>
        <p:cNvGrpSpPr/>
        <p:nvPr/>
      </p:nvGrpSpPr>
      <p:grpSpPr>
        <a:xfrm>
          <a:off x="0" y="0"/>
          <a:ext cx="0" cy="0"/>
          <a:chOff x="0" y="0"/>
          <a:chExt cx="0" cy="0"/>
        </a:xfrm>
      </p:grpSpPr>
      <p:sp>
        <p:nvSpPr>
          <p:cNvPr id="4" name="Rectangle 3"/>
          <p:cNvSpPr/>
          <p:nvPr userDrawn="1"/>
        </p:nvSpPr>
        <p:spPr>
          <a:xfrm>
            <a:off x="0" y="133350"/>
            <a:ext cx="7010400" cy="547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6" name="Rectangle 5"/>
          <p:cNvSpPr/>
          <p:nvPr userDrawn="1"/>
        </p:nvSpPr>
        <p:spPr>
          <a:xfrm>
            <a:off x="0" y="133350"/>
            <a:ext cx="547688" cy="547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00000"/>
              </a:lnSpc>
              <a:spcBef>
                <a:spcPts val="0"/>
              </a:spcBef>
              <a:spcAft>
                <a:spcPts val="0"/>
              </a:spcAft>
              <a:defRPr/>
            </a:pPr>
            <a:endParaRPr lang="en-US" sz="1800" b="0" dirty="0">
              <a:solidFill>
                <a:srgbClr val="FFFFFF"/>
              </a:solidFill>
            </a:endParaRPr>
          </a:p>
        </p:txBody>
      </p:sp>
      <p:sp>
        <p:nvSpPr>
          <p:cNvPr id="5" name="Vertical Text Placeholder 2"/>
          <p:cNvSpPr>
            <a:spLocks noGrp="1"/>
          </p:cNvSpPr>
          <p:nvPr>
            <p:ph type="body" orient="vert" idx="1"/>
          </p:nvPr>
        </p:nvSpPr>
        <p:spPr>
          <a:xfrm>
            <a:off x="457200" y="971550"/>
            <a:ext cx="8229600" cy="36576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7"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29CD2734-9135-4823-9D64-4DE39A203344}" type="slidenum">
              <a:rPr lang="en-US"/>
              <a:pPr>
                <a:defRPr/>
              </a:pPr>
              <a:t>‹#›</a:t>
            </a:fld>
            <a:endParaRPr lang="en-US" dirty="0"/>
          </a:p>
        </p:txBody>
      </p:sp>
    </p:spTree>
    <p:extLst>
      <p:ext uri="{BB962C8B-B14F-4D97-AF65-F5344CB8AC3E}">
        <p14:creationId xmlns:p14="http://schemas.microsoft.com/office/powerpoint/2010/main" val="16815845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Vertical Text">
    <p:spTree>
      <p:nvGrpSpPr>
        <p:cNvPr id="1" name=""/>
        <p:cNvGrpSpPr/>
        <p:nvPr/>
      </p:nvGrpSpPr>
      <p:grpSpPr>
        <a:xfrm>
          <a:off x="0" y="0"/>
          <a:ext cx="0" cy="0"/>
          <a:chOff x="0" y="0"/>
          <a:chExt cx="0" cy="0"/>
        </a:xfrm>
      </p:grpSpPr>
      <p:sp>
        <p:nvSpPr>
          <p:cNvPr id="6" name="Vertical Title 1"/>
          <p:cNvSpPr>
            <a:spLocks noGrp="1"/>
          </p:cNvSpPr>
          <p:nvPr>
            <p:ph type="title" orient="vert"/>
          </p:nvPr>
        </p:nvSpPr>
        <p:spPr>
          <a:xfrm>
            <a:off x="6629400" y="203554"/>
            <a:ext cx="1066800" cy="4425597"/>
          </a:xfrm>
        </p:spPr>
        <p:txBody>
          <a:bodyPr vert="eaVert">
            <a:normAutofit/>
          </a:bodyPr>
          <a:lstStyle>
            <a:lvl1pPr>
              <a:defRPr sz="2400">
                <a:solidFill>
                  <a:schemeClr val="tx1"/>
                </a:solidFill>
              </a:defRPr>
            </a:lvl1pPr>
          </a:lstStyle>
          <a:p>
            <a:r>
              <a:rPr lang="en-US" dirty="0" smtClean="0"/>
              <a:t>Click to edit Master title style</a:t>
            </a:r>
            <a:endParaRPr lang="en-US" dirty="0"/>
          </a:p>
        </p:txBody>
      </p:sp>
      <p:sp>
        <p:nvSpPr>
          <p:cNvPr id="5" name="Vertical Text Placeholder 2"/>
          <p:cNvSpPr>
            <a:spLocks noGrp="1"/>
          </p:cNvSpPr>
          <p:nvPr>
            <p:ph type="body" orient="vert" idx="1"/>
          </p:nvPr>
        </p:nvSpPr>
        <p:spPr>
          <a:xfrm>
            <a:off x="457200" y="209550"/>
            <a:ext cx="6019800" cy="44196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lgn="ctr" eaLnBrk="0" fontAlgn="base" hangingPunct="0">
              <a:spcBef>
                <a:spcPct val="0"/>
              </a:spcBef>
              <a:spcAft>
                <a:spcPct val="0"/>
              </a:spcAft>
              <a:defRPr>
                <a:latin typeface="Arial" charset="0"/>
              </a:defRPr>
            </a:lvl1pPr>
          </a:lstStyle>
          <a:p>
            <a:pPr>
              <a:defRPr/>
            </a:pPr>
            <a:fld id="{91A0AF1D-AD8F-477E-A408-9E75BF5E0F1E}" type="slidenum">
              <a:rPr lang="en-US"/>
              <a:pPr>
                <a:defRPr/>
              </a:pPr>
              <a:t>‹#›</a:t>
            </a:fld>
            <a:endParaRPr lang="en-US" dirty="0"/>
          </a:p>
        </p:txBody>
      </p:sp>
    </p:spTree>
    <p:extLst>
      <p:ext uri="{BB962C8B-B14F-4D97-AF65-F5344CB8AC3E}">
        <p14:creationId xmlns:p14="http://schemas.microsoft.com/office/powerpoint/2010/main" val="27880619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100000">
              <a:schemeClr val="accent1">
                <a:lumMod val="76000"/>
                <a:lumOff val="24000"/>
              </a:schemeClr>
            </a:gs>
            <a:gs pos="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2" name="Rectangle 11"/>
          <p:cNvSpPr/>
          <p:nvPr userDrawn="1"/>
        </p:nvSpPr>
        <p:spPr>
          <a:xfrm>
            <a:off x="0" y="2647950"/>
            <a:ext cx="7086600" cy="8001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6" name="Title 1"/>
          <p:cNvSpPr>
            <a:spLocks noGrp="1"/>
          </p:cNvSpPr>
          <p:nvPr>
            <p:ph type="title"/>
          </p:nvPr>
        </p:nvSpPr>
        <p:spPr>
          <a:xfrm>
            <a:off x="853441" y="2647950"/>
            <a:ext cx="6233160" cy="800100"/>
          </a:xfrm>
        </p:spPr>
        <p:txBody>
          <a:bodyPr lIns="137160" rIns="137160" anchor="ctr">
            <a:noAutofit/>
          </a:bodyPr>
          <a:lstStyle>
            <a:lvl1pPr algn="l">
              <a:buNone/>
              <a:defRPr sz="2400" b="0" cap="none" baseline="0">
                <a:solidFill>
                  <a:schemeClr val="bg2"/>
                </a:solidFill>
              </a:defRPr>
            </a:lvl1pPr>
          </a:lstStyle>
          <a:p>
            <a:r>
              <a:rPr lang="en-US" dirty="0" smtClean="0"/>
              <a:t>Click to edit Master title style</a:t>
            </a:r>
            <a:endParaRPr lang="en-US" dirty="0"/>
          </a:p>
        </p:txBody>
      </p:sp>
      <p:sp>
        <p:nvSpPr>
          <p:cNvPr id="17" name="Text Placeholder 2"/>
          <p:cNvSpPr>
            <a:spLocks noGrp="1"/>
          </p:cNvSpPr>
          <p:nvPr>
            <p:ph type="body" idx="1"/>
          </p:nvPr>
        </p:nvSpPr>
        <p:spPr>
          <a:xfrm>
            <a:off x="853440" y="3562350"/>
            <a:ext cx="7909560" cy="762000"/>
          </a:xfrm>
        </p:spPr>
        <p:txBody>
          <a:bodyPr lIns="137160" rIns="137160" anchor="t"/>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smtClean="0"/>
              <a:t>Click to edit Master text styles</a:t>
            </a:r>
          </a:p>
        </p:txBody>
      </p:sp>
      <p:sp>
        <p:nvSpPr>
          <p:cNvPr id="21" name="Rectangle 20"/>
          <p:cNvSpPr/>
          <p:nvPr userDrawn="1"/>
        </p:nvSpPr>
        <p:spPr>
          <a:xfrm>
            <a:off x="0" y="2647950"/>
            <a:ext cx="853440" cy="800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22" name="Rectangle 21"/>
          <p:cNvSpPr/>
          <p:nvPr userDrawn="1"/>
        </p:nvSpPr>
        <p:spPr>
          <a:xfrm>
            <a:off x="7086600" y="2647950"/>
            <a:ext cx="2057400" cy="8001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3" name="Rectangle 2"/>
          <p:cNvSpPr/>
          <p:nvPr userDrawn="1"/>
        </p:nvSpPr>
        <p:spPr>
          <a:xfrm>
            <a:off x="514350" y="4833863"/>
            <a:ext cx="4572000" cy="200055"/>
          </a:xfrm>
          <a:prstGeom prst="rect">
            <a:avLst/>
          </a:prstGeom>
        </p:spPr>
        <p:txBody>
          <a:bodyPr>
            <a:spAutoFit/>
          </a:bodyPr>
          <a:lstStyle/>
          <a:p>
            <a:pPr fontAlgn="auto">
              <a:lnSpc>
                <a:spcPct val="100000"/>
              </a:lnSpc>
              <a:spcBef>
                <a:spcPts val="0"/>
              </a:spcBef>
              <a:spcAft>
                <a:spcPts val="0"/>
              </a:spcAft>
            </a:pPr>
            <a:r>
              <a:rPr lang="en-US" sz="700" b="0" dirty="0" smtClean="0">
                <a:solidFill>
                  <a:srgbClr val="1D2B34"/>
                </a:solidFill>
                <a:latin typeface="Arial"/>
              </a:rPr>
              <a:t>© 2012 DealerTrack, Inc. All rights reserved.</a:t>
            </a:r>
          </a:p>
        </p:txBody>
      </p:sp>
      <p:sp>
        <p:nvSpPr>
          <p:cNvPr id="18" name="Rectangle 17"/>
          <p:cNvSpPr/>
          <p:nvPr userDrawn="1"/>
        </p:nvSpPr>
        <p:spPr>
          <a:xfrm>
            <a:off x="7991475" y="2114549"/>
            <a:ext cx="731520" cy="731520"/>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19" name="Rectangle 18"/>
          <p:cNvSpPr/>
          <p:nvPr userDrawn="1"/>
        </p:nvSpPr>
        <p:spPr>
          <a:xfrm>
            <a:off x="7808595" y="2495551"/>
            <a:ext cx="548641" cy="54864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0" name="Rectangle 19"/>
          <p:cNvSpPr/>
          <p:nvPr userDrawn="1"/>
        </p:nvSpPr>
        <p:spPr>
          <a:xfrm>
            <a:off x="8189595" y="2343151"/>
            <a:ext cx="954406" cy="137160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3" name="Rectangle 22"/>
          <p:cNvSpPr/>
          <p:nvPr userDrawn="1"/>
        </p:nvSpPr>
        <p:spPr>
          <a:xfrm>
            <a:off x="8722997" y="1276350"/>
            <a:ext cx="421005" cy="5334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4" name="Rectangle 23"/>
          <p:cNvSpPr/>
          <p:nvPr userDrawn="1"/>
        </p:nvSpPr>
        <p:spPr>
          <a:xfrm>
            <a:off x="7401875" y="1682115"/>
            <a:ext cx="406718" cy="40671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5" name="Rectangle 24"/>
          <p:cNvSpPr/>
          <p:nvPr userDrawn="1"/>
        </p:nvSpPr>
        <p:spPr>
          <a:xfrm>
            <a:off x="6534150" y="3848098"/>
            <a:ext cx="406718" cy="406718"/>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6" name="Rectangle 25"/>
          <p:cNvSpPr/>
          <p:nvPr userDrawn="1"/>
        </p:nvSpPr>
        <p:spPr>
          <a:xfrm>
            <a:off x="7667449" y="3638072"/>
            <a:ext cx="616745" cy="616745"/>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7" name="Rectangle 26"/>
          <p:cNvSpPr/>
          <p:nvPr userDrawn="1"/>
        </p:nvSpPr>
        <p:spPr>
          <a:xfrm>
            <a:off x="7177326" y="3576877"/>
            <a:ext cx="275748" cy="27574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28" name="Rectangle 27"/>
          <p:cNvSpPr/>
          <p:nvPr userDrawn="1"/>
        </p:nvSpPr>
        <p:spPr>
          <a:xfrm>
            <a:off x="8582977" y="4171951"/>
            <a:ext cx="406718" cy="406718"/>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Tree>
    <p:extLst>
      <p:ext uri="{BB962C8B-B14F-4D97-AF65-F5344CB8AC3E}">
        <p14:creationId xmlns:p14="http://schemas.microsoft.com/office/powerpoint/2010/main" val="25127624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86F31552-9344-4CED-8961-87F0A479EFA1}" type="slidenum">
              <a:rPr lang="en-US" smtClean="0">
                <a:solidFill>
                  <a:srgbClr val="1D2B34"/>
                </a:solidFill>
              </a:rPr>
              <a:pPr/>
              <a:t>‹#›</a:t>
            </a:fld>
            <a:endParaRPr lang="en-US" dirty="0">
              <a:solidFill>
                <a:srgbClr val="1D2B34"/>
              </a:solidFill>
            </a:endParaRPr>
          </a:p>
        </p:txBody>
      </p:sp>
      <p:sp>
        <p:nvSpPr>
          <p:cNvPr id="11" name="Rectangle 10"/>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7" name="Rectangle 16"/>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9"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3" name="Content Placeholder 3"/>
          <p:cNvSpPr>
            <a:spLocks noGrp="1"/>
          </p:cNvSpPr>
          <p:nvPr>
            <p:ph sz="half" idx="13"/>
          </p:nvPr>
        </p:nvSpPr>
        <p:spPr>
          <a:xfrm>
            <a:off x="547100" y="971550"/>
            <a:ext cx="8063501" cy="32766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331342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5" name="Title 1"/>
          <p:cNvSpPr>
            <a:spLocks noGrp="1"/>
          </p:cNvSpPr>
          <p:nvPr>
            <p:ph type="title"/>
          </p:nvPr>
        </p:nvSpPr>
        <p:spPr>
          <a:xfrm>
            <a:off x="722376" y="1200150"/>
            <a:ext cx="7772400" cy="964692"/>
          </a:xfrm>
        </p:spPr>
        <p:txBody>
          <a:bodyPr>
            <a:noAutofit/>
          </a:bodyPr>
          <a:lstStyle>
            <a:lvl1pPr algn="l">
              <a:buNone/>
              <a:defRPr sz="3200" b="0" cap="none" baseline="0"/>
            </a:lvl1pPr>
          </a:lstStyle>
          <a:p>
            <a:r>
              <a:rPr lang="en-US" dirty="0" smtClean="0"/>
              <a:t>Click to edit Master title style</a:t>
            </a:r>
            <a:endParaRPr lang="en-US" dirty="0"/>
          </a:p>
        </p:txBody>
      </p:sp>
      <p:sp>
        <p:nvSpPr>
          <p:cNvPr id="6" name="Text Placeholder 2"/>
          <p:cNvSpPr>
            <a:spLocks noGrp="1"/>
          </p:cNvSpPr>
          <p:nvPr>
            <p:ph type="body" idx="1"/>
          </p:nvPr>
        </p:nvSpPr>
        <p:spPr>
          <a:xfrm>
            <a:off x="722313" y="2164558"/>
            <a:ext cx="7772400" cy="1132284"/>
          </a:xfrm>
        </p:spPr>
        <p:txBody>
          <a:bodyPr anchor="t"/>
          <a:lstStyle>
            <a:lvl1pPr>
              <a:buNone/>
              <a:defRPr sz="2000">
                <a:solidFill>
                  <a:schemeClr val="accent3"/>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Tree>
    <p:extLst>
      <p:ext uri="{BB962C8B-B14F-4D97-AF65-F5344CB8AC3E}">
        <p14:creationId xmlns:p14="http://schemas.microsoft.com/office/powerpoint/2010/main" val="83712165"/>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11" name="Rectangle 10"/>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2" name="Rectangle 11"/>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3"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2"/>
          <p:cNvSpPr>
            <a:spLocks noGrp="1"/>
          </p:cNvSpPr>
          <p:nvPr>
            <p:ph sz="half" idx="12"/>
          </p:nvPr>
        </p:nvSpPr>
        <p:spPr>
          <a:xfrm>
            <a:off x="547101" y="1047750"/>
            <a:ext cx="3948701"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3"/>
          <p:cNvSpPr>
            <a:spLocks noGrp="1"/>
          </p:cNvSpPr>
          <p:nvPr>
            <p:ph sz="half" idx="13"/>
          </p:nvPr>
        </p:nvSpPr>
        <p:spPr>
          <a:xfrm>
            <a:off x="4648200" y="1047750"/>
            <a:ext cx="4038600" cy="28956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5640871"/>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13" name="Text Placeholder 2"/>
          <p:cNvSpPr>
            <a:spLocks noGrp="1"/>
          </p:cNvSpPr>
          <p:nvPr>
            <p:ph type="body" idx="1"/>
          </p:nvPr>
        </p:nvSpPr>
        <p:spPr>
          <a:xfrm>
            <a:off x="547099" y="1047750"/>
            <a:ext cx="4040188" cy="45339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4" name="Text Placeholder 3"/>
          <p:cNvSpPr>
            <a:spLocks noGrp="1"/>
          </p:cNvSpPr>
          <p:nvPr>
            <p:ph type="body" sz="half" idx="3"/>
          </p:nvPr>
        </p:nvSpPr>
        <p:spPr>
          <a:xfrm>
            <a:off x="4645030" y="1047750"/>
            <a:ext cx="4041775" cy="453390"/>
          </a:xfrm>
        </p:spPr>
        <p:txBody>
          <a:bodyPr anchor="b">
            <a:noAutofit/>
          </a:bodyPr>
          <a:lstStyle>
            <a:lvl1pPr>
              <a:buNone/>
              <a:defRPr sz="2000" b="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dirty="0" smtClean="0"/>
              <a:t>Click to edit Master text styles</a:t>
            </a:r>
          </a:p>
        </p:txBody>
      </p:sp>
      <p:sp>
        <p:nvSpPr>
          <p:cNvPr id="17" name="Content Placeholder 2"/>
          <p:cNvSpPr>
            <a:spLocks noGrp="1"/>
          </p:cNvSpPr>
          <p:nvPr>
            <p:ph sz="half" idx="12"/>
          </p:nvPr>
        </p:nvSpPr>
        <p:spPr>
          <a:xfrm>
            <a:off x="547099" y="1581150"/>
            <a:ext cx="4038600"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3"/>
          <p:cNvSpPr>
            <a:spLocks noGrp="1"/>
          </p:cNvSpPr>
          <p:nvPr>
            <p:ph sz="half" idx="13"/>
          </p:nvPr>
        </p:nvSpPr>
        <p:spPr>
          <a:xfrm>
            <a:off x="4648200" y="1581150"/>
            <a:ext cx="4038600" cy="2895600"/>
          </a:xfrm>
        </p:spPr>
        <p:txBody>
          <a:bodyPr/>
          <a:lstStyle>
            <a:lvl1pPr>
              <a:defRPr sz="14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Rectangle 14"/>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6" name="Rectangle 15"/>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9"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76912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Info Sheet">
    <p:spTree>
      <p:nvGrpSpPr>
        <p:cNvPr id="1" name=""/>
        <p:cNvGrpSpPr/>
        <p:nvPr/>
      </p:nvGrpSpPr>
      <p:grpSpPr>
        <a:xfrm>
          <a:off x="0" y="0"/>
          <a:ext cx="0" cy="0"/>
          <a:chOff x="0" y="0"/>
          <a:chExt cx="0" cy="0"/>
        </a:xfrm>
      </p:grpSpPr>
      <p:sp>
        <p:nvSpPr>
          <p:cNvPr id="13" name="Picture Placeholder 9"/>
          <p:cNvSpPr>
            <a:spLocks noGrp="1"/>
          </p:cNvSpPr>
          <p:nvPr>
            <p:ph type="pic" sz="quarter" idx="12"/>
          </p:nvPr>
        </p:nvSpPr>
        <p:spPr>
          <a:xfrm>
            <a:off x="0" y="0"/>
            <a:ext cx="2514600" cy="5143500"/>
          </a:xfrm>
          <a:prstGeom prst="rect">
            <a:avLst/>
          </a:prstGeom>
        </p:spPr>
        <p:txBody>
          <a:bodyPr/>
          <a:lstStyle>
            <a:lvl1pPr marL="0" indent="0">
              <a:buNone/>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10" name="Text Placeholder 3"/>
          <p:cNvSpPr>
            <a:spLocks noGrp="1"/>
          </p:cNvSpPr>
          <p:nvPr>
            <p:ph type="body" sz="half" idx="2"/>
          </p:nvPr>
        </p:nvSpPr>
        <p:spPr>
          <a:xfrm>
            <a:off x="2743200" y="915827"/>
            <a:ext cx="5923598" cy="518638"/>
          </a:xfrm>
        </p:spPr>
        <p:txBody>
          <a:bodyPr lIns="0" tIns="0" rIns="0" bIns="0" anchor="t">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20" name="Title 1"/>
          <p:cNvSpPr>
            <a:spLocks noGrp="1"/>
          </p:cNvSpPr>
          <p:nvPr>
            <p:ph type="title"/>
          </p:nvPr>
        </p:nvSpPr>
        <p:spPr>
          <a:xfrm>
            <a:off x="547101" y="133351"/>
            <a:ext cx="6463301" cy="547099"/>
          </a:xfrm>
          <a:solidFill>
            <a:schemeClr val="accent5"/>
          </a:solidFill>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3" name="Picture Placeholder 2"/>
          <p:cNvSpPr>
            <a:spLocks noGrp="1"/>
          </p:cNvSpPr>
          <p:nvPr>
            <p:ph type="pic" sz="quarter" idx="13" hasCustomPrompt="1"/>
          </p:nvPr>
        </p:nvSpPr>
        <p:spPr>
          <a:xfrm>
            <a:off x="0" y="133351"/>
            <a:ext cx="547688" cy="547688"/>
          </a:xfrm>
          <a:solidFill>
            <a:schemeClr val="accent3"/>
          </a:solidFill>
        </p:spPr>
        <p:txBody>
          <a:bodyPr/>
          <a:lstStyle/>
          <a:p>
            <a:r>
              <a:rPr lang="en-US" dirty="0" smtClean="0"/>
              <a:t> </a:t>
            </a:r>
            <a:endParaRPr lang="en-US" dirty="0"/>
          </a:p>
        </p:txBody>
      </p:sp>
      <p:sp>
        <p:nvSpPr>
          <p:cNvPr id="6" name="Content Placeholder 5"/>
          <p:cNvSpPr>
            <a:spLocks noGrp="1"/>
          </p:cNvSpPr>
          <p:nvPr>
            <p:ph sz="quarter" idx="15"/>
          </p:nvPr>
        </p:nvSpPr>
        <p:spPr>
          <a:xfrm>
            <a:off x="2743200" y="1581150"/>
            <a:ext cx="5943600" cy="2971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9206929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Maximum Spac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9" name="Title 1"/>
          <p:cNvSpPr>
            <a:spLocks noGrp="1"/>
          </p:cNvSpPr>
          <p:nvPr>
            <p:ph type="title"/>
          </p:nvPr>
        </p:nvSpPr>
        <p:spPr>
          <a:xfrm>
            <a:off x="228600" y="209550"/>
            <a:ext cx="6172200" cy="549088"/>
          </a:xfrm>
        </p:spPr>
        <p:txBody>
          <a:bodyPr anchor="ctr">
            <a:noAutofit/>
          </a:bodyPr>
          <a:lstStyle>
            <a:lvl1pPr algn="l">
              <a:buNone/>
              <a:defRPr sz="1800" b="0" cap="none"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1401568322"/>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Maximum Space Ba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9" name="Rectangle 8"/>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0" name="Rectangle 9"/>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1"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89870522"/>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Lower Ba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12" name="Text Placeholder 3"/>
          <p:cNvSpPr>
            <a:spLocks noGrp="1"/>
          </p:cNvSpPr>
          <p:nvPr>
            <p:ph type="body" sz="half" idx="2"/>
          </p:nvPr>
        </p:nvSpPr>
        <p:spPr>
          <a:xfrm>
            <a:off x="581501" y="285750"/>
            <a:ext cx="5923598" cy="518638"/>
          </a:xfrm>
        </p:spPr>
        <p:txBody>
          <a:bodyPr lIns="0" tIns="0" rIns="0" bIns="0" anchor="t">
            <a:noAutofit/>
          </a:bodyPr>
          <a:lstStyle>
            <a:lvl1pPr marL="0" indent="0" algn="l">
              <a:spcBef>
                <a:spcPts val="300"/>
              </a:spcBef>
              <a:buFont typeface="Arial" pitchFamily="34" charset="0"/>
              <a:buNone/>
              <a:defRPr sz="2400" baseline="0">
                <a:solidFill>
                  <a:schemeClr val="tx1"/>
                </a:solidFill>
              </a:defRPr>
            </a:lvl1pPr>
            <a:lvl2pPr>
              <a:buFontTx/>
              <a:buNone/>
              <a:defRPr sz="1200"/>
            </a:lvl2pPr>
            <a:lvl3pPr>
              <a:buFontTx/>
              <a:buNone/>
              <a:defRPr sz="1000"/>
            </a:lvl3pPr>
            <a:lvl4pPr>
              <a:buFontTx/>
              <a:buNone/>
              <a:defRPr sz="900"/>
            </a:lvl4pPr>
            <a:lvl5pPr>
              <a:buFontTx/>
              <a:buNone/>
              <a:defRPr sz="900"/>
            </a:lvl5pPr>
          </a:lstStyle>
          <a:p>
            <a:pPr lvl="0"/>
            <a:r>
              <a:rPr lang="en-US" dirty="0" smtClean="0"/>
              <a:t>Click to edit Master text styles</a:t>
            </a:r>
          </a:p>
        </p:txBody>
      </p:sp>
      <p:sp>
        <p:nvSpPr>
          <p:cNvPr id="15" name="Rectangle 14"/>
          <p:cNvSpPr/>
          <p:nvPr userDrawn="1"/>
        </p:nvSpPr>
        <p:spPr>
          <a:xfrm>
            <a:off x="0" y="4095749"/>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7" name="Rectangle 16"/>
          <p:cNvSpPr/>
          <p:nvPr userDrawn="1"/>
        </p:nvSpPr>
        <p:spPr>
          <a:xfrm>
            <a:off x="2" y="4095749"/>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8" name="Title 1"/>
          <p:cNvSpPr>
            <a:spLocks noGrp="1"/>
          </p:cNvSpPr>
          <p:nvPr>
            <p:ph type="title"/>
          </p:nvPr>
        </p:nvSpPr>
        <p:spPr>
          <a:xfrm>
            <a:off x="547101" y="4095749"/>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11" name="Content Placeholder 2"/>
          <p:cNvSpPr>
            <a:spLocks noGrp="1"/>
          </p:cNvSpPr>
          <p:nvPr>
            <p:ph sz="half" idx="12"/>
          </p:nvPr>
        </p:nvSpPr>
        <p:spPr>
          <a:xfrm>
            <a:off x="547100" y="971550"/>
            <a:ext cx="7149101" cy="2895600"/>
          </a:xfrm>
        </p:spPr>
        <p:txBody>
          <a:bodyPr/>
          <a:lstStyle>
            <a:lvl1pPr>
              <a:buClr>
                <a:schemeClr val="accent3"/>
              </a:buClr>
              <a:defRPr sz="1400" b="0">
                <a:solidFill>
                  <a:schemeClr val="tx2"/>
                </a:solidFill>
                <a:latin typeface="+mn-lt"/>
              </a:defRPr>
            </a:lvl1pPr>
            <a:lvl2pPr>
              <a:buClr>
                <a:schemeClr val="accent3"/>
              </a:buClr>
              <a:defRPr sz="1400">
                <a:solidFill>
                  <a:schemeClr val="accent5"/>
                </a:solidFill>
                <a:latin typeface="+mn-lt"/>
              </a:defRPr>
            </a:lvl2pPr>
            <a:lvl3pPr>
              <a:buClr>
                <a:schemeClr val="accent3"/>
              </a:buClr>
              <a:defRPr sz="1400">
                <a:solidFill>
                  <a:schemeClr val="bg2">
                    <a:lumMod val="50000"/>
                  </a:schemeClr>
                </a:solidFill>
                <a:latin typeface="+mn-lt"/>
              </a:defRPr>
            </a:lvl3pPr>
            <a:lvl4pPr>
              <a:buClr>
                <a:schemeClr val="accent3"/>
              </a:buClr>
              <a:defRPr sz="1200">
                <a:solidFill>
                  <a:schemeClr val="bg2">
                    <a:lumMod val="50000"/>
                  </a:schemeClr>
                </a:solidFill>
                <a:latin typeface="+mn-lt"/>
              </a:defRPr>
            </a:lvl4pPr>
            <a:lvl5pPr>
              <a:buClr>
                <a:schemeClr val="accent3"/>
              </a:buCl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97965053"/>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Image">
    <p:bg>
      <p:bgPr>
        <a:gradFill flip="none" rotWithShape="1">
          <a:gsLst>
            <a:gs pos="100000">
              <a:schemeClr val="accent1"/>
            </a:gs>
            <a:gs pos="0">
              <a:schemeClr val="bg1"/>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9" name="Rectangle 8"/>
          <p:cNvSpPr/>
          <p:nvPr userDrawn="1"/>
        </p:nvSpPr>
        <p:spPr>
          <a:xfrm>
            <a:off x="7010400" y="4095750"/>
            <a:ext cx="2133600" cy="547099"/>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10" name="Picture Placeholder 9"/>
          <p:cNvSpPr>
            <a:spLocks noGrp="1"/>
          </p:cNvSpPr>
          <p:nvPr>
            <p:ph type="pic" sz="quarter" idx="10"/>
          </p:nvPr>
        </p:nvSpPr>
        <p:spPr>
          <a:xfrm>
            <a:off x="547099" y="590551"/>
            <a:ext cx="7261494" cy="2986327"/>
          </a:xfrm>
          <a:prstGeom prst="rect">
            <a:avLst/>
          </a:prstGeom>
        </p:spPr>
        <p:txBody>
          <a:bodyPr/>
          <a:lstStyle>
            <a:lvl1pPr marL="0" indent="0">
              <a:buNone/>
              <a:defRPr/>
            </a:lvl1p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8" name="Rectangle 17"/>
          <p:cNvSpPr/>
          <p:nvPr userDrawn="1"/>
        </p:nvSpPr>
        <p:spPr>
          <a:xfrm>
            <a:off x="0" y="4095749"/>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9" name="Rectangle 18"/>
          <p:cNvSpPr/>
          <p:nvPr userDrawn="1"/>
        </p:nvSpPr>
        <p:spPr>
          <a:xfrm>
            <a:off x="2" y="4095749"/>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20" name="Title 1"/>
          <p:cNvSpPr>
            <a:spLocks noGrp="1"/>
          </p:cNvSpPr>
          <p:nvPr>
            <p:ph type="title"/>
          </p:nvPr>
        </p:nvSpPr>
        <p:spPr>
          <a:xfrm>
            <a:off x="547101" y="4095749"/>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38" name="Rectangle 37"/>
          <p:cNvSpPr/>
          <p:nvPr userDrawn="1"/>
        </p:nvSpPr>
        <p:spPr>
          <a:xfrm>
            <a:off x="7991475" y="2114549"/>
            <a:ext cx="731520" cy="731520"/>
          </a:xfrm>
          <a:prstGeom prst="rect">
            <a:avLst/>
          </a:prstGeom>
          <a:solidFill>
            <a:schemeClr val="accent5">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39" name="Rectangle 38"/>
          <p:cNvSpPr/>
          <p:nvPr userDrawn="1"/>
        </p:nvSpPr>
        <p:spPr>
          <a:xfrm>
            <a:off x="7808595" y="2495551"/>
            <a:ext cx="548641" cy="54864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0" name="Rectangle 39"/>
          <p:cNvSpPr/>
          <p:nvPr userDrawn="1"/>
        </p:nvSpPr>
        <p:spPr>
          <a:xfrm>
            <a:off x="8189595" y="2343151"/>
            <a:ext cx="954406" cy="137160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1" name="Rectangle 40"/>
          <p:cNvSpPr/>
          <p:nvPr userDrawn="1"/>
        </p:nvSpPr>
        <p:spPr>
          <a:xfrm>
            <a:off x="8722997" y="1276350"/>
            <a:ext cx="421005" cy="533400"/>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2" name="Rectangle 41"/>
          <p:cNvSpPr/>
          <p:nvPr userDrawn="1"/>
        </p:nvSpPr>
        <p:spPr>
          <a:xfrm>
            <a:off x="7401875" y="1682115"/>
            <a:ext cx="406718" cy="40671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3" name="Rectangle 42"/>
          <p:cNvSpPr/>
          <p:nvPr userDrawn="1"/>
        </p:nvSpPr>
        <p:spPr>
          <a:xfrm>
            <a:off x="6534150" y="3848098"/>
            <a:ext cx="406718" cy="406718"/>
          </a:xfrm>
          <a:prstGeom prst="rect">
            <a:avLst/>
          </a:prstGeom>
          <a:solidFill>
            <a:schemeClr val="accent5">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4" name="Rectangle 43"/>
          <p:cNvSpPr/>
          <p:nvPr userDrawn="1"/>
        </p:nvSpPr>
        <p:spPr>
          <a:xfrm>
            <a:off x="7667449" y="3638072"/>
            <a:ext cx="616745" cy="616745"/>
          </a:xfrm>
          <a:prstGeom prst="rect">
            <a:avLst/>
          </a:prstGeom>
          <a:solidFill>
            <a:schemeClr val="accent5">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5" name="Rectangle 44"/>
          <p:cNvSpPr/>
          <p:nvPr userDrawn="1"/>
        </p:nvSpPr>
        <p:spPr>
          <a:xfrm>
            <a:off x="7177326" y="3576877"/>
            <a:ext cx="275748" cy="275748"/>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
        <p:nvSpPr>
          <p:cNvPr id="46" name="Rectangle 45"/>
          <p:cNvSpPr/>
          <p:nvPr userDrawn="1"/>
        </p:nvSpPr>
        <p:spPr>
          <a:xfrm>
            <a:off x="8582977" y="4171951"/>
            <a:ext cx="406718" cy="406718"/>
          </a:xfrm>
          <a:prstGeom prst="rect">
            <a:avLst/>
          </a:prstGeom>
          <a:solidFill>
            <a:schemeClr val="accent5">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r>
              <a:rPr lang="en-US" sz="1800" b="0" dirty="0" smtClean="0">
                <a:solidFill>
                  <a:srgbClr val="FFFFFF"/>
                </a:solidFill>
              </a:rPr>
              <a:t> </a:t>
            </a:r>
            <a:endParaRPr lang="en-US" sz="1800" b="0" dirty="0">
              <a:solidFill>
                <a:srgbClr val="FFFFFF"/>
              </a:solidFill>
            </a:endParaRPr>
          </a:p>
        </p:txBody>
      </p:sp>
    </p:spTree>
    <p:extLst>
      <p:ext uri="{BB962C8B-B14F-4D97-AF65-F5344CB8AC3E}">
        <p14:creationId xmlns:p14="http://schemas.microsoft.com/office/powerpoint/2010/main" val="35923832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5" name="Text Placeholder 2"/>
          <p:cNvSpPr>
            <a:spLocks noGrp="1"/>
          </p:cNvSpPr>
          <p:nvPr>
            <p:ph type="body" idx="2"/>
          </p:nvPr>
        </p:nvSpPr>
        <p:spPr>
          <a:xfrm>
            <a:off x="547098" y="971550"/>
            <a:ext cx="2577102" cy="3276600"/>
          </a:xfrm>
        </p:spPr>
        <p:txBody>
          <a:bodyPr lIns="45720" tIns="45720" rIns="0">
            <a:normAutofit/>
          </a:bodyPr>
          <a:lstStyle>
            <a:lvl1pPr marL="0" indent="0">
              <a:spcBef>
                <a:spcPts val="300"/>
              </a:spcBef>
              <a:buNone/>
              <a:defRPr sz="1400"/>
            </a:lvl1pPr>
            <a:lvl2pPr>
              <a:buNone/>
              <a:defRPr sz="1200"/>
            </a:lvl2pPr>
            <a:lvl3pPr>
              <a:buNone/>
              <a:defRPr sz="1000"/>
            </a:lvl3pPr>
            <a:lvl4pPr>
              <a:buNone/>
              <a:defRPr sz="900"/>
            </a:lvl4pPr>
            <a:lvl5pPr>
              <a:buNone/>
              <a:defRPr sz="900"/>
            </a:lvl5pPr>
          </a:lstStyle>
          <a:p>
            <a:pPr lvl="0"/>
            <a:r>
              <a:rPr lang="en-US" dirty="0" smtClean="0"/>
              <a:t>Click to edit Master text styles</a:t>
            </a:r>
          </a:p>
        </p:txBody>
      </p:sp>
      <p:sp>
        <p:nvSpPr>
          <p:cNvPr id="11" name="Rectangle 10"/>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2" name="Rectangle 11"/>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3"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
        <p:nvSpPr>
          <p:cNvPr id="8" name="Content Placeholder 3"/>
          <p:cNvSpPr>
            <a:spLocks noGrp="1"/>
          </p:cNvSpPr>
          <p:nvPr>
            <p:ph sz="half" idx="13"/>
          </p:nvPr>
        </p:nvSpPr>
        <p:spPr>
          <a:xfrm>
            <a:off x="3429000" y="971550"/>
            <a:ext cx="5029200" cy="3276600"/>
          </a:xfrm>
        </p:spPr>
        <p:txBody>
          <a:bodyPr/>
          <a:lstStyle>
            <a:lvl1pPr>
              <a:defRPr sz="1600" b="0" baseline="0">
                <a:solidFill>
                  <a:schemeClr val="tx1"/>
                </a:solidFill>
                <a:latin typeface=""/>
              </a:defRPr>
            </a:lvl1pPr>
            <a:lvl2pPr>
              <a:defRPr sz="1400" b="0" baseline="0">
                <a:solidFill>
                  <a:schemeClr val="accent5"/>
                </a:solidFill>
                <a:latin typeface=""/>
              </a:defRPr>
            </a:lvl2pPr>
            <a:lvl3pPr>
              <a:defRPr sz="1400" b="0" baseline="0">
                <a:solidFill>
                  <a:schemeClr val="bg2">
                    <a:lumMod val="50000"/>
                  </a:schemeClr>
                </a:solidFill>
                <a:latin typeface=""/>
              </a:defRPr>
            </a:lvl3pPr>
            <a:lvl4pPr>
              <a:defRPr sz="1200" b="0" baseline="0">
                <a:solidFill>
                  <a:schemeClr val="bg2">
                    <a:lumMod val="50000"/>
                  </a:schemeClr>
                </a:solidFill>
                <a:latin typeface=""/>
              </a:defRPr>
            </a:lvl4pPr>
            <a:lvl5pPr>
              <a:defRPr sz="1200" b="0" baseline="0">
                <a:solidFill>
                  <a:schemeClr val="bg2">
                    <a:lumMod val="50000"/>
                  </a:schemeClr>
                </a:solidFill>
                <a:latin typefac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0301065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5" name="Title 1"/>
          <p:cNvSpPr>
            <a:spLocks noGrp="1"/>
          </p:cNvSpPr>
          <p:nvPr>
            <p:ph type="title"/>
          </p:nvPr>
        </p:nvSpPr>
        <p:spPr>
          <a:xfrm>
            <a:off x="376240" y="1485900"/>
            <a:ext cx="3429000" cy="391716"/>
          </a:xfrm>
        </p:spPr>
        <p:txBody>
          <a:bodyPr tIns="0" bIns="0" anchor="b">
            <a:normAutofit/>
          </a:bodyPr>
          <a:lstStyle>
            <a:lvl1pPr algn="r">
              <a:buNone/>
              <a:defRPr sz="2000" b="0"/>
            </a:lvl1pPr>
          </a:lstStyle>
          <a:p>
            <a:r>
              <a:rPr lang="en-US" dirty="0" smtClean="0"/>
              <a:t>Click to edit Master title style</a:t>
            </a:r>
            <a:endParaRPr lang="en-US" dirty="0"/>
          </a:p>
        </p:txBody>
      </p:sp>
      <p:sp>
        <p:nvSpPr>
          <p:cNvPr id="6" name="Picture Placeholder 2"/>
          <p:cNvSpPr>
            <a:spLocks noGrp="1"/>
          </p:cNvSpPr>
          <p:nvPr>
            <p:ph type="pic" idx="1"/>
          </p:nvPr>
        </p:nvSpPr>
        <p:spPr>
          <a:xfrm>
            <a:off x="4419600" y="1123950"/>
            <a:ext cx="4267200" cy="3276600"/>
          </a:xfrm>
          <a:noFill/>
          <a:ln w="60325">
            <a:noFill/>
            <a:miter lim="800000"/>
          </a:ln>
          <a:effectLst/>
        </p:spPr>
        <p:txBody>
          <a:bodyPr>
            <a:normAutofit/>
          </a:bodyPr>
          <a:lstStyle>
            <a:lvl1pPr>
              <a:buNone/>
              <a:defRPr sz="2400">
                <a:solidFill>
                  <a:schemeClr val="tx1"/>
                </a:solidFill>
              </a:defRPr>
            </a:lvl1pPr>
          </a:lstStyle>
          <a:p>
            <a:r>
              <a:rPr lang="en-US" dirty="0" smtClean="0"/>
              <a:t>Click icon to add picture</a:t>
            </a:r>
            <a:endParaRPr lang="en-US" dirty="0"/>
          </a:p>
        </p:txBody>
      </p:sp>
      <p:sp>
        <p:nvSpPr>
          <p:cNvPr id="7" name="Text Placeholder 3"/>
          <p:cNvSpPr>
            <a:spLocks noGrp="1"/>
          </p:cNvSpPr>
          <p:nvPr>
            <p:ph type="body" sz="half" idx="2"/>
          </p:nvPr>
        </p:nvSpPr>
        <p:spPr>
          <a:xfrm>
            <a:off x="381000" y="1962150"/>
            <a:ext cx="3429000" cy="685800"/>
          </a:xfrm>
        </p:spPr>
        <p:txBody>
          <a:bodyPr lIns="0" tIns="0" rIns="0" bIns="0" anchor="t"/>
          <a:lstStyle>
            <a:lvl1pPr indent="0" algn="r">
              <a:spcBef>
                <a:spcPts val="300"/>
              </a:spcBef>
              <a:buFontTx/>
              <a:buNone/>
              <a:defRPr sz="1400" baseline="0">
                <a:solidFill>
                  <a:schemeClr val="accent3"/>
                </a:solidFill>
              </a:defRPr>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Tree>
    <p:extLst>
      <p:ext uri="{BB962C8B-B14F-4D97-AF65-F5344CB8AC3E}">
        <p14:creationId xmlns:p14="http://schemas.microsoft.com/office/powerpoint/2010/main" val="4140860443"/>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with Vertical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5" name="Vertical Text Placeholder 2"/>
          <p:cNvSpPr>
            <a:spLocks noGrp="1"/>
          </p:cNvSpPr>
          <p:nvPr>
            <p:ph type="body" orient="vert" idx="1"/>
          </p:nvPr>
        </p:nvSpPr>
        <p:spPr>
          <a:xfrm>
            <a:off x="457200" y="971550"/>
            <a:ext cx="8229600" cy="36576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9"/>
          <p:cNvSpPr/>
          <p:nvPr userDrawn="1"/>
        </p:nvSpPr>
        <p:spPr>
          <a:xfrm>
            <a:off x="0" y="133351"/>
            <a:ext cx="7010400" cy="5470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1" name="Rectangle 10"/>
          <p:cNvSpPr/>
          <p:nvPr userDrawn="1"/>
        </p:nvSpPr>
        <p:spPr>
          <a:xfrm>
            <a:off x="2" y="133351"/>
            <a:ext cx="547099" cy="5470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00000"/>
              </a:lnSpc>
              <a:spcBef>
                <a:spcPts val="0"/>
              </a:spcBef>
              <a:spcAft>
                <a:spcPts val="0"/>
              </a:spcAft>
            </a:pPr>
            <a:endParaRPr lang="en-US" sz="1800" b="0" dirty="0">
              <a:solidFill>
                <a:srgbClr val="FFFFFF"/>
              </a:solidFill>
            </a:endParaRPr>
          </a:p>
        </p:txBody>
      </p:sp>
      <p:sp>
        <p:nvSpPr>
          <p:cNvPr id="12" name="Title 1"/>
          <p:cNvSpPr>
            <a:spLocks noGrp="1"/>
          </p:cNvSpPr>
          <p:nvPr>
            <p:ph type="title"/>
          </p:nvPr>
        </p:nvSpPr>
        <p:spPr>
          <a:xfrm>
            <a:off x="547101" y="133351"/>
            <a:ext cx="6463301" cy="547099"/>
          </a:xfrm>
        </p:spPr>
        <p:txBody>
          <a:bodyPr lIns="91440" rIns="91440" anchor="ctr">
            <a:noAutofit/>
          </a:bodyPr>
          <a:lstStyle>
            <a:lvl1pPr algn="l">
              <a:buNone/>
              <a:defRPr sz="1800" b="0" cap="none" baseline="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995677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Vertical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lgn="ctr">
              <a:defRPr/>
            </a:lvl1pPr>
          </a:lstStyle>
          <a:p>
            <a:fld id="{86F31552-9344-4CED-8961-87F0A479EFA1}" type="slidenum">
              <a:rPr lang="en-US" smtClean="0">
                <a:solidFill>
                  <a:srgbClr val="1D2B34"/>
                </a:solidFill>
              </a:rPr>
              <a:pPr/>
              <a:t>‹#›</a:t>
            </a:fld>
            <a:endParaRPr lang="en-US" dirty="0">
              <a:solidFill>
                <a:srgbClr val="1D2B34"/>
              </a:solidFill>
            </a:endParaRPr>
          </a:p>
        </p:txBody>
      </p:sp>
      <p:sp>
        <p:nvSpPr>
          <p:cNvPr id="6" name="Vertical Title 1"/>
          <p:cNvSpPr>
            <a:spLocks noGrp="1"/>
          </p:cNvSpPr>
          <p:nvPr>
            <p:ph type="title" orient="vert"/>
          </p:nvPr>
        </p:nvSpPr>
        <p:spPr>
          <a:xfrm>
            <a:off x="6629400" y="203554"/>
            <a:ext cx="1066800" cy="4425597"/>
          </a:xfrm>
        </p:spPr>
        <p:txBody>
          <a:bodyPr vert="eaVert">
            <a:normAutofit/>
          </a:bodyPr>
          <a:lstStyle>
            <a:lvl1pPr>
              <a:defRPr sz="2400">
                <a:solidFill>
                  <a:schemeClr val="tx1"/>
                </a:solidFill>
              </a:defRPr>
            </a:lvl1pPr>
          </a:lstStyle>
          <a:p>
            <a:r>
              <a:rPr lang="en-US" dirty="0" smtClean="0"/>
              <a:t>Click to edit Master title style</a:t>
            </a:r>
            <a:endParaRPr lang="en-US" dirty="0"/>
          </a:p>
        </p:txBody>
      </p:sp>
      <p:sp>
        <p:nvSpPr>
          <p:cNvPr id="5" name="Vertical Text Placeholder 2"/>
          <p:cNvSpPr>
            <a:spLocks noGrp="1"/>
          </p:cNvSpPr>
          <p:nvPr>
            <p:ph type="body" orient="vert" idx="1"/>
          </p:nvPr>
        </p:nvSpPr>
        <p:spPr>
          <a:xfrm>
            <a:off x="457200" y="209550"/>
            <a:ext cx="6019800" cy="4419600"/>
          </a:xfrm>
        </p:spPr>
        <p:txBody>
          <a:bodyPr vert="eaVert"/>
          <a:lstStyle>
            <a:lvl1pPr>
              <a:defRPr sz="1600" b="0">
                <a:solidFill>
                  <a:schemeClr val="tx1"/>
                </a:solidFill>
              </a:defRPr>
            </a:lvl1pPr>
            <a:lvl2pPr>
              <a:defRPr sz="1400">
                <a:solidFill>
                  <a:schemeClr val="accent5"/>
                </a:solidFill>
                <a:latin typeface="+mn-lt"/>
              </a:defRPr>
            </a:lvl2pPr>
            <a:lvl3pPr>
              <a:defRPr sz="1400">
                <a:solidFill>
                  <a:schemeClr val="bg2">
                    <a:lumMod val="50000"/>
                  </a:schemeClr>
                </a:solidFill>
                <a:latin typeface="+mn-lt"/>
              </a:defRPr>
            </a:lvl3pPr>
            <a:lvl4pPr>
              <a:defRPr sz="1200">
                <a:solidFill>
                  <a:schemeClr val="bg2">
                    <a:lumMod val="50000"/>
                  </a:schemeClr>
                </a:solidFill>
                <a:latin typeface="+mn-lt"/>
              </a:defRPr>
            </a:lvl4pPr>
            <a:lvl5pPr>
              <a:defRPr sz="1200">
                <a:solidFill>
                  <a:schemeClr val="bg2">
                    <a:lumMod val="50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0749912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C6A20F4-EF06-4F4C-B5C3-7FF8CB2E4ED3}"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a:prstGeom prst="rect">
            <a:avLst/>
          </a:prstGeo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BB5F50-64F5-4DDC-BBFA-FBFF8F76F765}" type="slidenum">
              <a:rPr lang="en-US" smtClean="0"/>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BB5F50-64F5-4DDC-BBFA-FBFF8F76F7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2BB5F50-64F5-4DDC-BBFA-FBFF8F76F765}"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BB5F50-64F5-4DDC-BBFA-FBFF8F76F7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icture with Caption">
    <p:bg>
      <p:bgRef idx="1002">
        <a:schemeClr val="bg1"/>
      </p:bgRef>
    </p:bg>
    <p:spTree>
      <p:nvGrpSpPr>
        <p:cNvPr id="1" name=""/>
        <p:cNvGrpSpPr/>
        <p:nvPr/>
      </p:nvGrpSpPr>
      <p:grpSpPr>
        <a:xfrm>
          <a:off x="0" y="0"/>
          <a:ext cx="0" cy="0"/>
          <a:chOff x="0" y="0"/>
          <a:chExt cx="0" cy="0"/>
        </a:xfrm>
      </p:grpSpPr>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noChangeArrowheads="1"/>
          </p:cNvPicPr>
          <p:nvPr/>
        </p:nvPicPr>
        <p:blipFill>
          <a:blip r:embed="rId3" cstate="print"/>
          <a:srcRect/>
          <a:stretch>
            <a:fillRect/>
          </a:stretch>
        </p:blipFill>
        <p:spPr bwMode="auto">
          <a:xfrm>
            <a:off x="0" y="4829175"/>
            <a:ext cx="457200" cy="314325"/>
          </a:xfrm>
          <a:prstGeom prst="rect">
            <a:avLst/>
          </a:prstGeom>
          <a:noFill/>
          <a:ln w="9525">
            <a:noFill/>
            <a:miter lim="800000"/>
            <a:headEnd/>
            <a:tailEnd/>
          </a:ln>
        </p:spPr>
      </p:pic>
      <p:sp>
        <p:nvSpPr>
          <p:cNvPr id="15" name="Text Box 8"/>
          <p:cNvSpPr txBox="1">
            <a:spLocks noChangeArrowheads="1"/>
          </p:cNvSpPr>
          <p:nvPr/>
        </p:nvSpPr>
        <p:spPr bwMode="auto">
          <a:xfrm>
            <a:off x="417576" y="4888472"/>
            <a:ext cx="2052165" cy="286232"/>
          </a:xfrm>
          <a:prstGeom prst="rect">
            <a:avLst/>
          </a:prstGeom>
          <a:noFill/>
          <a:ln w="9525">
            <a:noFill/>
            <a:miter lim="800000"/>
            <a:headEnd/>
            <a:tailEnd/>
          </a:ln>
        </p:spPr>
        <p:txBody>
          <a:bodyPr wrap="none">
            <a:spAutoFit/>
          </a:bodyPr>
          <a:lstStyle/>
          <a:p>
            <a:r>
              <a:rPr lang="en-US" sz="1400" b="1" dirty="0" smtClean="0">
                <a:solidFill>
                  <a:schemeClr val="tx1"/>
                </a:solidFill>
                <a:latin typeface="Century Gothic" pitchFamily="34" charset="0"/>
              </a:rPr>
              <a:t>Execution Excellence</a:t>
            </a:r>
            <a:endParaRPr lang="en-US" sz="1400" b="1" dirty="0">
              <a:solidFill>
                <a:schemeClr val="tx1"/>
              </a:solidFill>
              <a:latin typeface="Century Gothic"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5"/>
          <p:cNvPicPr>
            <a:picLocks noChangeAspect="1" noChangeArrowheads="1"/>
          </p:cNvPicPr>
          <p:nvPr/>
        </p:nvPicPr>
        <p:blipFill>
          <a:blip r:embed="rId2" cstate="print"/>
          <a:srcRect/>
          <a:stretch>
            <a:fillRect/>
          </a:stretch>
        </p:blipFill>
        <p:spPr bwMode="auto">
          <a:xfrm>
            <a:off x="0" y="4829175"/>
            <a:ext cx="457200" cy="314325"/>
          </a:xfrm>
          <a:prstGeom prst="rect">
            <a:avLst/>
          </a:prstGeom>
          <a:noFill/>
          <a:ln w="9525">
            <a:noFill/>
            <a:miter lim="800000"/>
            <a:headEnd/>
            <a:tailEnd/>
          </a:ln>
        </p:spPr>
      </p:pic>
      <p:pic>
        <p:nvPicPr>
          <p:cNvPr id="7" name="Picture 6"/>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8"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9"/>
          <p:cNvGrpSpPr>
            <a:grpSpLocks/>
          </p:cNvGrpSpPr>
          <p:nvPr userDrawn="1"/>
        </p:nvGrpSpPr>
        <p:grpSpPr bwMode="auto">
          <a:xfrm>
            <a:off x="0" y="267891"/>
            <a:ext cx="9144000" cy="4818459"/>
            <a:chOff x="0" y="356839"/>
            <a:chExt cx="9144000" cy="6424961"/>
          </a:xfrm>
        </p:grpSpPr>
        <p:sp>
          <p:nvSpPr>
            <p:cNvPr id="9" name="Rectangle 6"/>
            <p:cNvSpPr/>
            <p:nvPr userDrawn="1"/>
          </p:nvSpPr>
          <p:spPr>
            <a:xfrm>
              <a:off x="0" y="356839"/>
              <a:ext cx="9144000" cy="1152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ct val="100000"/>
                </a:lnSpc>
                <a:spcBef>
                  <a:spcPts val="0"/>
                </a:spcBef>
                <a:spcAft>
                  <a:spcPts val="0"/>
                </a:spcAft>
                <a:defRPr/>
              </a:pPr>
              <a:endParaRPr lang="en-US" sz="1800" b="0" dirty="0"/>
            </a:p>
          </p:txBody>
        </p:sp>
        <p:pic>
          <p:nvPicPr>
            <p:cNvPr id="1550340" name="Picture 7"/>
            <p:cNvPicPr>
              <a:picLocks noChangeAspect="1" noChangeArrowheads="1"/>
            </p:cNvPicPr>
            <p:nvPr userDrawn="1"/>
          </p:nvPicPr>
          <p:blipFill>
            <a:blip r:embed="rId2" cstate="print"/>
            <a:srcRect b="32666"/>
            <a:stretch>
              <a:fillRect/>
            </a:stretch>
          </p:blipFill>
          <p:spPr bwMode="auto">
            <a:xfrm>
              <a:off x="381000" y="762000"/>
              <a:ext cx="3886200" cy="474663"/>
            </a:xfrm>
            <a:prstGeom prst="rect">
              <a:avLst/>
            </a:prstGeom>
            <a:noFill/>
            <a:ln w="9525">
              <a:noFill/>
              <a:miter lim="800000"/>
              <a:headEnd/>
              <a:tailEnd/>
            </a:ln>
          </p:spPr>
        </p:pic>
        <p:pic>
          <p:nvPicPr>
            <p:cNvPr id="1550341" name="Picture 8"/>
            <p:cNvPicPr>
              <a:picLocks noChangeAspect="1" noChangeArrowheads="1"/>
            </p:cNvPicPr>
            <p:nvPr userDrawn="1"/>
          </p:nvPicPr>
          <p:blipFill>
            <a:blip r:embed="rId3" cstate="print"/>
            <a:srcRect l="16899" r="14340" b="60204"/>
            <a:stretch>
              <a:fillRect/>
            </a:stretch>
          </p:blipFill>
          <p:spPr bwMode="auto">
            <a:xfrm>
              <a:off x="381000" y="1828800"/>
              <a:ext cx="8763000" cy="4953000"/>
            </a:xfrm>
            <a:prstGeom prst="rect">
              <a:avLst/>
            </a:prstGeom>
            <a:noFill/>
            <a:ln w="44450">
              <a:noFill/>
              <a:miter lim="800000"/>
              <a:headEnd/>
              <a:tailEnd/>
            </a:ln>
          </p:spPr>
        </p:pic>
      </p:grpSp>
      <p:sp>
        <p:nvSpPr>
          <p:cNvPr id="1550342" name="Title Placeholder 1"/>
          <p:cNvSpPr>
            <a:spLocks noGrp="1"/>
          </p:cNvSpPr>
          <p:nvPr>
            <p:ph type="ctrTitle"/>
          </p:nvPr>
        </p:nvSpPr>
        <p:spPr>
          <a:xfrm>
            <a:off x="2513013" y="1562101"/>
            <a:ext cx="5840412" cy="355997"/>
          </a:xfrm>
        </p:spPr>
        <p:txBody>
          <a:bodyPr anchor="ctr"/>
          <a:lstStyle>
            <a:lvl1pPr>
              <a:defRPr>
                <a:solidFill>
                  <a:schemeClr val="bg1"/>
                </a:solidFill>
              </a:defRPr>
            </a:lvl1pPr>
          </a:lstStyle>
          <a:p>
            <a:r>
              <a:rPr lang="en-US" smtClean="0"/>
              <a:t>Click to edit Master title style</a:t>
            </a:r>
            <a:endParaRPr lang="en-US"/>
          </a:p>
        </p:txBody>
      </p:sp>
      <p:sp>
        <p:nvSpPr>
          <p:cNvPr id="1550343" name="Text Placeholder 2"/>
          <p:cNvSpPr>
            <a:spLocks noGrp="1"/>
          </p:cNvSpPr>
          <p:nvPr>
            <p:ph type="subTitle" idx="1"/>
          </p:nvPr>
        </p:nvSpPr>
        <p:spPr>
          <a:xfrm>
            <a:off x="2513013" y="2511178"/>
            <a:ext cx="5859462" cy="461665"/>
          </a:xfrm>
        </p:spPr>
        <p:txBody>
          <a:bodyPr anchor="ctr">
            <a:spAutoFit/>
          </a:bodyPr>
          <a:lstStyle>
            <a:lvl1pPr marL="0" indent="0">
              <a:defRPr sz="2400" b="1"/>
            </a:lvl1pPr>
          </a:lstStyle>
          <a:p>
            <a:r>
              <a:rPr lang="en-US" smtClean="0"/>
              <a:t>Click to edit Master subtitle style</a:t>
            </a:r>
            <a:endParaRPr lang="en-US"/>
          </a:p>
        </p:txBody>
      </p:sp>
      <p:sp>
        <p:nvSpPr>
          <p:cNvPr id="12"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a:t>
            </a:r>
            <a:r>
              <a:rPr lang="en-US" sz="800" b="0" dirty="0" smtClean="0">
                <a:solidFill>
                  <a:srgbClr val="808080"/>
                </a:solidFill>
              </a:rPr>
              <a:t>2010 </a:t>
            </a:r>
            <a:r>
              <a:rPr lang="en-US" sz="800" b="0" dirty="0">
                <a:solidFill>
                  <a:srgbClr val="808080"/>
                </a:solidFill>
              </a:rPr>
              <a:t>DealerTrack, Inc. All Rights Reserved</a:t>
            </a:r>
            <a:endParaRPr lang="en-US" sz="1800" b="0" dirty="0">
              <a:solidFill>
                <a:srgbClr val="80808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0BC938EF-2263-45D2-A7DD-8EA57E69B264}"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C6A20F4-EF06-4F4C-B5C3-7FF8CB2E4ED3}"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0BC938EF-2263-45D2-A7DD-8EA57E69B264}" type="slidenum">
              <a:rPr lang="en-US"/>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96AA6EF2-A8DC-42D1-B204-FE2E559214C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BEF52A7A-E850-4E72-AD43-E0BDAEA2E1C2}" type="slidenum">
              <a:rPr lang="en-US"/>
              <a:pPr>
                <a:defRPr/>
              </a:pPr>
              <a:t>‹#›</a:t>
            </a:fld>
            <a:endParaRPr lang="en-US" dirty="0"/>
          </a:p>
        </p:txBody>
      </p:sp>
      <p:pic>
        <p:nvPicPr>
          <p:cNvPr id="8"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9"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303BC949-772F-4B5F-BA17-97E3D0E21921}" type="slidenum">
              <a:rPr lang="en-US"/>
              <a:pPr>
                <a:defRPr/>
              </a:pPr>
              <a:t>‹#›</a:t>
            </a:fld>
            <a:endParaRPr lang="en-US" dirty="0"/>
          </a:p>
        </p:txBody>
      </p:sp>
      <p:pic>
        <p:nvPicPr>
          <p:cNvPr id="4"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5"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FA64AAFA-D7B5-494B-8EDC-91B5FC0B7DA1}" type="slidenum">
              <a:rPr lang="en-US"/>
              <a:pPr>
                <a:defRPr/>
              </a:pPr>
              <a:t>‹#›</a:t>
            </a:fld>
            <a:endParaRPr lang="en-US" dirty="0"/>
          </a:p>
        </p:txBody>
      </p:sp>
      <p:pic>
        <p:nvPicPr>
          <p:cNvPr id="3"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4"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8E3F934-F76F-4232-955F-F67779E0549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B4BCEF9B-D75E-4F36-89BC-F6A5B1E5EE33}"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A125A21-B79C-45A8-9051-7B98048CA2C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4" y="205978"/>
            <a:ext cx="2052637" cy="450889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205978"/>
            <a:ext cx="6008688" cy="45088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C99B115-DB5E-4846-9B2A-682DC9452DE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96AA6EF2-A8DC-42D1-B204-FE2E559214C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BEF52A7A-E850-4E72-AD43-E0BDAEA2E1C2}" type="slidenum">
              <a:rPr lang="en-US"/>
              <a:pPr>
                <a:defRPr/>
              </a:pPr>
              <a:t>‹#›</a:t>
            </a:fld>
            <a:endParaRPr lang="en-US" dirty="0"/>
          </a:p>
        </p:txBody>
      </p:sp>
      <p:pic>
        <p:nvPicPr>
          <p:cNvPr id="8"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9"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303BC949-772F-4B5F-BA17-97E3D0E21921}" type="slidenum">
              <a:rPr lang="en-US"/>
              <a:pPr>
                <a:defRPr/>
              </a:pPr>
              <a:t>‹#›</a:t>
            </a:fld>
            <a:endParaRPr lang="en-US" dirty="0"/>
          </a:p>
        </p:txBody>
      </p:sp>
      <p:pic>
        <p:nvPicPr>
          <p:cNvPr id="4"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5"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a:prstGeom prst="rect">
            <a:avLst/>
          </a:prstGeo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BB5F50-64F5-4DDC-BBFA-FBFF8F76F765}" type="slidenum">
              <a:rPr lang="en-US" smtClean="0"/>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C2BB5F50-64F5-4DDC-BBFA-FBFF8F76F765}"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C2BB5F50-64F5-4DDC-BBFA-FBFF8F76F765}" type="slidenum">
              <a:rPr lang="en-US" smtClean="0"/>
              <a:pPr/>
              <a:t>‹#›</a:t>
            </a:fld>
            <a:endParaRPr 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C2BB5F50-64F5-4DDC-BBFA-FBFF8F76F7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Picture with Caption">
    <p:bg>
      <p:bgRef idx="1002">
        <a:schemeClr val="bg1"/>
      </p:bgRef>
    </p:bg>
    <p:spTree>
      <p:nvGrpSpPr>
        <p:cNvPr id="1" name=""/>
        <p:cNvGrpSpPr/>
        <p:nvPr/>
      </p:nvGrpSpPr>
      <p:grpSpPr>
        <a:xfrm>
          <a:off x="0" y="0"/>
          <a:ext cx="0" cy="0"/>
          <a:chOff x="0" y="0"/>
          <a:chExt cx="0" cy="0"/>
        </a:xfrm>
      </p:grpSpPr>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4343440"/>
            <a:ext cx="3402314" cy="810651"/>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noChangeArrowheads="1"/>
          </p:cNvPicPr>
          <p:nvPr/>
        </p:nvPicPr>
        <p:blipFill>
          <a:blip r:embed="rId3" cstate="print"/>
          <a:srcRect/>
          <a:stretch>
            <a:fillRect/>
          </a:stretch>
        </p:blipFill>
        <p:spPr bwMode="auto">
          <a:xfrm>
            <a:off x="0" y="4829175"/>
            <a:ext cx="457200" cy="314325"/>
          </a:xfrm>
          <a:prstGeom prst="rect">
            <a:avLst/>
          </a:prstGeom>
          <a:noFill/>
          <a:ln w="9525">
            <a:noFill/>
            <a:miter lim="800000"/>
            <a:headEnd/>
            <a:tailEnd/>
          </a:ln>
        </p:spPr>
      </p:pic>
      <p:sp>
        <p:nvSpPr>
          <p:cNvPr id="15" name="Text Box 8"/>
          <p:cNvSpPr txBox="1">
            <a:spLocks noChangeArrowheads="1"/>
          </p:cNvSpPr>
          <p:nvPr/>
        </p:nvSpPr>
        <p:spPr bwMode="auto">
          <a:xfrm>
            <a:off x="417576" y="4888472"/>
            <a:ext cx="2052165" cy="286232"/>
          </a:xfrm>
          <a:prstGeom prst="rect">
            <a:avLst/>
          </a:prstGeom>
          <a:noFill/>
          <a:ln w="9525">
            <a:noFill/>
            <a:miter lim="800000"/>
            <a:headEnd/>
            <a:tailEnd/>
          </a:ln>
        </p:spPr>
        <p:txBody>
          <a:bodyPr wrap="none">
            <a:spAutoFit/>
          </a:bodyPr>
          <a:lstStyle/>
          <a:p>
            <a:r>
              <a:rPr lang="en-US" sz="1400" b="1" dirty="0" smtClean="0">
                <a:solidFill>
                  <a:schemeClr val="tx1"/>
                </a:solidFill>
                <a:latin typeface="Century Gothic" pitchFamily="34" charset="0"/>
              </a:rPr>
              <a:t>Execution Excellence</a:t>
            </a:r>
            <a:endParaRPr lang="en-US" sz="1400" b="1" dirty="0">
              <a:solidFill>
                <a:schemeClr val="tx1"/>
              </a:solidFill>
              <a:latin typeface="Century Gothic"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6" name="Picture 5"/>
          <p:cNvPicPr>
            <a:picLocks noChangeAspect="1" noChangeArrowheads="1"/>
          </p:cNvPicPr>
          <p:nvPr/>
        </p:nvPicPr>
        <p:blipFill>
          <a:blip r:embed="rId2" cstate="print"/>
          <a:srcRect/>
          <a:stretch>
            <a:fillRect/>
          </a:stretch>
        </p:blipFill>
        <p:spPr bwMode="auto">
          <a:xfrm>
            <a:off x="0" y="4829175"/>
            <a:ext cx="457200" cy="314325"/>
          </a:xfrm>
          <a:prstGeom prst="rect">
            <a:avLst/>
          </a:prstGeom>
          <a:noFill/>
          <a:ln w="9525">
            <a:noFill/>
            <a:miter lim="800000"/>
            <a:headEnd/>
            <a:tailEnd/>
          </a:ln>
        </p:spPr>
      </p:pic>
      <p:pic>
        <p:nvPicPr>
          <p:cNvPr id="7" name="Picture 6"/>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8"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9"/>
          <p:cNvGrpSpPr>
            <a:grpSpLocks/>
          </p:cNvGrpSpPr>
          <p:nvPr userDrawn="1"/>
        </p:nvGrpSpPr>
        <p:grpSpPr bwMode="auto">
          <a:xfrm>
            <a:off x="0" y="267891"/>
            <a:ext cx="9144000" cy="4818459"/>
            <a:chOff x="0" y="356839"/>
            <a:chExt cx="9144000" cy="6424961"/>
          </a:xfrm>
        </p:grpSpPr>
        <p:sp>
          <p:nvSpPr>
            <p:cNvPr id="9" name="Rectangle 6"/>
            <p:cNvSpPr/>
            <p:nvPr userDrawn="1"/>
          </p:nvSpPr>
          <p:spPr>
            <a:xfrm>
              <a:off x="0" y="356839"/>
              <a:ext cx="9144000" cy="1152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lnSpc>
                  <a:spcPct val="100000"/>
                </a:lnSpc>
                <a:spcBef>
                  <a:spcPts val="0"/>
                </a:spcBef>
                <a:spcAft>
                  <a:spcPts val="0"/>
                </a:spcAft>
                <a:defRPr/>
              </a:pPr>
              <a:endParaRPr lang="en-US" sz="1800" b="0" dirty="0"/>
            </a:p>
          </p:txBody>
        </p:sp>
        <p:pic>
          <p:nvPicPr>
            <p:cNvPr id="1550340" name="Picture 7"/>
            <p:cNvPicPr>
              <a:picLocks noChangeAspect="1" noChangeArrowheads="1"/>
            </p:cNvPicPr>
            <p:nvPr userDrawn="1"/>
          </p:nvPicPr>
          <p:blipFill>
            <a:blip r:embed="rId2" cstate="print"/>
            <a:srcRect b="32666"/>
            <a:stretch>
              <a:fillRect/>
            </a:stretch>
          </p:blipFill>
          <p:spPr bwMode="auto">
            <a:xfrm>
              <a:off x="381000" y="762000"/>
              <a:ext cx="3886200" cy="474663"/>
            </a:xfrm>
            <a:prstGeom prst="rect">
              <a:avLst/>
            </a:prstGeom>
            <a:noFill/>
            <a:ln w="9525">
              <a:noFill/>
              <a:miter lim="800000"/>
              <a:headEnd/>
              <a:tailEnd/>
            </a:ln>
          </p:spPr>
        </p:pic>
        <p:pic>
          <p:nvPicPr>
            <p:cNvPr id="1550341" name="Picture 8"/>
            <p:cNvPicPr>
              <a:picLocks noChangeAspect="1" noChangeArrowheads="1"/>
            </p:cNvPicPr>
            <p:nvPr userDrawn="1"/>
          </p:nvPicPr>
          <p:blipFill>
            <a:blip r:embed="rId3" cstate="print"/>
            <a:srcRect l="16899" r="14340" b="60204"/>
            <a:stretch>
              <a:fillRect/>
            </a:stretch>
          </p:blipFill>
          <p:spPr bwMode="auto">
            <a:xfrm>
              <a:off x="381000" y="1828800"/>
              <a:ext cx="8763000" cy="4953000"/>
            </a:xfrm>
            <a:prstGeom prst="rect">
              <a:avLst/>
            </a:prstGeom>
            <a:noFill/>
            <a:ln w="44450">
              <a:noFill/>
              <a:miter lim="800000"/>
              <a:headEnd/>
              <a:tailEnd/>
            </a:ln>
          </p:spPr>
        </p:pic>
      </p:grpSp>
      <p:sp>
        <p:nvSpPr>
          <p:cNvPr id="1550342" name="Title Placeholder 1"/>
          <p:cNvSpPr>
            <a:spLocks noGrp="1"/>
          </p:cNvSpPr>
          <p:nvPr>
            <p:ph type="ctrTitle"/>
          </p:nvPr>
        </p:nvSpPr>
        <p:spPr>
          <a:xfrm>
            <a:off x="2513013" y="1562101"/>
            <a:ext cx="5840412" cy="355997"/>
          </a:xfrm>
        </p:spPr>
        <p:txBody>
          <a:bodyPr anchor="ctr"/>
          <a:lstStyle>
            <a:lvl1pPr>
              <a:defRPr>
                <a:solidFill>
                  <a:schemeClr val="bg1"/>
                </a:solidFill>
              </a:defRPr>
            </a:lvl1pPr>
          </a:lstStyle>
          <a:p>
            <a:r>
              <a:rPr lang="en-US" smtClean="0"/>
              <a:t>Click to edit Master title style</a:t>
            </a:r>
            <a:endParaRPr lang="en-US"/>
          </a:p>
        </p:txBody>
      </p:sp>
      <p:sp>
        <p:nvSpPr>
          <p:cNvPr id="1550343" name="Text Placeholder 2"/>
          <p:cNvSpPr>
            <a:spLocks noGrp="1"/>
          </p:cNvSpPr>
          <p:nvPr>
            <p:ph type="subTitle" idx="1"/>
          </p:nvPr>
        </p:nvSpPr>
        <p:spPr>
          <a:xfrm>
            <a:off x="2513013" y="2511178"/>
            <a:ext cx="5859462" cy="461665"/>
          </a:xfrm>
        </p:spPr>
        <p:txBody>
          <a:bodyPr anchor="ctr">
            <a:spAutoFit/>
          </a:bodyPr>
          <a:lstStyle>
            <a:lvl1pPr marL="0" indent="0">
              <a:defRPr sz="2400" b="1"/>
            </a:lvl1pPr>
          </a:lstStyle>
          <a:p>
            <a:r>
              <a:rPr lang="en-US" smtClean="0"/>
              <a:t>Click to edit Master subtitle style</a:t>
            </a:r>
            <a:endParaRPr lang="en-US"/>
          </a:p>
        </p:txBody>
      </p:sp>
      <p:sp>
        <p:nvSpPr>
          <p:cNvPr id="12"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a:t>
            </a:r>
            <a:r>
              <a:rPr lang="en-US" sz="800" b="0" dirty="0" smtClean="0">
                <a:solidFill>
                  <a:srgbClr val="808080"/>
                </a:solidFill>
              </a:rPr>
              <a:t>2010 </a:t>
            </a:r>
            <a:r>
              <a:rPr lang="en-US" sz="800" b="0" dirty="0">
                <a:solidFill>
                  <a:srgbClr val="808080"/>
                </a:solidFill>
              </a:rPr>
              <a:t>DealerTrack, Inc. All Rights Reserved</a:t>
            </a:r>
            <a:endParaRPr lang="en-US" sz="1800" b="0" dirty="0">
              <a:solidFill>
                <a:srgbClr val="808080"/>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CC6A20F4-EF06-4F4C-B5C3-7FF8CB2E4ED3}"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FA64AAFA-D7B5-494B-8EDC-91B5FC0B7DA1}" type="slidenum">
              <a:rPr lang="en-US"/>
              <a:pPr>
                <a:defRPr/>
              </a:pPr>
              <a:t>‹#›</a:t>
            </a:fld>
            <a:endParaRPr lang="en-US" dirty="0"/>
          </a:p>
        </p:txBody>
      </p:sp>
      <p:pic>
        <p:nvPicPr>
          <p:cNvPr id="3"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4"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0BC938EF-2263-45D2-A7DD-8EA57E69B264}" type="slidenum">
              <a:rPr lang="en-US"/>
              <a:pPr>
                <a:defRPr/>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96AA6EF2-A8DC-42D1-B204-FE2E559214C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BEF52A7A-E850-4E72-AD43-E0BDAEA2E1C2}" type="slidenum">
              <a:rPr lang="en-US"/>
              <a:pPr>
                <a:defRPr/>
              </a:pPr>
              <a:t>‹#›</a:t>
            </a:fld>
            <a:endParaRPr lang="en-US" dirty="0"/>
          </a:p>
        </p:txBody>
      </p:sp>
      <p:pic>
        <p:nvPicPr>
          <p:cNvPr id="8"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9"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303BC949-772F-4B5F-BA17-97E3D0E21921}" type="slidenum">
              <a:rPr lang="en-US"/>
              <a:pPr>
                <a:defRPr/>
              </a:pPr>
              <a:t>‹#›</a:t>
            </a:fld>
            <a:endParaRPr lang="en-US" dirty="0"/>
          </a:p>
        </p:txBody>
      </p:sp>
      <p:pic>
        <p:nvPicPr>
          <p:cNvPr id="4"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5"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FA64AAFA-D7B5-494B-8EDC-91B5FC0B7DA1}" type="slidenum">
              <a:rPr lang="en-US"/>
              <a:pPr>
                <a:defRPr/>
              </a:pPr>
              <a:t>‹#›</a:t>
            </a:fld>
            <a:endParaRPr lang="en-US" dirty="0"/>
          </a:p>
        </p:txBody>
      </p:sp>
      <p:pic>
        <p:nvPicPr>
          <p:cNvPr id="3"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4"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8E3F934-F76F-4232-955F-F67779E0549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B4BCEF9B-D75E-4F36-89BC-F6A5B1E5EE33}"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A125A21-B79C-45A8-9051-7B98048CA2C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6214" y="205978"/>
            <a:ext cx="2052637" cy="450889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125" y="205978"/>
            <a:ext cx="6008688" cy="450889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FC99B115-DB5E-4846-9B2A-682DC9452DEE}" type="slidenum">
              <a:rPr lang="en-US"/>
              <a:pPr>
                <a:defRPr/>
              </a:pPr>
              <a:t>‹#›</a:t>
            </a:fld>
            <a:endParaRPr lang="en-US" dirty="0"/>
          </a:p>
        </p:txBody>
      </p:sp>
      <p:pic>
        <p:nvPicPr>
          <p:cNvPr id="5"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6"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5125" y="205978"/>
            <a:ext cx="5773738" cy="47982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5126" y="950119"/>
            <a:ext cx="4030663"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7223126" y="4800600"/>
            <a:ext cx="1355725" cy="205979"/>
          </a:xfrm>
        </p:spPr>
        <p:txBody>
          <a:bodyPr/>
          <a:lstStyle>
            <a:lvl1pPr>
              <a:defRPr/>
            </a:lvl1pPr>
          </a:lstStyle>
          <a:p>
            <a:pPr>
              <a:defRPr/>
            </a:pPr>
            <a:fld id="{A9FBB598-331C-4D6A-9569-F4684EC10D61}"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18E3F934-F76F-4232-955F-F67779E0549E}"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B4BCEF9B-D75E-4F36-89BC-F6A5B1E5EE33}" type="slidenum">
              <a:rPr lang="en-US"/>
              <a:pPr>
                <a:defRPr/>
              </a:pPr>
              <a:t>‹#›</a:t>
            </a:fld>
            <a:endParaRPr lang="en-US" dirty="0"/>
          </a:p>
        </p:txBody>
      </p:sp>
      <p:pic>
        <p:nvPicPr>
          <p:cNvPr id="6" name="Picture 5"/>
          <p:cNvPicPr>
            <a:picLocks noChangeAspect="1" noChangeArrowheads="1"/>
          </p:cNvPicPr>
          <p:nvPr userDrawn="1"/>
        </p:nvPicPr>
        <p:blipFill>
          <a:blip r:embed="rId2"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2B6D73-4045-4093-8198-E58C8A698397}" type="slidenum">
              <a:rPr lang="en-US" smtClean="0"/>
              <a:pPr/>
              <a:t>‹#›</a:t>
            </a:fld>
            <a:endParaRPr lang="en-US" dirty="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126" y="950119"/>
            <a:ext cx="4030663"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188" y="950119"/>
            <a:ext cx="4030662" cy="37647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image" Target="../media/image1.png"/><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image" Target="../media/image7.png"/><Relationship Id="rId2" Type="http://schemas.openxmlformats.org/officeDocument/2006/relationships/slideLayout" Target="../slideLayouts/slideLayout102.xml"/><Relationship Id="rId16" Type="http://schemas.openxmlformats.org/officeDocument/2006/relationships/image" Target="../media/image6.png"/><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theme" Target="../theme/theme11.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image" Target="../media/image7.png"/><Relationship Id="rId2" Type="http://schemas.openxmlformats.org/officeDocument/2006/relationships/slideLayout" Target="../slideLayouts/slideLayout116.xml"/><Relationship Id="rId16" Type="http://schemas.openxmlformats.org/officeDocument/2006/relationships/image" Target="../media/image6.png"/><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theme" Target="../theme/theme12.xml"/><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4.png"/><Relationship Id="rId4" Type="http://schemas.openxmlformats.org/officeDocument/2006/relationships/slideLayout" Target="../slideLayouts/slideLayout26.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4.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4.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heme" Target="../theme/theme6.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64.xml"/><Relationship Id="rId7" Type="http://schemas.openxmlformats.org/officeDocument/2006/relationships/theme" Target="../theme/theme7.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5" Type="http://schemas.openxmlformats.org/officeDocument/2006/relationships/slideLayout" Target="../slideLayouts/slideLayout66.xml"/><Relationship Id="rId10" Type="http://schemas.openxmlformats.org/officeDocument/2006/relationships/image" Target="../media/image4.png"/><Relationship Id="rId4" Type="http://schemas.openxmlformats.org/officeDocument/2006/relationships/slideLayout" Target="../slideLayouts/slideLayout65.xml"/><Relationship Id="rId9"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8.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9.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49314" name="Picture 11"/>
          <p:cNvPicPr>
            <a:picLocks noChangeAspect="1" noChangeArrowheads="1"/>
          </p:cNvPicPr>
          <p:nvPr userDrawn="1"/>
        </p:nvPicPr>
        <p:blipFill>
          <a:blip r:embed="rId14"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49315"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49316"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sp>
        <p:nvSpPr>
          <p:cNvPr id="6" name="Slide Number Placeholder 6"/>
          <p:cNvSpPr>
            <a:spLocks noGrp="1"/>
          </p:cNvSpPr>
          <p:nvPr>
            <p:ph type="sldNum" sz="quarter" idx="4"/>
          </p:nvPr>
        </p:nvSpPr>
        <p:spPr>
          <a:xfrm>
            <a:off x="7223126" y="4800600"/>
            <a:ext cx="1355725" cy="205979"/>
          </a:xfrm>
          <a:prstGeom prst="rect">
            <a:avLst/>
          </a:prstGeom>
        </p:spPr>
        <p:txBody>
          <a:bodyPr rIns="0"/>
          <a:lstStyle>
            <a:lvl1pPr algn="r">
              <a:lnSpc>
                <a:spcPct val="100000"/>
              </a:lnSpc>
              <a:spcBef>
                <a:spcPct val="0"/>
              </a:spcBef>
              <a:defRPr sz="1100" b="1" smtClean="0">
                <a:solidFill>
                  <a:srgbClr val="808080"/>
                </a:solidFill>
              </a:defRPr>
            </a:lvl1pPr>
          </a:lstStyle>
          <a:p>
            <a:pPr>
              <a:defRPr/>
            </a:pPr>
            <a:fld id="{310A5685-4905-49FF-A08E-2E52D6DF346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38" r:id="rId12"/>
  </p:sldLayoutIdLst>
  <p:hf hdr="0" ftr="0" dt="0"/>
  <p:txStyles>
    <p:titleStyle>
      <a:lvl1pPr algn="l" rtl="0" fontAlgn="base">
        <a:spcBef>
          <a:spcPct val="0"/>
        </a:spcBef>
        <a:spcAft>
          <a:spcPct val="0"/>
        </a:spcAft>
        <a:defRPr sz="2000" b="1">
          <a:solidFill>
            <a:schemeClr val="tx1"/>
          </a:solidFill>
          <a:latin typeface="+mj-lt"/>
          <a:ea typeface="+mj-ea"/>
          <a:cs typeface="+mj-cs"/>
        </a:defRPr>
      </a:lvl1pPr>
      <a:lvl2pPr algn="l" rtl="0" fontAlgn="base">
        <a:spcBef>
          <a:spcPct val="0"/>
        </a:spcBef>
        <a:spcAft>
          <a:spcPct val="0"/>
        </a:spcAft>
        <a:defRPr sz="2000" b="1">
          <a:solidFill>
            <a:schemeClr val="tx1"/>
          </a:solidFill>
          <a:latin typeface="Arial" charset="0"/>
          <a:cs typeface="Arial" charset="0"/>
        </a:defRPr>
      </a:lvl2pPr>
      <a:lvl3pPr algn="l" rtl="0" fontAlgn="base">
        <a:spcBef>
          <a:spcPct val="0"/>
        </a:spcBef>
        <a:spcAft>
          <a:spcPct val="0"/>
        </a:spcAft>
        <a:defRPr sz="2000" b="1">
          <a:solidFill>
            <a:schemeClr val="tx1"/>
          </a:solidFill>
          <a:latin typeface="Arial" charset="0"/>
          <a:cs typeface="Arial" charset="0"/>
        </a:defRPr>
      </a:lvl3pPr>
      <a:lvl4pPr algn="l" rtl="0" fontAlgn="base">
        <a:spcBef>
          <a:spcPct val="0"/>
        </a:spcBef>
        <a:spcAft>
          <a:spcPct val="0"/>
        </a:spcAft>
        <a:defRPr sz="2000" b="1">
          <a:solidFill>
            <a:schemeClr val="tx1"/>
          </a:solidFill>
          <a:latin typeface="Arial" charset="0"/>
          <a:cs typeface="Arial" charset="0"/>
        </a:defRPr>
      </a:lvl4pPr>
      <a:lvl5pPr algn="l" rtl="0" fontAlgn="base">
        <a:spcBef>
          <a:spcPct val="0"/>
        </a:spcBef>
        <a:spcAft>
          <a:spcPct val="0"/>
        </a:spcAft>
        <a:defRPr sz="2000" b="1">
          <a:solidFill>
            <a:schemeClr val="tx1"/>
          </a:solidFill>
          <a:latin typeface="Arial" charset="0"/>
          <a:cs typeface="Arial" charset="0"/>
        </a:defRPr>
      </a:lvl5pPr>
      <a:lvl6pPr marL="457200" algn="l" rtl="0" fontAlgn="base">
        <a:spcBef>
          <a:spcPct val="0"/>
        </a:spcBef>
        <a:spcAft>
          <a:spcPct val="0"/>
        </a:spcAft>
        <a:defRPr sz="2000" b="1">
          <a:solidFill>
            <a:schemeClr val="tx1"/>
          </a:solidFill>
          <a:latin typeface="Arial" charset="0"/>
          <a:cs typeface="Arial" charset="0"/>
        </a:defRPr>
      </a:lvl6pPr>
      <a:lvl7pPr marL="914400" algn="l" rtl="0" fontAlgn="base">
        <a:spcBef>
          <a:spcPct val="0"/>
        </a:spcBef>
        <a:spcAft>
          <a:spcPct val="0"/>
        </a:spcAft>
        <a:defRPr sz="2000" b="1">
          <a:solidFill>
            <a:schemeClr val="tx1"/>
          </a:solidFill>
          <a:latin typeface="Arial" charset="0"/>
          <a:cs typeface="Arial" charset="0"/>
        </a:defRPr>
      </a:lvl7pPr>
      <a:lvl8pPr marL="1371600" algn="l" rtl="0" fontAlgn="base">
        <a:spcBef>
          <a:spcPct val="0"/>
        </a:spcBef>
        <a:spcAft>
          <a:spcPct val="0"/>
        </a:spcAft>
        <a:defRPr sz="2000" b="1">
          <a:solidFill>
            <a:schemeClr val="tx1"/>
          </a:solidFill>
          <a:latin typeface="Arial" charset="0"/>
          <a:cs typeface="Arial" charset="0"/>
        </a:defRPr>
      </a:lvl8pPr>
      <a:lvl9pPr marL="1828800" algn="l" rtl="0" fontAlgn="base">
        <a:spcBef>
          <a:spcPct val="0"/>
        </a:spcBef>
        <a:spcAft>
          <a:spcPct val="0"/>
        </a:spcAft>
        <a:defRPr sz="2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defRPr sz="2000">
          <a:solidFill>
            <a:schemeClr val="tx1"/>
          </a:solidFill>
          <a:latin typeface="+mn-lt"/>
          <a:ea typeface="+mn-ea"/>
          <a:cs typeface="+mn-cs"/>
        </a:defRPr>
      </a:lvl1pPr>
      <a:lvl2pPr marL="341313" indent="-282575" algn="l" rtl="0" fontAlgn="base">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fontAlgn="base">
        <a:spcBef>
          <a:spcPct val="20000"/>
        </a:spcBef>
        <a:spcAft>
          <a:spcPct val="0"/>
        </a:spcAft>
        <a:buFont typeface="Arial" charset="0"/>
        <a:buChar char="–"/>
        <a:defRPr>
          <a:solidFill>
            <a:schemeClr val="tx1"/>
          </a:solidFill>
          <a:latin typeface="+mn-lt"/>
          <a:cs typeface="+mn-cs"/>
        </a:defRPr>
      </a:lvl3pPr>
      <a:lvl4pPr marL="1600200" indent="-228600" algn="l" rtl="0" fontAlgn="base">
        <a:spcBef>
          <a:spcPct val="20000"/>
        </a:spcBef>
        <a:spcAft>
          <a:spcPct val="0"/>
        </a:spcAft>
        <a:buFont typeface="Arial" charset="0"/>
        <a:buChar char="–"/>
        <a:defRPr sz="2000">
          <a:solidFill>
            <a:schemeClr val="tx1"/>
          </a:solidFill>
          <a:latin typeface="+mn-lt"/>
          <a:cs typeface="+mn-cs"/>
        </a:defRPr>
      </a:lvl4pPr>
      <a:lvl5pPr marL="2057400" indent="-228600" algn="l" rtl="0" fontAlgn="base">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51362" name="Picture 11"/>
          <p:cNvPicPr>
            <a:picLocks noChangeAspect="1" noChangeArrowheads="1"/>
          </p:cNvPicPr>
          <p:nvPr/>
        </p:nvPicPr>
        <p:blipFill>
          <a:blip r:embed="rId12"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51363"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51364"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6" name="Picture 5"/>
          <p:cNvPicPr>
            <a:picLocks noChangeAspect="1" noChangeArrowheads="1"/>
          </p:cNvPicPr>
          <p:nvPr/>
        </p:nvPicPr>
        <p:blipFill>
          <a:blip r:embed="rId13"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chemeClr val="bg1"/>
                </a:solidFill>
                <a:latin typeface="Century Gothic" pitchFamily="34" charset="0"/>
              </a:rPr>
              <a:t>Execution Excellence</a:t>
            </a:r>
            <a:endParaRPr lang="en-US" sz="1400" b="1" dirty="0">
              <a:solidFill>
                <a:schemeClr val="bg1"/>
              </a:solidFill>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Lst>
  <p:hf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Arial" charset="0"/>
          <a:cs typeface="Arial" charset="0"/>
        </a:defRPr>
      </a:lvl2pPr>
      <a:lvl3pPr algn="l" rtl="0" eaLnBrk="1" fontAlgn="base" hangingPunct="1">
        <a:spcBef>
          <a:spcPct val="0"/>
        </a:spcBef>
        <a:spcAft>
          <a:spcPct val="0"/>
        </a:spcAft>
        <a:defRPr sz="2000" b="1">
          <a:solidFill>
            <a:schemeClr val="tx1"/>
          </a:solidFill>
          <a:latin typeface="Arial" charset="0"/>
          <a:cs typeface="Arial" charset="0"/>
        </a:defRPr>
      </a:lvl3pPr>
      <a:lvl4pPr algn="l" rtl="0" eaLnBrk="1" fontAlgn="base" hangingPunct="1">
        <a:spcBef>
          <a:spcPct val="0"/>
        </a:spcBef>
        <a:spcAft>
          <a:spcPct val="0"/>
        </a:spcAft>
        <a:defRPr sz="2000" b="1">
          <a:solidFill>
            <a:schemeClr val="tx1"/>
          </a:solidFill>
          <a:latin typeface="Arial" charset="0"/>
          <a:cs typeface="Arial" charset="0"/>
        </a:defRPr>
      </a:lvl4pPr>
      <a:lvl5pPr algn="l" rtl="0" eaLnBrk="1" fontAlgn="base" hangingPunct="1">
        <a:spcBef>
          <a:spcPct val="0"/>
        </a:spcBef>
        <a:spcAft>
          <a:spcPct val="0"/>
        </a:spcAft>
        <a:defRPr sz="2000" b="1">
          <a:solidFill>
            <a:schemeClr val="tx1"/>
          </a:solidFill>
          <a:latin typeface="Arial" charset="0"/>
          <a:cs typeface="Arial" charset="0"/>
        </a:defRPr>
      </a:lvl5pPr>
      <a:lvl6pPr marL="457200" algn="l" rtl="0" eaLnBrk="1" fontAlgn="base" hangingPunct="1">
        <a:spcBef>
          <a:spcPct val="0"/>
        </a:spcBef>
        <a:spcAft>
          <a:spcPct val="0"/>
        </a:spcAft>
        <a:defRPr sz="2000" b="1">
          <a:solidFill>
            <a:schemeClr val="tx1"/>
          </a:solidFill>
          <a:latin typeface="Arial" charset="0"/>
          <a:cs typeface="Arial" charset="0"/>
        </a:defRPr>
      </a:lvl6pPr>
      <a:lvl7pPr marL="914400" algn="l" rtl="0" eaLnBrk="1" fontAlgn="base" hangingPunct="1">
        <a:spcBef>
          <a:spcPct val="0"/>
        </a:spcBef>
        <a:spcAft>
          <a:spcPct val="0"/>
        </a:spcAft>
        <a:defRPr sz="2000" b="1">
          <a:solidFill>
            <a:schemeClr val="tx1"/>
          </a:solidFill>
          <a:latin typeface="Arial" charset="0"/>
          <a:cs typeface="Arial" charset="0"/>
        </a:defRPr>
      </a:lvl7pPr>
      <a:lvl8pPr marL="1371600" algn="l" rtl="0" eaLnBrk="1" fontAlgn="base" hangingPunct="1">
        <a:spcBef>
          <a:spcPct val="0"/>
        </a:spcBef>
        <a:spcAft>
          <a:spcPct val="0"/>
        </a:spcAft>
        <a:defRPr sz="2000" b="1">
          <a:solidFill>
            <a:schemeClr val="tx1"/>
          </a:solidFill>
          <a:latin typeface="Arial" charset="0"/>
          <a:cs typeface="Arial" charset="0"/>
        </a:defRPr>
      </a:lvl8pPr>
      <a:lvl9pPr marL="1828800" algn="l" rtl="0" eaLnBrk="1" fontAlgn="base" hangingPunct="1">
        <a:spcBef>
          <a:spcPct val="0"/>
        </a:spcBef>
        <a:spcAft>
          <a:spcPct val="0"/>
        </a:spcAft>
        <a:defRPr sz="20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000">
          <a:solidFill>
            <a:schemeClr val="tx1"/>
          </a:solidFill>
          <a:latin typeface="+mn-lt"/>
          <a:ea typeface="+mn-ea"/>
          <a:cs typeface="+mn-cs"/>
        </a:defRPr>
      </a:lvl1pPr>
      <a:lvl2pPr marL="341313" indent="-282575" algn="l" rtl="0" eaLnBrk="1" fontAlgn="base" hangingPunct="1">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eaLnBrk="1" fontAlgn="base" hangingPunct="1">
        <a:spcBef>
          <a:spcPct val="20000"/>
        </a:spcBef>
        <a:spcAft>
          <a:spcPct val="0"/>
        </a:spcAft>
        <a:buFont typeface="Arial" charset="0"/>
        <a:buChar char="–"/>
        <a:defRPr>
          <a:solidFill>
            <a:schemeClr val="tx1"/>
          </a:solidFill>
          <a:latin typeface="+mn-lt"/>
          <a:cs typeface="+mn-cs"/>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cs typeface="+mn-cs"/>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cs typeface="+mn-cs"/>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97155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9144" rIns="0" bIns="9144" numCol="1" anchor="b" anchorCtr="0" compatLnSpc="1">
            <a:prstTxWarp prst="textNoShape">
              <a:avLst/>
            </a:prstTxWarp>
          </a:bodyPr>
          <a:lstStyle/>
          <a:p>
            <a:pPr lvl="0"/>
            <a:r>
              <a:rPr lang="en-US" smtClean="0"/>
              <a:t>Click to edit Master title style</a:t>
            </a:r>
          </a:p>
        </p:txBody>
      </p:sp>
      <p:sp>
        <p:nvSpPr>
          <p:cNvPr id="1027" name="Text Placeholder 29"/>
          <p:cNvSpPr>
            <a:spLocks noGrp="1"/>
          </p:cNvSpPr>
          <p:nvPr>
            <p:ph type="body" idx="1"/>
          </p:nvPr>
        </p:nvSpPr>
        <p:spPr bwMode="auto">
          <a:xfrm>
            <a:off x="457200" y="1657351"/>
            <a:ext cx="8229600" cy="299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 name="Slide Number Placeholder 19"/>
          <p:cNvSpPr>
            <a:spLocks noGrp="1"/>
          </p:cNvSpPr>
          <p:nvPr>
            <p:ph type="sldNum" sz="quarter" idx="4"/>
          </p:nvPr>
        </p:nvSpPr>
        <p:spPr>
          <a:xfrm>
            <a:off x="0" y="4705350"/>
            <a:ext cx="457200" cy="438150"/>
          </a:xfrm>
          <a:prstGeom prst="rect">
            <a:avLst/>
          </a:prstGeom>
        </p:spPr>
        <p:txBody>
          <a:bodyPr vert="horz" lIns="91440" tIns="45720" rIns="91440" bIns="45720" rtlCol="0" anchor="ctr"/>
          <a:lstStyle>
            <a:lvl1pPr algn="ctr" eaLnBrk="1" fontAlgn="auto" hangingPunct="1">
              <a:spcBef>
                <a:spcPts val="0"/>
              </a:spcBef>
              <a:spcAft>
                <a:spcPts val="0"/>
              </a:spcAft>
              <a:defRPr sz="800" b="1">
                <a:solidFill>
                  <a:srgbClr val="1D2B34"/>
                </a:solidFill>
                <a:latin typeface="Arial"/>
              </a:defRPr>
            </a:lvl1pPr>
          </a:lstStyle>
          <a:p>
            <a:pPr>
              <a:lnSpc>
                <a:spcPct val="100000"/>
              </a:lnSpc>
              <a:defRPr/>
            </a:pPr>
            <a:fld id="{849ECC5D-2A9E-446C-AF9E-FE7DC5ABFEC2}" type="slidenum">
              <a:rPr lang="en-US"/>
              <a:pPr>
                <a:lnSpc>
                  <a:spcPct val="100000"/>
                </a:lnSpc>
                <a:defRPr/>
              </a:pPr>
              <a:t>‹#›</a:t>
            </a:fld>
            <a:endParaRPr lang="en-US" dirty="0"/>
          </a:p>
        </p:txBody>
      </p:sp>
      <p:pic>
        <p:nvPicPr>
          <p:cNvPr id="1029" name="Picture 10"/>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980364" y="-4763"/>
            <a:ext cx="706437"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1"/>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629400" y="4829175"/>
            <a:ext cx="2281238"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05025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Lst>
  <p:timing>
    <p:tnLst>
      <p:par>
        <p:cTn id="1" dur="indefinite" restart="never" nodeType="tmRoot"/>
      </p:par>
    </p:tnLst>
  </p:timing>
  <p:hf hdr="0" ftr="0" dt="0"/>
  <p:txStyles>
    <p:titleStyle>
      <a:lvl1pPr algn="l" rtl="0" eaLnBrk="0" fontAlgn="base" hangingPunct="0">
        <a:spcBef>
          <a:spcPct val="0"/>
        </a:spcBef>
        <a:spcAft>
          <a:spcPct val="0"/>
        </a:spcAft>
        <a:defRPr sz="2800" kern="1200">
          <a:ln w="500">
            <a:noFill/>
          </a:ln>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Arial" charset="0"/>
        </a:defRPr>
      </a:lvl2pPr>
      <a:lvl3pPr algn="l" rtl="0" eaLnBrk="0" fontAlgn="base" hangingPunct="0">
        <a:spcBef>
          <a:spcPct val="0"/>
        </a:spcBef>
        <a:spcAft>
          <a:spcPct val="0"/>
        </a:spcAft>
        <a:defRPr sz="2800">
          <a:solidFill>
            <a:schemeClr val="tx1"/>
          </a:solidFill>
          <a:latin typeface="Arial" charset="0"/>
        </a:defRPr>
      </a:lvl3pPr>
      <a:lvl4pPr algn="l" rtl="0" eaLnBrk="0" fontAlgn="base" hangingPunct="0">
        <a:spcBef>
          <a:spcPct val="0"/>
        </a:spcBef>
        <a:spcAft>
          <a:spcPct val="0"/>
        </a:spcAft>
        <a:defRPr sz="2800">
          <a:solidFill>
            <a:schemeClr val="tx1"/>
          </a:solidFill>
          <a:latin typeface="Arial" charset="0"/>
        </a:defRPr>
      </a:lvl4pPr>
      <a:lvl5pPr algn="l" rtl="0" eaLnBrk="0" fontAlgn="base" hangingPunct="0">
        <a:spcBef>
          <a:spcPct val="0"/>
        </a:spcBef>
        <a:spcAft>
          <a:spcPct val="0"/>
        </a:spcAft>
        <a:defRPr sz="2800">
          <a:solidFill>
            <a:schemeClr val="tx1"/>
          </a:solidFill>
          <a:latin typeface="Arial" charset="0"/>
        </a:defRPr>
      </a:lvl5pPr>
      <a:lvl6pPr marL="457200" algn="l" rtl="0" fontAlgn="base">
        <a:spcBef>
          <a:spcPct val="0"/>
        </a:spcBef>
        <a:spcAft>
          <a:spcPct val="0"/>
        </a:spcAft>
        <a:defRPr sz="2800">
          <a:solidFill>
            <a:schemeClr val="tx1"/>
          </a:solidFill>
          <a:latin typeface="Arial" charset="0"/>
        </a:defRPr>
      </a:lvl6pPr>
      <a:lvl7pPr marL="914400" algn="l" rtl="0" fontAlgn="base">
        <a:spcBef>
          <a:spcPct val="0"/>
        </a:spcBef>
        <a:spcAft>
          <a:spcPct val="0"/>
        </a:spcAft>
        <a:defRPr sz="2800">
          <a:solidFill>
            <a:schemeClr val="tx1"/>
          </a:solidFill>
          <a:latin typeface="Arial" charset="0"/>
        </a:defRPr>
      </a:lvl7pPr>
      <a:lvl8pPr marL="1371600" algn="l" rtl="0" fontAlgn="base">
        <a:spcBef>
          <a:spcPct val="0"/>
        </a:spcBef>
        <a:spcAft>
          <a:spcPct val="0"/>
        </a:spcAft>
        <a:defRPr sz="2800">
          <a:solidFill>
            <a:schemeClr val="tx1"/>
          </a:solidFill>
          <a:latin typeface="Arial" charset="0"/>
        </a:defRPr>
      </a:lvl8pPr>
      <a:lvl9pPr marL="1828800" algn="l" rtl="0" fontAlgn="base">
        <a:spcBef>
          <a:spcPct val="0"/>
        </a:spcBef>
        <a:spcAft>
          <a:spcPct val="0"/>
        </a:spcAft>
        <a:defRPr sz="2800">
          <a:solidFill>
            <a:schemeClr val="tx1"/>
          </a:solidFill>
          <a:latin typeface="Arial" charset="0"/>
        </a:defRPr>
      </a:lvl9pPr>
    </p:titleStyle>
    <p:bodyStyle>
      <a:lvl1pPr marL="319088" indent="-319088" algn="l" rtl="0" eaLnBrk="0" fontAlgn="base" hangingPunct="0">
        <a:spcBef>
          <a:spcPct val="20000"/>
        </a:spcBef>
        <a:spcAft>
          <a:spcPct val="0"/>
        </a:spcAft>
        <a:buClr>
          <a:srgbClr val="5BB5E4"/>
        </a:buClr>
        <a:buSzPct val="100000"/>
        <a:buFont typeface="Arial" charset="0"/>
        <a:buChar char="■"/>
        <a:defRPr sz="1600" kern="1200">
          <a:solidFill>
            <a:schemeClr val="tx1"/>
          </a:solidFill>
          <a:latin typeface="+mn-lt"/>
          <a:ea typeface="+mn-ea"/>
          <a:cs typeface="+mn-cs"/>
        </a:defRPr>
      </a:lvl1pPr>
      <a:lvl2pPr marL="630238" indent="-273050" algn="l" rtl="0" eaLnBrk="0" fontAlgn="base" hangingPunct="0">
        <a:spcBef>
          <a:spcPct val="20000"/>
        </a:spcBef>
        <a:spcAft>
          <a:spcPct val="0"/>
        </a:spcAft>
        <a:buClr>
          <a:srgbClr val="5BB5E4"/>
        </a:buClr>
        <a:buSzPct val="100000"/>
        <a:buFont typeface="Arial" charset="0"/>
        <a:buChar char="□"/>
        <a:defRPr lang="en-US" sz="1400" kern="1200" dirty="0">
          <a:solidFill>
            <a:srgbClr val="5E6167"/>
          </a:solidFill>
          <a:latin typeface="+mn-lt"/>
          <a:ea typeface="+mn-ea"/>
          <a:cs typeface="+mn-cs"/>
        </a:defRPr>
      </a:lvl2pPr>
      <a:lvl3pPr marL="933450" indent="-285750" algn="l" rtl="0" eaLnBrk="0" fontAlgn="base" hangingPunct="0">
        <a:spcBef>
          <a:spcPct val="20000"/>
        </a:spcBef>
        <a:spcAft>
          <a:spcPct val="0"/>
        </a:spcAft>
        <a:buClr>
          <a:srgbClr val="5BB5E4"/>
        </a:buClr>
        <a:buSzPct val="100000"/>
        <a:buFont typeface="Arial" charset="0"/>
        <a:buChar char="▪"/>
        <a:defRPr sz="1400" kern="1200">
          <a:solidFill>
            <a:srgbClr val="797979"/>
          </a:solidFill>
          <a:latin typeface="+mn-lt"/>
          <a:ea typeface="+mn-ea"/>
          <a:cs typeface="+mn-cs"/>
        </a:defRPr>
      </a:lvl3pPr>
      <a:lvl4pPr marL="1244600" indent="-285750" algn="l" rtl="0" eaLnBrk="0" fontAlgn="base" hangingPunct="0">
        <a:spcBef>
          <a:spcPct val="20000"/>
        </a:spcBef>
        <a:spcAft>
          <a:spcPct val="0"/>
        </a:spcAft>
        <a:buClr>
          <a:srgbClr val="5BB5E4"/>
        </a:buClr>
        <a:buSzPct val="100000"/>
        <a:buFont typeface="Arial" charset="0"/>
        <a:buChar char="▫"/>
        <a:defRPr sz="1200" kern="1200">
          <a:solidFill>
            <a:srgbClr val="797979"/>
          </a:solidFill>
          <a:latin typeface="+mn-lt"/>
          <a:ea typeface="+mn-ea"/>
          <a:cs typeface="+mn-cs"/>
        </a:defRPr>
      </a:lvl4pPr>
      <a:lvl5pPr marL="1425575" indent="-228600" algn="l" rtl="0" eaLnBrk="0" fontAlgn="base" hangingPunct="0">
        <a:spcBef>
          <a:spcPct val="20000"/>
        </a:spcBef>
        <a:spcAft>
          <a:spcPct val="0"/>
        </a:spcAft>
        <a:buClr>
          <a:srgbClr val="5BB5E4"/>
        </a:buClr>
        <a:buSzPct val="100000"/>
        <a:buFont typeface="Arial" charset="0"/>
        <a:buChar char="·"/>
        <a:defRPr sz="1200" kern="1200">
          <a:solidFill>
            <a:srgbClr val="797979"/>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971550"/>
            <a:ext cx="8229600" cy="533400"/>
          </a:xfrm>
          <a:prstGeom prst="rect">
            <a:avLst/>
          </a:prstGeom>
        </p:spPr>
        <p:txBody>
          <a:bodyPr vert="horz" lIns="0" tIns="9144" rIns="0" bIns="9144" anchor="b">
            <a:normAutofit/>
          </a:bodyPr>
          <a:lstStyle/>
          <a:p>
            <a:r>
              <a:rPr lang="en-US" dirty="0" smtClean="0"/>
              <a:t>Click to edit Master title style</a:t>
            </a:r>
            <a:endParaRPr lang="en-US" dirty="0"/>
          </a:p>
        </p:txBody>
      </p:sp>
      <p:sp>
        <p:nvSpPr>
          <p:cNvPr id="30" name="Text Placeholder 29"/>
          <p:cNvSpPr>
            <a:spLocks noGrp="1"/>
          </p:cNvSpPr>
          <p:nvPr>
            <p:ph type="body" idx="1"/>
          </p:nvPr>
        </p:nvSpPr>
        <p:spPr>
          <a:xfrm>
            <a:off x="457200" y="1657351"/>
            <a:ext cx="8229600" cy="2994422"/>
          </a:xfrm>
          <a:prstGeom prst="rect">
            <a:avLst/>
          </a:prstGeom>
        </p:spPr>
        <p:txBody>
          <a:bodyPr vert="horz" lIns="9144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Slide Number Placeholder 19"/>
          <p:cNvSpPr>
            <a:spLocks noGrp="1"/>
          </p:cNvSpPr>
          <p:nvPr>
            <p:ph type="sldNum" sz="quarter" idx="4"/>
          </p:nvPr>
        </p:nvSpPr>
        <p:spPr>
          <a:xfrm>
            <a:off x="0" y="4705350"/>
            <a:ext cx="457200" cy="438150"/>
          </a:xfrm>
          <a:prstGeom prst="rect">
            <a:avLst/>
          </a:prstGeom>
        </p:spPr>
        <p:txBody>
          <a:bodyPr vert="horz" lIns="91440" tIns="45720" rIns="91440" bIns="45720" rtlCol="0" anchor="ctr"/>
          <a:lstStyle>
            <a:lvl1pPr algn="ctr">
              <a:defRPr sz="800" b="1">
                <a:solidFill>
                  <a:schemeClr val="tx1"/>
                </a:solidFill>
              </a:defRPr>
            </a:lvl1pPr>
          </a:lstStyle>
          <a:p>
            <a:pPr fontAlgn="auto">
              <a:lnSpc>
                <a:spcPct val="100000"/>
              </a:lnSpc>
              <a:spcBef>
                <a:spcPts val="0"/>
              </a:spcBef>
              <a:spcAft>
                <a:spcPts val="0"/>
              </a:spcAft>
            </a:pPr>
            <a:fld id="{023A43B2-A396-4634-ABDF-4D704989D814}" type="slidenum">
              <a:rPr lang="en-US" smtClean="0">
                <a:solidFill>
                  <a:srgbClr val="1D2B34"/>
                </a:solidFill>
                <a:latin typeface="Arial"/>
              </a:rPr>
              <a:pPr fontAlgn="auto">
                <a:lnSpc>
                  <a:spcPct val="100000"/>
                </a:lnSpc>
                <a:spcBef>
                  <a:spcPts val="0"/>
                </a:spcBef>
                <a:spcAft>
                  <a:spcPts val="0"/>
                </a:spcAft>
              </a:pPr>
              <a:t>‹#›</a:t>
            </a:fld>
            <a:endParaRPr lang="en-US" dirty="0">
              <a:solidFill>
                <a:srgbClr val="1D2B34"/>
              </a:solidFill>
              <a:latin typeface="Arial"/>
            </a:endParaRPr>
          </a:p>
        </p:txBody>
      </p:sp>
      <p:pic>
        <p:nvPicPr>
          <p:cNvPr id="11" name="Picture 1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980648" y="-4302"/>
            <a:ext cx="706152" cy="747252"/>
          </a:xfrm>
          <a:prstGeom prst="rect">
            <a:avLst/>
          </a:prstGeom>
        </p:spPr>
      </p:pic>
      <p:pic>
        <p:nvPicPr>
          <p:cNvPr id="12" name="Picture 1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629400" y="4829100"/>
            <a:ext cx="2280500" cy="190652"/>
          </a:xfrm>
          <a:prstGeom prst="rect">
            <a:avLst/>
          </a:prstGeom>
        </p:spPr>
      </p:pic>
    </p:spTree>
    <p:extLst>
      <p:ext uri="{BB962C8B-B14F-4D97-AF65-F5344CB8AC3E}">
        <p14:creationId xmlns:p14="http://schemas.microsoft.com/office/powerpoint/2010/main" val="2332247877"/>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Lst>
  <p:timing>
    <p:tnLst>
      <p:par>
        <p:cTn id="1" dur="indefinite" restart="never" nodeType="tmRoot"/>
      </p:par>
    </p:tnLst>
  </p:timing>
  <p:hf hdr="0" ftr="0" dt="0"/>
  <p:txStyles>
    <p:titleStyle>
      <a:lvl1pPr algn="l" rtl="0" eaLnBrk="1" latinLnBrk="0" hangingPunct="1">
        <a:spcBef>
          <a:spcPct val="0"/>
        </a:spcBef>
        <a:buNone/>
        <a:defRPr sz="2800" b="0" kern="1200">
          <a:ln w="500">
            <a:noFill/>
          </a:ln>
          <a:solidFill>
            <a:schemeClr val="tx1"/>
          </a:solidFill>
          <a:effectLst/>
          <a:latin typeface="+mj-lt"/>
          <a:ea typeface="+mj-ea"/>
          <a:cs typeface="+mj-cs"/>
        </a:defRPr>
      </a:lvl1pPr>
    </p:titleStyle>
    <p:bodyStyle>
      <a:lvl1pPr marL="320040" indent="-320040" algn="l" rtl="0" eaLnBrk="1" latinLnBrk="0" hangingPunct="1">
        <a:spcBef>
          <a:spcPct val="20000"/>
        </a:spcBef>
        <a:buClr>
          <a:schemeClr val="accent3"/>
        </a:buClr>
        <a:buSzPct val="100000"/>
        <a:buFont typeface="Arial" pitchFamily="34" charset="0"/>
        <a:buChar char="■"/>
        <a:defRPr sz="1600" kern="1200">
          <a:solidFill>
            <a:schemeClr val="tx1"/>
          </a:solidFill>
          <a:latin typeface="+mn-lt"/>
          <a:ea typeface="+mn-ea"/>
          <a:cs typeface="+mn-cs"/>
        </a:defRPr>
      </a:lvl1pPr>
      <a:lvl2pPr marL="630936" indent="-274320" algn="l" rtl="0" eaLnBrk="1" latinLnBrk="0" hangingPunct="1">
        <a:spcBef>
          <a:spcPct val="20000"/>
        </a:spcBef>
        <a:buClr>
          <a:schemeClr val="accent3"/>
        </a:buClr>
        <a:buSzPct val="100000"/>
        <a:buFont typeface="Arial" pitchFamily="34" charset="0"/>
        <a:buChar char="□"/>
        <a:defRPr lang="en-US" sz="1400" kern="1200" dirty="0" smtClean="0">
          <a:solidFill>
            <a:schemeClr val="accent5"/>
          </a:solidFill>
          <a:latin typeface="+mn-lt"/>
          <a:ea typeface="+mn-ea"/>
          <a:cs typeface="+mn-cs"/>
        </a:defRPr>
      </a:lvl2pPr>
      <a:lvl3pPr marL="934974" indent="-285750" algn="l" rtl="0" eaLnBrk="1" latinLnBrk="0" hangingPunct="1">
        <a:spcBef>
          <a:spcPct val="20000"/>
        </a:spcBef>
        <a:buClr>
          <a:schemeClr val="accent3"/>
        </a:buClr>
        <a:buSzPct val="100000"/>
        <a:buFont typeface="Arial" pitchFamily="34" charset="0"/>
        <a:buChar char="▪"/>
        <a:defRPr sz="1400" kern="1200">
          <a:solidFill>
            <a:schemeClr val="bg2">
              <a:lumMod val="50000"/>
            </a:schemeClr>
          </a:solidFill>
          <a:latin typeface="+mn-lt"/>
          <a:ea typeface="+mn-ea"/>
          <a:cs typeface="+mn-cs"/>
        </a:defRPr>
      </a:lvl3pPr>
      <a:lvl4pPr marL="1245870" indent="-285750" algn="l" rtl="0" eaLnBrk="1" latinLnBrk="0" hangingPunct="1">
        <a:spcBef>
          <a:spcPct val="20000"/>
        </a:spcBef>
        <a:buClr>
          <a:schemeClr val="accent3"/>
        </a:buClr>
        <a:buSzPct val="100000"/>
        <a:buFont typeface="Arial" pitchFamily="34" charset="0"/>
        <a:buChar char="▫"/>
        <a:defRPr sz="1200" kern="1200">
          <a:solidFill>
            <a:schemeClr val="bg2">
              <a:lumMod val="50000"/>
            </a:schemeClr>
          </a:solidFill>
          <a:latin typeface="+mn-lt"/>
          <a:ea typeface="+mn-ea"/>
          <a:cs typeface="+mn-cs"/>
        </a:defRPr>
      </a:lvl4pPr>
      <a:lvl5pPr marL="1426464" indent="-228600" algn="l" rtl="0" eaLnBrk="1" latinLnBrk="0" hangingPunct="1">
        <a:spcBef>
          <a:spcPct val="20000"/>
        </a:spcBef>
        <a:buClr>
          <a:schemeClr val="accent3"/>
        </a:buClr>
        <a:buSzPct val="100000"/>
        <a:buFont typeface="Arial" pitchFamily="34" charset="0"/>
        <a:buChar char="·"/>
        <a:defRPr sz="1200" kern="1200">
          <a:solidFill>
            <a:schemeClr val="bg2">
              <a:lumMod val="50000"/>
            </a:schemeClr>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51362" name="Picture 11"/>
          <p:cNvPicPr>
            <a:picLocks noChangeAspect="1" noChangeArrowheads="1"/>
          </p:cNvPicPr>
          <p:nvPr userDrawn="1"/>
        </p:nvPicPr>
        <p:blipFill>
          <a:blip r:embed="rId12"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51363"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51364"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6" name="Picture 5"/>
          <p:cNvPicPr>
            <a:picLocks noChangeAspect="1" noChangeArrowheads="1"/>
          </p:cNvPicPr>
          <p:nvPr userDrawn="1"/>
        </p:nvPicPr>
        <p:blipFill>
          <a:blip r:embed="rId13"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739" r:id="rId10"/>
  </p:sldLayoutIdLst>
  <p:hf hdr="0" ftr="0" dt="0"/>
  <p:txStyles>
    <p:titleStyle>
      <a:lvl1pPr algn="l" rtl="0" fontAlgn="base">
        <a:spcBef>
          <a:spcPct val="0"/>
        </a:spcBef>
        <a:spcAft>
          <a:spcPct val="0"/>
        </a:spcAft>
        <a:defRPr sz="2000" b="1">
          <a:solidFill>
            <a:schemeClr val="tx1"/>
          </a:solidFill>
          <a:latin typeface="+mj-lt"/>
          <a:ea typeface="+mj-ea"/>
          <a:cs typeface="+mj-cs"/>
        </a:defRPr>
      </a:lvl1pPr>
      <a:lvl2pPr algn="l" rtl="0" fontAlgn="base">
        <a:spcBef>
          <a:spcPct val="0"/>
        </a:spcBef>
        <a:spcAft>
          <a:spcPct val="0"/>
        </a:spcAft>
        <a:defRPr sz="2000" b="1">
          <a:solidFill>
            <a:schemeClr val="tx1"/>
          </a:solidFill>
          <a:latin typeface="Arial" charset="0"/>
          <a:cs typeface="Arial" charset="0"/>
        </a:defRPr>
      </a:lvl2pPr>
      <a:lvl3pPr algn="l" rtl="0" fontAlgn="base">
        <a:spcBef>
          <a:spcPct val="0"/>
        </a:spcBef>
        <a:spcAft>
          <a:spcPct val="0"/>
        </a:spcAft>
        <a:defRPr sz="2000" b="1">
          <a:solidFill>
            <a:schemeClr val="tx1"/>
          </a:solidFill>
          <a:latin typeface="Arial" charset="0"/>
          <a:cs typeface="Arial" charset="0"/>
        </a:defRPr>
      </a:lvl3pPr>
      <a:lvl4pPr algn="l" rtl="0" fontAlgn="base">
        <a:spcBef>
          <a:spcPct val="0"/>
        </a:spcBef>
        <a:spcAft>
          <a:spcPct val="0"/>
        </a:spcAft>
        <a:defRPr sz="2000" b="1">
          <a:solidFill>
            <a:schemeClr val="tx1"/>
          </a:solidFill>
          <a:latin typeface="Arial" charset="0"/>
          <a:cs typeface="Arial" charset="0"/>
        </a:defRPr>
      </a:lvl4pPr>
      <a:lvl5pPr algn="l" rtl="0" fontAlgn="base">
        <a:spcBef>
          <a:spcPct val="0"/>
        </a:spcBef>
        <a:spcAft>
          <a:spcPct val="0"/>
        </a:spcAft>
        <a:defRPr sz="2000" b="1">
          <a:solidFill>
            <a:schemeClr val="tx1"/>
          </a:solidFill>
          <a:latin typeface="Arial" charset="0"/>
          <a:cs typeface="Arial" charset="0"/>
        </a:defRPr>
      </a:lvl5pPr>
      <a:lvl6pPr marL="457200" algn="l" rtl="0" fontAlgn="base">
        <a:spcBef>
          <a:spcPct val="0"/>
        </a:spcBef>
        <a:spcAft>
          <a:spcPct val="0"/>
        </a:spcAft>
        <a:defRPr sz="2000" b="1">
          <a:solidFill>
            <a:schemeClr val="tx1"/>
          </a:solidFill>
          <a:latin typeface="Arial" charset="0"/>
          <a:cs typeface="Arial" charset="0"/>
        </a:defRPr>
      </a:lvl6pPr>
      <a:lvl7pPr marL="914400" algn="l" rtl="0" fontAlgn="base">
        <a:spcBef>
          <a:spcPct val="0"/>
        </a:spcBef>
        <a:spcAft>
          <a:spcPct val="0"/>
        </a:spcAft>
        <a:defRPr sz="2000" b="1">
          <a:solidFill>
            <a:schemeClr val="tx1"/>
          </a:solidFill>
          <a:latin typeface="Arial" charset="0"/>
          <a:cs typeface="Arial" charset="0"/>
        </a:defRPr>
      </a:lvl7pPr>
      <a:lvl8pPr marL="1371600" algn="l" rtl="0" fontAlgn="base">
        <a:spcBef>
          <a:spcPct val="0"/>
        </a:spcBef>
        <a:spcAft>
          <a:spcPct val="0"/>
        </a:spcAft>
        <a:defRPr sz="2000" b="1">
          <a:solidFill>
            <a:schemeClr val="tx1"/>
          </a:solidFill>
          <a:latin typeface="Arial" charset="0"/>
          <a:cs typeface="Arial" charset="0"/>
        </a:defRPr>
      </a:lvl8pPr>
      <a:lvl9pPr marL="1828800" algn="l" rtl="0" fontAlgn="base">
        <a:spcBef>
          <a:spcPct val="0"/>
        </a:spcBef>
        <a:spcAft>
          <a:spcPct val="0"/>
        </a:spcAft>
        <a:defRPr sz="2000" b="1">
          <a:solidFill>
            <a:schemeClr val="tx1"/>
          </a:solidFill>
          <a:latin typeface="Arial" charset="0"/>
          <a:cs typeface="Arial" charset="0"/>
        </a:defRPr>
      </a:lvl9pPr>
    </p:titleStyle>
    <p:bodyStyle>
      <a:lvl1pPr marL="342900" indent="-342900" algn="l" rtl="0" fontAlgn="base">
        <a:spcBef>
          <a:spcPct val="20000"/>
        </a:spcBef>
        <a:spcAft>
          <a:spcPct val="0"/>
        </a:spcAft>
        <a:buFont typeface="Arial" charset="0"/>
        <a:defRPr sz="2000">
          <a:solidFill>
            <a:schemeClr val="tx1"/>
          </a:solidFill>
          <a:latin typeface="+mn-lt"/>
          <a:ea typeface="+mn-ea"/>
          <a:cs typeface="+mn-cs"/>
        </a:defRPr>
      </a:lvl1pPr>
      <a:lvl2pPr marL="341313" indent="-282575" algn="l" rtl="0" fontAlgn="base">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fontAlgn="base">
        <a:spcBef>
          <a:spcPct val="20000"/>
        </a:spcBef>
        <a:spcAft>
          <a:spcPct val="0"/>
        </a:spcAft>
        <a:buFont typeface="Arial" charset="0"/>
        <a:buChar char="–"/>
        <a:defRPr>
          <a:solidFill>
            <a:schemeClr val="tx1"/>
          </a:solidFill>
          <a:latin typeface="+mn-lt"/>
          <a:cs typeface="+mn-cs"/>
        </a:defRPr>
      </a:lvl3pPr>
      <a:lvl4pPr marL="1600200" indent="-228600" algn="l" rtl="0" fontAlgn="base">
        <a:spcBef>
          <a:spcPct val="20000"/>
        </a:spcBef>
        <a:spcAft>
          <a:spcPct val="0"/>
        </a:spcAft>
        <a:buFont typeface="Arial" charset="0"/>
        <a:buChar char="–"/>
        <a:defRPr sz="2000">
          <a:solidFill>
            <a:schemeClr val="tx1"/>
          </a:solidFill>
          <a:latin typeface="+mn-lt"/>
          <a:cs typeface="+mn-cs"/>
        </a:defRPr>
      </a:lvl4pPr>
      <a:lvl5pPr marL="2057400" indent="-228600" algn="l" rtl="0" fontAlgn="base">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a:defRPr/>
            </a:pPr>
            <a:fld id="{310A5685-4905-49FF-A08E-2E52D6DF3462}" type="slidenum">
              <a:rPr lang="en-US" smtClean="0"/>
              <a:pPr>
                <a:defRPr/>
              </a:pPr>
              <a:t>‹#›</a:t>
            </a:fld>
            <a:endParaRPr lang="en-US" dirty="0"/>
          </a:p>
        </p:txBody>
      </p:sp>
      <p:pic>
        <p:nvPicPr>
          <p:cNvPr id="11" name="Picture 11"/>
          <p:cNvPicPr>
            <a:picLocks noChangeAspect="1" noChangeArrowheads="1"/>
          </p:cNvPicPr>
          <p:nvPr/>
        </p:nvPicPr>
        <p:blipFill>
          <a:blip r:embed="rId9"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6"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17" name="Picture 16"/>
          <p:cNvPicPr>
            <a:picLocks noChangeAspect="1" noChangeArrowheads="1"/>
          </p:cNvPicPr>
          <p:nvPr/>
        </p:nvPicPr>
        <p:blipFill>
          <a:blip r:embed="rId10" cstate="print"/>
          <a:srcRect/>
          <a:stretch>
            <a:fillRect/>
          </a:stretch>
        </p:blipFill>
        <p:spPr bwMode="auto">
          <a:xfrm>
            <a:off x="0" y="4829175"/>
            <a:ext cx="457200" cy="314325"/>
          </a:xfrm>
          <a:prstGeom prst="rect">
            <a:avLst/>
          </a:prstGeom>
          <a:noFill/>
          <a:ln w="9525">
            <a:noFill/>
            <a:miter lim="800000"/>
            <a:headEnd/>
            <a:tailEnd/>
          </a:ln>
        </p:spPr>
      </p:pic>
      <p:sp>
        <p:nvSpPr>
          <p:cNvPr id="19" name="Text Box 8"/>
          <p:cNvSpPr txBox="1">
            <a:spLocks noChangeArrowheads="1"/>
          </p:cNvSpPr>
          <p:nvPr/>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pic>
        <p:nvPicPr>
          <p:cNvPr id="20" name="Picture 11"/>
          <p:cNvPicPr>
            <a:picLocks noChangeAspect="1" noChangeArrowheads="1"/>
          </p:cNvPicPr>
          <p:nvPr userDrawn="1"/>
        </p:nvPicPr>
        <p:blipFill>
          <a:blip r:embed="rId9" cstate="print"/>
          <a:srcRect l="1666" t="-25490"/>
          <a:stretch>
            <a:fillRect/>
          </a:stretch>
        </p:blipFill>
        <p:spPr bwMode="auto">
          <a:xfrm>
            <a:off x="76200" y="285750"/>
            <a:ext cx="8991600" cy="465535"/>
          </a:xfrm>
          <a:prstGeom prst="rect">
            <a:avLst/>
          </a:prstGeom>
          <a:noFill/>
          <a:ln w="9525">
            <a:noFill/>
            <a:miter lim="800000"/>
            <a:headEnd/>
            <a:tailEnd/>
          </a:ln>
        </p:spPr>
      </p:pic>
      <p:sp>
        <p:nvSpPr>
          <p:cNvPr id="21"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23" name="Picture 22"/>
          <p:cNvPicPr>
            <a:picLocks noChangeAspect="1" noChangeArrowheads="1"/>
          </p:cNvPicPr>
          <p:nvPr userDrawn="1"/>
        </p:nvPicPr>
        <p:blipFill>
          <a:blip r:embed="rId10" cstate="print"/>
          <a:srcRect/>
          <a:stretch>
            <a:fillRect/>
          </a:stretch>
        </p:blipFill>
        <p:spPr bwMode="auto">
          <a:xfrm>
            <a:off x="0" y="4829175"/>
            <a:ext cx="457200" cy="314325"/>
          </a:xfrm>
          <a:prstGeom prst="rect">
            <a:avLst/>
          </a:prstGeom>
          <a:noFill/>
          <a:ln w="9525">
            <a:noFill/>
            <a:miter lim="800000"/>
            <a:headEnd/>
            <a:tailEnd/>
          </a:ln>
        </p:spPr>
      </p:pic>
      <p:sp>
        <p:nvSpPr>
          <p:cNvPr id="24"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49314" name="Picture 11"/>
          <p:cNvPicPr>
            <a:picLocks noChangeAspect="1" noChangeArrowheads="1"/>
          </p:cNvPicPr>
          <p:nvPr/>
        </p:nvPicPr>
        <p:blipFill>
          <a:blip r:embed="rId14"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49315"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49316"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sp>
        <p:nvSpPr>
          <p:cNvPr id="6" name="Slide Number Placeholder 6"/>
          <p:cNvSpPr>
            <a:spLocks noGrp="1"/>
          </p:cNvSpPr>
          <p:nvPr>
            <p:ph type="sldNum" sz="quarter" idx="4"/>
          </p:nvPr>
        </p:nvSpPr>
        <p:spPr>
          <a:xfrm>
            <a:off x="7223126" y="4800600"/>
            <a:ext cx="1355725" cy="205979"/>
          </a:xfrm>
          <a:prstGeom prst="rect">
            <a:avLst/>
          </a:prstGeom>
        </p:spPr>
        <p:txBody>
          <a:bodyPr rIns="0"/>
          <a:lstStyle>
            <a:lvl1pPr algn="r">
              <a:lnSpc>
                <a:spcPct val="100000"/>
              </a:lnSpc>
              <a:spcBef>
                <a:spcPct val="0"/>
              </a:spcBef>
              <a:defRPr sz="1100" b="1" smtClean="0">
                <a:solidFill>
                  <a:srgbClr val="808080"/>
                </a:solidFill>
              </a:defRPr>
            </a:lvl1pPr>
          </a:lstStyle>
          <a:p>
            <a:pPr>
              <a:defRPr/>
            </a:pPr>
            <a:fld id="{310A5685-4905-49FF-A08E-2E52D6DF346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hf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Arial" charset="0"/>
          <a:cs typeface="Arial" charset="0"/>
        </a:defRPr>
      </a:lvl2pPr>
      <a:lvl3pPr algn="l" rtl="0" eaLnBrk="1" fontAlgn="base" hangingPunct="1">
        <a:spcBef>
          <a:spcPct val="0"/>
        </a:spcBef>
        <a:spcAft>
          <a:spcPct val="0"/>
        </a:spcAft>
        <a:defRPr sz="2000" b="1">
          <a:solidFill>
            <a:schemeClr val="tx1"/>
          </a:solidFill>
          <a:latin typeface="Arial" charset="0"/>
          <a:cs typeface="Arial" charset="0"/>
        </a:defRPr>
      </a:lvl3pPr>
      <a:lvl4pPr algn="l" rtl="0" eaLnBrk="1" fontAlgn="base" hangingPunct="1">
        <a:spcBef>
          <a:spcPct val="0"/>
        </a:spcBef>
        <a:spcAft>
          <a:spcPct val="0"/>
        </a:spcAft>
        <a:defRPr sz="2000" b="1">
          <a:solidFill>
            <a:schemeClr val="tx1"/>
          </a:solidFill>
          <a:latin typeface="Arial" charset="0"/>
          <a:cs typeface="Arial" charset="0"/>
        </a:defRPr>
      </a:lvl4pPr>
      <a:lvl5pPr algn="l" rtl="0" eaLnBrk="1" fontAlgn="base" hangingPunct="1">
        <a:spcBef>
          <a:spcPct val="0"/>
        </a:spcBef>
        <a:spcAft>
          <a:spcPct val="0"/>
        </a:spcAft>
        <a:defRPr sz="2000" b="1">
          <a:solidFill>
            <a:schemeClr val="tx1"/>
          </a:solidFill>
          <a:latin typeface="Arial" charset="0"/>
          <a:cs typeface="Arial" charset="0"/>
        </a:defRPr>
      </a:lvl5pPr>
      <a:lvl6pPr marL="457200" algn="l" rtl="0" eaLnBrk="1" fontAlgn="base" hangingPunct="1">
        <a:spcBef>
          <a:spcPct val="0"/>
        </a:spcBef>
        <a:spcAft>
          <a:spcPct val="0"/>
        </a:spcAft>
        <a:defRPr sz="2000" b="1">
          <a:solidFill>
            <a:schemeClr val="tx1"/>
          </a:solidFill>
          <a:latin typeface="Arial" charset="0"/>
          <a:cs typeface="Arial" charset="0"/>
        </a:defRPr>
      </a:lvl6pPr>
      <a:lvl7pPr marL="914400" algn="l" rtl="0" eaLnBrk="1" fontAlgn="base" hangingPunct="1">
        <a:spcBef>
          <a:spcPct val="0"/>
        </a:spcBef>
        <a:spcAft>
          <a:spcPct val="0"/>
        </a:spcAft>
        <a:defRPr sz="2000" b="1">
          <a:solidFill>
            <a:schemeClr val="tx1"/>
          </a:solidFill>
          <a:latin typeface="Arial" charset="0"/>
          <a:cs typeface="Arial" charset="0"/>
        </a:defRPr>
      </a:lvl7pPr>
      <a:lvl8pPr marL="1371600" algn="l" rtl="0" eaLnBrk="1" fontAlgn="base" hangingPunct="1">
        <a:spcBef>
          <a:spcPct val="0"/>
        </a:spcBef>
        <a:spcAft>
          <a:spcPct val="0"/>
        </a:spcAft>
        <a:defRPr sz="2000" b="1">
          <a:solidFill>
            <a:schemeClr val="tx1"/>
          </a:solidFill>
          <a:latin typeface="Arial" charset="0"/>
          <a:cs typeface="Arial" charset="0"/>
        </a:defRPr>
      </a:lvl8pPr>
      <a:lvl9pPr marL="1828800" algn="l" rtl="0" eaLnBrk="1" fontAlgn="base" hangingPunct="1">
        <a:spcBef>
          <a:spcPct val="0"/>
        </a:spcBef>
        <a:spcAft>
          <a:spcPct val="0"/>
        </a:spcAft>
        <a:defRPr sz="20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000">
          <a:solidFill>
            <a:schemeClr val="tx1"/>
          </a:solidFill>
          <a:latin typeface="+mn-lt"/>
          <a:ea typeface="+mn-ea"/>
          <a:cs typeface="+mn-cs"/>
        </a:defRPr>
      </a:lvl1pPr>
      <a:lvl2pPr marL="341313" indent="-282575" algn="l" rtl="0" eaLnBrk="1" fontAlgn="base" hangingPunct="1">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eaLnBrk="1" fontAlgn="base" hangingPunct="1">
        <a:spcBef>
          <a:spcPct val="20000"/>
        </a:spcBef>
        <a:spcAft>
          <a:spcPct val="0"/>
        </a:spcAft>
        <a:buFont typeface="Arial" charset="0"/>
        <a:buChar char="–"/>
        <a:defRPr>
          <a:solidFill>
            <a:schemeClr val="tx1"/>
          </a:solidFill>
          <a:latin typeface="+mn-lt"/>
          <a:cs typeface="+mn-cs"/>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cs typeface="+mn-cs"/>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cs typeface="+mn-cs"/>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B6D73-4045-4093-8198-E58C8A69839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51362" name="Picture 11"/>
          <p:cNvPicPr>
            <a:picLocks noChangeAspect="1" noChangeArrowheads="1"/>
          </p:cNvPicPr>
          <p:nvPr/>
        </p:nvPicPr>
        <p:blipFill>
          <a:blip r:embed="rId12"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51363"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51364"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6" name="Picture 5"/>
          <p:cNvPicPr>
            <a:picLocks noChangeAspect="1" noChangeArrowheads="1"/>
          </p:cNvPicPr>
          <p:nvPr/>
        </p:nvPicPr>
        <p:blipFill>
          <a:blip r:embed="rId13" cstate="print"/>
          <a:srcRect/>
          <a:stretch>
            <a:fillRect/>
          </a:stretch>
        </p:blipFill>
        <p:spPr bwMode="auto">
          <a:xfrm>
            <a:off x="0" y="4829175"/>
            <a:ext cx="457200" cy="314325"/>
          </a:xfrm>
          <a:prstGeom prst="rect">
            <a:avLst/>
          </a:prstGeom>
          <a:noFill/>
          <a:ln w="9525">
            <a:noFill/>
            <a:miter lim="800000"/>
            <a:headEnd/>
            <a:tailEnd/>
          </a:ln>
        </p:spPr>
      </p:pic>
      <p:sp>
        <p:nvSpPr>
          <p:cNvPr id="7" name="Text Box 8"/>
          <p:cNvSpPr txBox="1">
            <a:spLocks noChangeArrowheads="1"/>
          </p:cNvSpPr>
          <p:nvPr/>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chemeClr val="bg1"/>
                </a:solidFill>
                <a:latin typeface="Century Gothic" pitchFamily="34" charset="0"/>
              </a:rPr>
              <a:t>Execution Excellence</a:t>
            </a:r>
            <a:endParaRPr lang="en-US" sz="1400" b="1" dirty="0">
              <a:solidFill>
                <a:schemeClr val="bg1"/>
              </a:solidFill>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Lst>
  <p:hf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Arial" charset="0"/>
          <a:cs typeface="Arial" charset="0"/>
        </a:defRPr>
      </a:lvl2pPr>
      <a:lvl3pPr algn="l" rtl="0" eaLnBrk="1" fontAlgn="base" hangingPunct="1">
        <a:spcBef>
          <a:spcPct val="0"/>
        </a:spcBef>
        <a:spcAft>
          <a:spcPct val="0"/>
        </a:spcAft>
        <a:defRPr sz="2000" b="1">
          <a:solidFill>
            <a:schemeClr val="tx1"/>
          </a:solidFill>
          <a:latin typeface="Arial" charset="0"/>
          <a:cs typeface="Arial" charset="0"/>
        </a:defRPr>
      </a:lvl3pPr>
      <a:lvl4pPr algn="l" rtl="0" eaLnBrk="1" fontAlgn="base" hangingPunct="1">
        <a:spcBef>
          <a:spcPct val="0"/>
        </a:spcBef>
        <a:spcAft>
          <a:spcPct val="0"/>
        </a:spcAft>
        <a:defRPr sz="2000" b="1">
          <a:solidFill>
            <a:schemeClr val="tx1"/>
          </a:solidFill>
          <a:latin typeface="Arial" charset="0"/>
          <a:cs typeface="Arial" charset="0"/>
        </a:defRPr>
      </a:lvl4pPr>
      <a:lvl5pPr algn="l" rtl="0" eaLnBrk="1" fontAlgn="base" hangingPunct="1">
        <a:spcBef>
          <a:spcPct val="0"/>
        </a:spcBef>
        <a:spcAft>
          <a:spcPct val="0"/>
        </a:spcAft>
        <a:defRPr sz="2000" b="1">
          <a:solidFill>
            <a:schemeClr val="tx1"/>
          </a:solidFill>
          <a:latin typeface="Arial" charset="0"/>
          <a:cs typeface="Arial" charset="0"/>
        </a:defRPr>
      </a:lvl5pPr>
      <a:lvl6pPr marL="457200" algn="l" rtl="0" eaLnBrk="1" fontAlgn="base" hangingPunct="1">
        <a:spcBef>
          <a:spcPct val="0"/>
        </a:spcBef>
        <a:spcAft>
          <a:spcPct val="0"/>
        </a:spcAft>
        <a:defRPr sz="2000" b="1">
          <a:solidFill>
            <a:schemeClr val="tx1"/>
          </a:solidFill>
          <a:latin typeface="Arial" charset="0"/>
          <a:cs typeface="Arial" charset="0"/>
        </a:defRPr>
      </a:lvl6pPr>
      <a:lvl7pPr marL="914400" algn="l" rtl="0" eaLnBrk="1" fontAlgn="base" hangingPunct="1">
        <a:spcBef>
          <a:spcPct val="0"/>
        </a:spcBef>
        <a:spcAft>
          <a:spcPct val="0"/>
        </a:spcAft>
        <a:defRPr sz="2000" b="1">
          <a:solidFill>
            <a:schemeClr val="tx1"/>
          </a:solidFill>
          <a:latin typeface="Arial" charset="0"/>
          <a:cs typeface="Arial" charset="0"/>
        </a:defRPr>
      </a:lvl7pPr>
      <a:lvl8pPr marL="1371600" algn="l" rtl="0" eaLnBrk="1" fontAlgn="base" hangingPunct="1">
        <a:spcBef>
          <a:spcPct val="0"/>
        </a:spcBef>
        <a:spcAft>
          <a:spcPct val="0"/>
        </a:spcAft>
        <a:defRPr sz="2000" b="1">
          <a:solidFill>
            <a:schemeClr val="tx1"/>
          </a:solidFill>
          <a:latin typeface="Arial" charset="0"/>
          <a:cs typeface="Arial" charset="0"/>
        </a:defRPr>
      </a:lvl8pPr>
      <a:lvl9pPr marL="1828800" algn="l" rtl="0" eaLnBrk="1" fontAlgn="base" hangingPunct="1">
        <a:spcBef>
          <a:spcPct val="0"/>
        </a:spcBef>
        <a:spcAft>
          <a:spcPct val="0"/>
        </a:spcAft>
        <a:defRPr sz="20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000">
          <a:solidFill>
            <a:schemeClr val="tx1"/>
          </a:solidFill>
          <a:latin typeface="+mn-lt"/>
          <a:ea typeface="+mn-ea"/>
          <a:cs typeface="+mn-cs"/>
        </a:defRPr>
      </a:lvl1pPr>
      <a:lvl2pPr marL="341313" indent="-282575" algn="l" rtl="0" eaLnBrk="1" fontAlgn="base" hangingPunct="1">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eaLnBrk="1" fontAlgn="base" hangingPunct="1">
        <a:spcBef>
          <a:spcPct val="20000"/>
        </a:spcBef>
        <a:spcAft>
          <a:spcPct val="0"/>
        </a:spcAft>
        <a:buFont typeface="Arial" charset="0"/>
        <a:buChar char="–"/>
        <a:defRPr>
          <a:solidFill>
            <a:schemeClr val="tx1"/>
          </a:solidFill>
          <a:latin typeface="+mn-lt"/>
          <a:cs typeface="+mn-cs"/>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cs typeface="+mn-cs"/>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cs typeface="+mn-cs"/>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4343440"/>
            <a:ext cx="3402314" cy="810651"/>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a:defRPr/>
            </a:pPr>
            <a:fld id="{310A5685-4905-49FF-A08E-2E52D6DF3462}" type="slidenum">
              <a:rPr lang="en-US" smtClean="0"/>
              <a:pPr>
                <a:defRPr/>
              </a:pPr>
              <a:t>‹#›</a:t>
            </a:fld>
            <a:endParaRPr lang="en-US" dirty="0"/>
          </a:p>
        </p:txBody>
      </p:sp>
      <p:pic>
        <p:nvPicPr>
          <p:cNvPr id="11" name="Picture 11"/>
          <p:cNvPicPr>
            <a:picLocks noChangeAspect="1" noChangeArrowheads="1"/>
          </p:cNvPicPr>
          <p:nvPr/>
        </p:nvPicPr>
        <p:blipFill>
          <a:blip r:embed="rId9"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6"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17" name="Picture 16"/>
          <p:cNvPicPr>
            <a:picLocks noChangeAspect="1" noChangeArrowheads="1"/>
          </p:cNvPicPr>
          <p:nvPr/>
        </p:nvPicPr>
        <p:blipFill>
          <a:blip r:embed="rId10" cstate="print"/>
          <a:srcRect/>
          <a:stretch>
            <a:fillRect/>
          </a:stretch>
        </p:blipFill>
        <p:spPr bwMode="auto">
          <a:xfrm>
            <a:off x="0" y="4829175"/>
            <a:ext cx="457200" cy="314325"/>
          </a:xfrm>
          <a:prstGeom prst="rect">
            <a:avLst/>
          </a:prstGeom>
          <a:noFill/>
          <a:ln w="9525">
            <a:noFill/>
            <a:miter lim="800000"/>
            <a:headEnd/>
            <a:tailEnd/>
          </a:ln>
        </p:spPr>
      </p:pic>
      <p:sp>
        <p:nvSpPr>
          <p:cNvPr id="19" name="Text Box 8"/>
          <p:cNvSpPr txBox="1">
            <a:spLocks noChangeArrowheads="1"/>
          </p:cNvSpPr>
          <p:nvPr/>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pic>
        <p:nvPicPr>
          <p:cNvPr id="20" name="Picture 11"/>
          <p:cNvPicPr>
            <a:picLocks noChangeAspect="1" noChangeArrowheads="1"/>
          </p:cNvPicPr>
          <p:nvPr userDrawn="1"/>
        </p:nvPicPr>
        <p:blipFill>
          <a:blip r:embed="rId9" cstate="print"/>
          <a:srcRect l="1666" t="-25490"/>
          <a:stretch>
            <a:fillRect/>
          </a:stretch>
        </p:blipFill>
        <p:spPr bwMode="auto">
          <a:xfrm>
            <a:off x="76200" y="285750"/>
            <a:ext cx="8991600" cy="465535"/>
          </a:xfrm>
          <a:prstGeom prst="rect">
            <a:avLst/>
          </a:prstGeom>
          <a:noFill/>
          <a:ln w="9525">
            <a:noFill/>
            <a:miter lim="800000"/>
            <a:headEnd/>
            <a:tailEnd/>
          </a:ln>
        </p:spPr>
      </p:pic>
      <p:sp>
        <p:nvSpPr>
          <p:cNvPr id="21" name="Text Box 9"/>
          <p:cNvSpPr txBox="1">
            <a:spLocks noChangeArrowheads="1"/>
          </p:cNvSpPr>
          <p:nvPr userDrawn="1"/>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pic>
        <p:nvPicPr>
          <p:cNvPr id="23" name="Picture 22"/>
          <p:cNvPicPr>
            <a:picLocks noChangeAspect="1" noChangeArrowheads="1"/>
          </p:cNvPicPr>
          <p:nvPr userDrawn="1"/>
        </p:nvPicPr>
        <p:blipFill>
          <a:blip r:embed="rId10" cstate="print"/>
          <a:srcRect/>
          <a:stretch>
            <a:fillRect/>
          </a:stretch>
        </p:blipFill>
        <p:spPr bwMode="auto">
          <a:xfrm>
            <a:off x="0" y="4829175"/>
            <a:ext cx="457200" cy="314325"/>
          </a:xfrm>
          <a:prstGeom prst="rect">
            <a:avLst/>
          </a:prstGeom>
          <a:noFill/>
          <a:ln w="9525">
            <a:noFill/>
            <a:miter lim="800000"/>
            <a:headEnd/>
            <a:tailEnd/>
          </a:ln>
        </p:spPr>
      </p:pic>
      <p:sp>
        <p:nvSpPr>
          <p:cNvPr id="24" name="Text Box 8"/>
          <p:cNvSpPr txBox="1">
            <a:spLocks noChangeArrowheads="1"/>
          </p:cNvSpPr>
          <p:nvPr userDrawn="1"/>
        </p:nvSpPr>
        <p:spPr bwMode="auto">
          <a:xfrm>
            <a:off x="393826" y="4888472"/>
            <a:ext cx="2052165" cy="286232"/>
          </a:xfrm>
          <a:prstGeom prst="rect">
            <a:avLst/>
          </a:prstGeom>
          <a:noFill/>
          <a:ln w="9525">
            <a:noFill/>
            <a:miter lim="800000"/>
            <a:headEnd/>
            <a:tailEnd/>
          </a:ln>
        </p:spPr>
        <p:txBody>
          <a:bodyPr wrap="none">
            <a:spAutoFit/>
          </a:bodyPr>
          <a:lstStyle/>
          <a:p>
            <a:r>
              <a:rPr lang="en-US" sz="1400" b="1" dirty="0" smtClean="0">
                <a:solidFill>
                  <a:srgbClr val="FF0000"/>
                </a:solidFill>
                <a:latin typeface="Century Gothic" pitchFamily="34" charset="0"/>
              </a:rPr>
              <a:t>Execution Excellence</a:t>
            </a:r>
            <a:endParaRPr lang="en-US" sz="1400" b="1" dirty="0">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49314" name="Picture 11"/>
          <p:cNvPicPr>
            <a:picLocks noChangeAspect="1" noChangeArrowheads="1"/>
          </p:cNvPicPr>
          <p:nvPr/>
        </p:nvPicPr>
        <p:blipFill>
          <a:blip r:embed="rId14" cstate="print"/>
          <a:srcRect l="1666" t="-25490"/>
          <a:stretch>
            <a:fillRect/>
          </a:stretch>
        </p:blipFill>
        <p:spPr bwMode="auto">
          <a:xfrm>
            <a:off x="76200" y="285750"/>
            <a:ext cx="8991600" cy="465535"/>
          </a:xfrm>
          <a:prstGeom prst="rect">
            <a:avLst/>
          </a:prstGeom>
          <a:noFill/>
          <a:ln w="9525">
            <a:noFill/>
            <a:miter lim="800000"/>
            <a:headEnd/>
            <a:tailEnd/>
          </a:ln>
        </p:spPr>
      </p:pic>
      <p:sp>
        <p:nvSpPr>
          <p:cNvPr id="1549315" name="Title Placeholder 1"/>
          <p:cNvSpPr>
            <a:spLocks noGrp="1"/>
          </p:cNvSpPr>
          <p:nvPr>
            <p:ph type="title"/>
          </p:nvPr>
        </p:nvSpPr>
        <p:spPr bwMode="auto">
          <a:xfrm>
            <a:off x="365125" y="205978"/>
            <a:ext cx="5773738" cy="47982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Enter Title Text Here</a:t>
            </a:r>
          </a:p>
        </p:txBody>
      </p:sp>
      <p:sp>
        <p:nvSpPr>
          <p:cNvPr id="1549316" name="Text Placeholder 2"/>
          <p:cNvSpPr>
            <a:spLocks noGrp="1"/>
          </p:cNvSpPr>
          <p:nvPr>
            <p:ph type="body" idx="1"/>
          </p:nvPr>
        </p:nvSpPr>
        <p:spPr bwMode="auto">
          <a:xfrm>
            <a:off x="365126" y="950119"/>
            <a:ext cx="8213725" cy="37647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Enter First Level Text</a:t>
            </a:r>
          </a:p>
          <a:p>
            <a:pPr lvl="1"/>
            <a:r>
              <a:rPr lang="en-US" smtClean="0"/>
              <a:t>Second Level</a:t>
            </a:r>
          </a:p>
          <a:p>
            <a:pPr lvl="2"/>
            <a:r>
              <a:rPr lang="en-US" smtClean="0"/>
              <a:t>Third level</a:t>
            </a:r>
          </a:p>
        </p:txBody>
      </p:sp>
      <p:sp>
        <p:nvSpPr>
          <p:cNvPr id="12" name="Text Box 9"/>
          <p:cNvSpPr txBox="1">
            <a:spLocks noChangeArrowheads="1"/>
          </p:cNvSpPr>
          <p:nvPr/>
        </p:nvSpPr>
        <p:spPr bwMode="auto">
          <a:xfrm>
            <a:off x="3616326" y="5025629"/>
            <a:ext cx="2244725" cy="215444"/>
          </a:xfrm>
          <a:prstGeom prst="rect">
            <a:avLst/>
          </a:prstGeom>
          <a:noFill/>
          <a:ln w="9525">
            <a:noFill/>
            <a:miter lim="800000"/>
            <a:headEnd/>
            <a:tailEnd/>
          </a:ln>
          <a:effectLst/>
        </p:spPr>
        <p:txBody>
          <a:bodyPr>
            <a:spAutoFit/>
          </a:bodyPr>
          <a:lstStyle/>
          <a:p>
            <a:pPr>
              <a:lnSpc>
                <a:spcPct val="100000"/>
              </a:lnSpc>
              <a:spcBef>
                <a:spcPct val="0"/>
              </a:spcBef>
              <a:buFont typeface="Arial" charset="0"/>
              <a:buChar char="©"/>
              <a:defRPr/>
            </a:pPr>
            <a:r>
              <a:rPr lang="en-US" sz="800" b="0" dirty="0">
                <a:solidFill>
                  <a:srgbClr val="808080"/>
                </a:solidFill>
              </a:rPr>
              <a:t> 2009 DealerTrack, Inc. All Rights Reserved</a:t>
            </a:r>
            <a:endParaRPr lang="en-US" sz="1800" b="0" dirty="0">
              <a:solidFill>
                <a:srgbClr val="808080"/>
              </a:solidFill>
            </a:endParaRPr>
          </a:p>
        </p:txBody>
      </p:sp>
      <p:sp>
        <p:nvSpPr>
          <p:cNvPr id="6" name="Slide Number Placeholder 6"/>
          <p:cNvSpPr>
            <a:spLocks noGrp="1"/>
          </p:cNvSpPr>
          <p:nvPr>
            <p:ph type="sldNum" sz="quarter" idx="4"/>
          </p:nvPr>
        </p:nvSpPr>
        <p:spPr>
          <a:xfrm>
            <a:off x="7223126" y="4800600"/>
            <a:ext cx="1355725" cy="205979"/>
          </a:xfrm>
          <a:prstGeom prst="rect">
            <a:avLst/>
          </a:prstGeom>
        </p:spPr>
        <p:txBody>
          <a:bodyPr rIns="0"/>
          <a:lstStyle>
            <a:lvl1pPr algn="r">
              <a:lnSpc>
                <a:spcPct val="100000"/>
              </a:lnSpc>
              <a:spcBef>
                <a:spcPct val="0"/>
              </a:spcBef>
              <a:defRPr sz="1100" b="1" smtClean="0">
                <a:solidFill>
                  <a:srgbClr val="808080"/>
                </a:solidFill>
              </a:defRPr>
            </a:lvl1pPr>
          </a:lstStyle>
          <a:p>
            <a:pPr>
              <a:defRPr/>
            </a:pPr>
            <a:fld id="{310A5685-4905-49FF-A08E-2E52D6DF346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hf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Arial" charset="0"/>
          <a:cs typeface="Arial" charset="0"/>
        </a:defRPr>
      </a:lvl2pPr>
      <a:lvl3pPr algn="l" rtl="0" eaLnBrk="1" fontAlgn="base" hangingPunct="1">
        <a:spcBef>
          <a:spcPct val="0"/>
        </a:spcBef>
        <a:spcAft>
          <a:spcPct val="0"/>
        </a:spcAft>
        <a:defRPr sz="2000" b="1">
          <a:solidFill>
            <a:schemeClr val="tx1"/>
          </a:solidFill>
          <a:latin typeface="Arial" charset="0"/>
          <a:cs typeface="Arial" charset="0"/>
        </a:defRPr>
      </a:lvl3pPr>
      <a:lvl4pPr algn="l" rtl="0" eaLnBrk="1" fontAlgn="base" hangingPunct="1">
        <a:spcBef>
          <a:spcPct val="0"/>
        </a:spcBef>
        <a:spcAft>
          <a:spcPct val="0"/>
        </a:spcAft>
        <a:defRPr sz="2000" b="1">
          <a:solidFill>
            <a:schemeClr val="tx1"/>
          </a:solidFill>
          <a:latin typeface="Arial" charset="0"/>
          <a:cs typeface="Arial" charset="0"/>
        </a:defRPr>
      </a:lvl4pPr>
      <a:lvl5pPr algn="l" rtl="0" eaLnBrk="1" fontAlgn="base" hangingPunct="1">
        <a:spcBef>
          <a:spcPct val="0"/>
        </a:spcBef>
        <a:spcAft>
          <a:spcPct val="0"/>
        </a:spcAft>
        <a:defRPr sz="2000" b="1">
          <a:solidFill>
            <a:schemeClr val="tx1"/>
          </a:solidFill>
          <a:latin typeface="Arial" charset="0"/>
          <a:cs typeface="Arial" charset="0"/>
        </a:defRPr>
      </a:lvl5pPr>
      <a:lvl6pPr marL="457200" algn="l" rtl="0" eaLnBrk="1" fontAlgn="base" hangingPunct="1">
        <a:spcBef>
          <a:spcPct val="0"/>
        </a:spcBef>
        <a:spcAft>
          <a:spcPct val="0"/>
        </a:spcAft>
        <a:defRPr sz="2000" b="1">
          <a:solidFill>
            <a:schemeClr val="tx1"/>
          </a:solidFill>
          <a:latin typeface="Arial" charset="0"/>
          <a:cs typeface="Arial" charset="0"/>
        </a:defRPr>
      </a:lvl6pPr>
      <a:lvl7pPr marL="914400" algn="l" rtl="0" eaLnBrk="1" fontAlgn="base" hangingPunct="1">
        <a:spcBef>
          <a:spcPct val="0"/>
        </a:spcBef>
        <a:spcAft>
          <a:spcPct val="0"/>
        </a:spcAft>
        <a:defRPr sz="2000" b="1">
          <a:solidFill>
            <a:schemeClr val="tx1"/>
          </a:solidFill>
          <a:latin typeface="Arial" charset="0"/>
          <a:cs typeface="Arial" charset="0"/>
        </a:defRPr>
      </a:lvl7pPr>
      <a:lvl8pPr marL="1371600" algn="l" rtl="0" eaLnBrk="1" fontAlgn="base" hangingPunct="1">
        <a:spcBef>
          <a:spcPct val="0"/>
        </a:spcBef>
        <a:spcAft>
          <a:spcPct val="0"/>
        </a:spcAft>
        <a:defRPr sz="2000" b="1">
          <a:solidFill>
            <a:schemeClr val="tx1"/>
          </a:solidFill>
          <a:latin typeface="Arial" charset="0"/>
          <a:cs typeface="Arial" charset="0"/>
        </a:defRPr>
      </a:lvl8pPr>
      <a:lvl9pPr marL="1828800" algn="l" rtl="0" eaLnBrk="1" fontAlgn="base" hangingPunct="1">
        <a:spcBef>
          <a:spcPct val="0"/>
        </a:spcBef>
        <a:spcAft>
          <a:spcPct val="0"/>
        </a:spcAft>
        <a:defRPr sz="20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charset="0"/>
        <a:defRPr sz="2000">
          <a:solidFill>
            <a:schemeClr val="tx1"/>
          </a:solidFill>
          <a:latin typeface="+mn-lt"/>
          <a:ea typeface="+mn-ea"/>
          <a:cs typeface="+mn-cs"/>
        </a:defRPr>
      </a:lvl1pPr>
      <a:lvl2pPr marL="341313" indent="-282575" algn="l" rtl="0" eaLnBrk="1" fontAlgn="base" hangingPunct="1">
        <a:spcBef>
          <a:spcPct val="20000"/>
        </a:spcBef>
        <a:spcAft>
          <a:spcPct val="0"/>
        </a:spcAft>
        <a:buClr>
          <a:srgbClr val="FF0000"/>
        </a:buClr>
        <a:buSzPct val="110000"/>
        <a:buFont typeface="Wingdings" pitchFamily="2" charset="2"/>
        <a:buChar char="§"/>
        <a:defRPr sz="2000">
          <a:solidFill>
            <a:schemeClr val="tx1"/>
          </a:solidFill>
          <a:latin typeface="+mn-lt"/>
          <a:cs typeface="+mn-cs"/>
        </a:defRPr>
      </a:lvl2pPr>
      <a:lvl3pPr marL="682625" indent="-280988" algn="l" rtl="0" eaLnBrk="1" fontAlgn="base" hangingPunct="1">
        <a:spcBef>
          <a:spcPct val="20000"/>
        </a:spcBef>
        <a:spcAft>
          <a:spcPct val="0"/>
        </a:spcAft>
        <a:buFont typeface="Arial" charset="0"/>
        <a:buChar char="–"/>
        <a:defRPr>
          <a:solidFill>
            <a:schemeClr val="tx1"/>
          </a:solidFill>
          <a:latin typeface="+mn-lt"/>
          <a:cs typeface="+mn-cs"/>
        </a:defRPr>
      </a:lvl3pPr>
      <a:lvl4pPr marL="1600200" indent="-228600" algn="l" rtl="0" eaLnBrk="1" fontAlgn="base" hangingPunct="1">
        <a:spcBef>
          <a:spcPct val="20000"/>
        </a:spcBef>
        <a:spcAft>
          <a:spcPct val="0"/>
        </a:spcAft>
        <a:buFont typeface="Arial" charset="0"/>
        <a:buChar char="–"/>
        <a:defRPr sz="2000">
          <a:solidFill>
            <a:schemeClr val="tx1"/>
          </a:solidFill>
          <a:latin typeface="+mn-lt"/>
          <a:cs typeface="+mn-cs"/>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cs typeface="+mn-cs"/>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cs typeface="+mn-cs"/>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cs typeface="+mn-cs"/>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cs typeface="+mn-cs"/>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32B6D73-4045-4093-8198-E58C8A69839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2.xml"/><Relationship Id="rId1" Type="http://schemas.openxmlformats.org/officeDocument/2006/relationships/vmlDrawing" Target="../drawings/vmlDrawing1.vml"/><Relationship Id="rId6" Type="http://schemas.openxmlformats.org/officeDocument/2006/relationships/image" Target="../media/image26.png"/><Relationship Id="rId5" Type="http://schemas.openxmlformats.org/officeDocument/2006/relationships/oleObject" Target="../embeddings/oleObject1.bin"/><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xml.rels><?xml version="1.0" encoding="UTF-8" standalone="yes"?>
<Relationships xmlns="http://schemas.openxmlformats.org/package/2006/relationships"><Relationship Id="rId2" Type="http://schemas.openxmlformats.org/officeDocument/2006/relationships/hyperlink" Target="http://wiki.hq.dt.inc/display/DevProc/DT+Reference+Model+-+Metrics+Gadgets+-+Overview" TargetMode="External"/><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2" Type="http://schemas.openxmlformats.org/officeDocument/2006/relationships/hyperlink" Target="http://wiki.hq.dt.inc/display/DevProc/DT+Reference+Model+-+Metrics+Gadgets+-+Overview" TargetMode="Externa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0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3440" y="2647950"/>
            <a:ext cx="7350759" cy="800100"/>
          </a:xfrm>
        </p:spPr>
        <p:txBody>
          <a:bodyPr/>
          <a:lstStyle/>
          <a:p>
            <a:r>
              <a:rPr lang="en-US" dirty="0" smtClean="0"/>
              <a:t>Reference Model Metrics </a:t>
            </a:r>
            <a:br>
              <a:rPr lang="en-US" dirty="0" smtClean="0"/>
            </a:br>
            <a:r>
              <a:rPr lang="en-US" dirty="0" smtClean="0"/>
              <a:t>v1.0 - </a:t>
            </a:r>
            <a:r>
              <a:rPr lang="en-US" sz="2000" i="1" dirty="0" smtClean="0"/>
              <a:t>Scope, Definitions &amp; User Guide</a:t>
            </a:r>
            <a:endParaRPr lang="en-US" i="1" dirty="0"/>
          </a:p>
        </p:txBody>
      </p:sp>
      <p:sp>
        <p:nvSpPr>
          <p:cNvPr id="4" name="Slide Number Placeholder 3"/>
          <p:cNvSpPr>
            <a:spLocks noGrp="1"/>
          </p:cNvSpPr>
          <p:nvPr>
            <p:ph type="sldNum" sz="quarter" idx="4294967295"/>
          </p:nvPr>
        </p:nvSpPr>
        <p:spPr>
          <a:xfrm>
            <a:off x="0" y="4705350"/>
            <a:ext cx="457200" cy="438150"/>
          </a:xfrm>
        </p:spPr>
        <p:txBody>
          <a:bodyPr/>
          <a:lstStyle/>
          <a:p>
            <a:pPr>
              <a:defRPr/>
            </a:pPr>
            <a:fld id="{B2769511-EAFE-4616-9EB1-D1D1A6FEB5E8}" type="slidenum">
              <a:rPr lang="en-US" smtClean="0"/>
              <a:pPr>
                <a:defRPr/>
              </a:pPr>
              <a:t>0</a:t>
            </a:fld>
            <a:endParaRPr lang="en-US" dirty="0"/>
          </a:p>
        </p:txBody>
      </p:sp>
    </p:spTree>
    <p:extLst>
      <p:ext uri="{BB962C8B-B14F-4D97-AF65-F5344CB8AC3E}">
        <p14:creationId xmlns:p14="http://schemas.microsoft.com/office/powerpoint/2010/main" val="146044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backlog - Mockups</a:t>
            </a:r>
            <a:br>
              <a:rPr lang="en-US" dirty="0" smtClean="0"/>
            </a:br>
            <a:r>
              <a:rPr lang="en-US" sz="900" i="1" dirty="0"/>
              <a:t>(Actual look &amp; Feel may vary slightly on the dashboard )</a:t>
            </a:r>
            <a:endParaRPr lang="en-US" sz="900"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9</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159" y="685201"/>
            <a:ext cx="8385175" cy="472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624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backlog - Mockups</a:t>
            </a:r>
            <a:br>
              <a:rPr lang="en-US" dirty="0" smtClean="0"/>
            </a:br>
            <a:r>
              <a:rPr lang="en-US" sz="900" i="1" dirty="0"/>
              <a:t>(Actual look &amp; Feel may vary slightly on the dashboard )</a:t>
            </a:r>
            <a:endParaRPr lang="en-US" sz="900"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10</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920" y="804438"/>
            <a:ext cx="3019065" cy="218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920" y="2965716"/>
            <a:ext cx="3019065" cy="204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783859472"/>
              </p:ext>
            </p:extLst>
          </p:nvPr>
        </p:nvGraphicFramePr>
        <p:xfrm>
          <a:off x="3865262" y="804438"/>
          <a:ext cx="5080330" cy="2956679"/>
        </p:xfrm>
        <a:graphic>
          <a:graphicData uri="http://schemas.openxmlformats.org/drawingml/2006/table">
            <a:tbl>
              <a:tblPr firstRow="1" firstCol="1" bandRow="1"/>
              <a:tblGrid>
                <a:gridCol w="5080330"/>
              </a:tblGrid>
              <a:tr h="292740">
                <a:tc>
                  <a:txBody>
                    <a:bodyPr/>
                    <a:lstStyle/>
                    <a:p>
                      <a:pPr marL="0" marR="0" algn="ctr">
                        <a:lnSpc>
                          <a:spcPct val="115000"/>
                        </a:lnSpc>
                        <a:spcBef>
                          <a:spcPts val="0"/>
                        </a:spcBef>
                        <a:spcAft>
                          <a:spcPts val="0"/>
                        </a:spcAft>
                      </a:pPr>
                      <a:r>
                        <a:rPr lang="en-US" sz="800" b="1" i="1" dirty="0">
                          <a:solidFill>
                            <a:schemeClr val="bg1"/>
                          </a:solidFill>
                          <a:effectLst/>
                          <a:latin typeface="Tahoma"/>
                          <a:ea typeface="Calibri"/>
                          <a:cs typeface="Times New Roman"/>
                        </a:rPr>
                        <a:t>Open Defects by Age </a:t>
                      </a:r>
                      <a:r>
                        <a:rPr lang="en-US" sz="800" b="1" i="1" dirty="0" smtClean="0">
                          <a:solidFill>
                            <a:schemeClr val="bg1"/>
                          </a:solidFill>
                          <a:effectLst/>
                          <a:latin typeface="Tahoma"/>
                          <a:ea typeface="Calibri"/>
                          <a:cs typeface="Times New Roman"/>
                        </a:rPr>
                        <a:t>,Range </a:t>
                      </a:r>
                      <a:r>
                        <a:rPr lang="en-US" sz="800" b="1" i="1" dirty="0">
                          <a:solidFill>
                            <a:schemeClr val="bg1"/>
                          </a:solidFill>
                          <a:effectLst/>
                          <a:latin typeface="Tahoma"/>
                          <a:ea typeface="Calibri"/>
                          <a:cs typeface="Times New Roman"/>
                        </a:rPr>
                        <a:t>&amp; Severity</a:t>
                      </a:r>
                      <a:endParaRPr lang="en-US" sz="1100" dirty="0">
                        <a:solidFill>
                          <a:schemeClr val="bg1"/>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D0D0D"/>
                    </a:solidFill>
                  </a:tcPr>
                </a:tc>
              </a:tr>
              <a:tr h="2663939">
                <a:tc>
                  <a:txBody>
                    <a:bodyPr/>
                    <a:lstStyle/>
                    <a:p>
                      <a:pPr marL="0" marR="0">
                        <a:lnSpc>
                          <a:spcPct val="115000"/>
                        </a:lnSpc>
                        <a:spcBef>
                          <a:spcPts val="0"/>
                        </a:spcBef>
                        <a:spcAft>
                          <a:spcPts val="0"/>
                        </a:spcAft>
                      </a:pPr>
                      <a:endParaRPr lang="en-US"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933007295"/>
              </p:ext>
            </p:extLst>
          </p:nvPr>
        </p:nvGraphicFramePr>
        <p:xfrm>
          <a:off x="3865263" y="1012670"/>
          <a:ext cx="4968185" cy="2731194"/>
        </p:xfrm>
        <a:graphic>
          <a:graphicData uri="http://schemas.openxmlformats.org/presentationml/2006/ole">
            <mc:AlternateContent xmlns:mc="http://schemas.openxmlformats.org/markup-compatibility/2006">
              <mc:Choice xmlns:v="urn:schemas-microsoft-com:vml" Requires="v">
                <p:oleObj spid="_x0000_s1102" name="Bitmap Image" r:id="rId5" imgW="8659434" imgH="4247619" progId="Paint.Picture">
                  <p:embed/>
                </p:oleObj>
              </mc:Choice>
              <mc:Fallback>
                <p:oleObj name="Bitmap Image" r:id="rId5" imgW="8659434" imgH="4247619"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5263" y="1012670"/>
                        <a:ext cx="4968185" cy="2731194"/>
                      </a:xfrm>
                      <a:prstGeom prst="rect">
                        <a:avLst/>
                      </a:prstGeom>
                      <a:noFill/>
                    </p:spPr>
                  </p:pic>
                </p:oleObj>
              </mc:Fallback>
            </mc:AlternateContent>
          </a:graphicData>
        </a:graphic>
      </p:graphicFrame>
    </p:spTree>
    <p:extLst>
      <p:ext uri="{BB962C8B-B14F-4D97-AF65-F5344CB8AC3E}">
        <p14:creationId xmlns:p14="http://schemas.microsoft.com/office/powerpoint/2010/main" val="834774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backlog - Mockups</a:t>
            </a:r>
            <a:br>
              <a:rPr lang="en-US" dirty="0" smtClean="0"/>
            </a:br>
            <a:r>
              <a:rPr lang="en-US" sz="900" i="1" dirty="0"/>
              <a:t>(Actual look &amp; Feel may vary slightly on the dashboard )</a:t>
            </a:r>
            <a:endParaRPr lang="en-US" sz="900"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11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13" y="1104443"/>
            <a:ext cx="4366287" cy="1324203"/>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13" y="2756901"/>
            <a:ext cx="5943600" cy="22530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726878"/>
            <a:ext cx="661294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Mockup 1 (</a:t>
            </a:r>
            <a:r>
              <a:rPr kumimoji="0" lang="en-US" sz="1100" b="0"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Open </a:t>
            </a:r>
            <a:r>
              <a:rPr kumimoji="0" lang="en-US" sz="1100" b="0" i="0" u="none" strike="noStrike" cap="none" normalizeH="0" baseline="0" dirty="0" err="1" smtClean="0">
                <a:ln>
                  <a:noFill/>
                </a:ln>
                <a:solidFill>
                  <a:srgbClr val="1F497D"/>
                </a:solidFill>
                <a:effectLst/>
                <a:latin typeface="Calibri" pitchFamily="34" charset="0"/>
                <a:ea typeface="Times New Roman" pitchFamily="18" charset="0"/>
                <a:cs typeface="Calibri" pitchFamily="34" charset="0"/>
              </a:rPr>
              <a:t>vs</a:t>
            </a:r>
            <a:r>
              <a:rPr kumimoji="0" lang="en-US" sz="1100" b="0"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 Closed defects based on a date range. We will provide option to specify the interval between the date range and also give an option to display the Month Only or Full Date on the horizontal axis</a:t>
            </a:r>
            <a:r>
              <a:rPr kumimoji="0" lang="en-US" sz="1100" b="1"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rot="10800000" flipV="1">
            <a:off x="122528" y="2428646"/>
            <a:ext cx="8800186"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Mockup 2 (</a:t>
            </a:r>
            <a:r>
              <a:rPr kumimoji="0" lang="en-US" sz="800" b="0"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Open </a:t>
            </a:r>
            <a:r>
              <a:rPr kumimoji="0" lang="en-US" sz="800" b="0" i="0" u="none" strike="noStrike" cap="none" normalizeH="0" baseline="0" dirty="0" err="1" smtClean="0">
                <a:ln>
                  <a:noFill/>
                </a:ln>
                <a:solidFill>
                  <a:srgbClr val="1F497D"/>
                </a:solidFill>
                <a:effectLst/>
                <a:latin typeface="Calibri" pitchFamily="34" charset="0"/>
                <a:ea typeface="Times New Roman" pitchFamily="18" charset="0"/>
                <a:cs typeface="Calibri" pitchFamily="34" charset="0"/>
              </a:rPr>
              <a:t>vs</a:t>
            </a:r>
            <a:r>
              <a:rPr kumimoji="0" lang="en-US" sz="800" b="0"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 Closed defects based on a date range. We will provide option to specify the interval between the date range and also give an option to display the Month Only or Full Date on the horizontal axis</a:t>
            </a:r>
            <a:r>
              <a:rPr kumimoji="0" lang="en-US" sz="800" b="1"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 </a:t>
            </a:r>
            <a:r>
              <a:rPr kumimoji="0" lang="en-US" sz="800" b="0" i="0" u="none" strike="noStrike" cap="none" normalizeH="0" baseline="0" dirty="0" smtClean="0">
                <a:ln>
                  <a:noFill/>
                </a:ln>
                <a:solidFill>
                  <a:srgbClr val="1F497D"/>
                </a:solidFill>
                <a:effectLst/>
                <a:latin typeface="Calibri" pitchFamily="34" charset="0"/>
                <a:ea typeface="Times New Roman" pitchFamily="18" charset="0"/>
                <a:cs typeface="Calibri" pitchFamily="34" charset="0"/>
              </a:rPr>
              <a:t>This will have severity also shown in the stacked bar chart</a:t>
            </a:r>
            <a:endParaRPr kumimoji="0" lang="en-US" sz="3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5"/>
          <p:cNvSpPr>
            <a:spLocks noChangeArrowheads="1"/>
          </p:cNvSpPr>
          <p:nvPr/>
        </p:nvSpPr>
        <p:spPr bwMode="auto">
          <a:xfrm>
            <a:off x="0" y="7962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9228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Thank You</a:t>
            </a:r>
            <a:endParaRPr lang="en-US" dirty="0"/>
          </a:p>
        </p:txBody>
      </p:sp>
      <p:sp>
        <p:nvSpPr>
          <p:cNvPr id="4" name="Slide Number Placeholder 3"/>
          <p:cNvSpPr>
            <a:spLocks noGrp="1"/>
          </p:cNvSpPr>
          <p:nvPr>
            <p:ph type="sldNum" sz="quarter" idx="13"/>
          </p:nvPr>
        </p:nvSpPr>
        <p:spPr/>
        <p:txBody>
          <a:bodyPr/>
          <a:lstStyle/>
          <a:p>
            <a:pPr>
              <a:defRPr/>
            </a:pPr>
            <a:fld id="{B2769511-EAFE-4616-9EB1-D1D1A6FEB5E8}" type="slidenum">
              <a:rPr lang="en-US" smtClean="0"/>
              <a:pPr>
                <a:defRPr/>
              </a:pPr>
              <a:t>12</a:t>
            </a:fld>
            <a:endParaRPr lang="en-US" dirty="0"/>
          </a:p>
        </p:txBody>
      </p:sp>
    </p:spTree>
    <p:extLst>
      <p:ext uri="{BB962C8B-B14F-4D97-AF65-F5344CB8AC3E}">
        <p14:creationId xmlns:p14="http://schemas.microsoft.com/office/powerpoint/2010/main" val="385921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t>
            </a:r>
            <a:endParaRPr lang="en-US"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1</a:t>
            </a:fld>
            <a:endParaRPr lang="en-US" dirty="0"/>
          </a:p>
        </p:txBody>
      </p:sp>
      <p:graphicFrame>
        <p:nvGraphicFramePr>
          <p:cNvPr id="7" name="Content Placeholder 5"/>
          <p:cNvGraphicFramePr>
            <a:graphicFrameLocks noGrp="1"/>
          </p:cNvGraphicFramePr>
          <p:nvPr>
            <p:ph sz="half" idx="13"/>
            <p:extLst>
              <p:ext uri="{D42A27DB-BD31-4B8C-83A1-F6EECF244321}">
                <p14:modId xmlns:p14="http://schemas.microsoft.com/office/powerpoint/2010/main" val="3838369009"/>
              </p:ext>
            </p:extLst>
          </p:nvPr>
        </p:nvGraphicFramePr>
        <p:xfrm>
          <a:off x="0" y="733429"/>
          <a:ext cx="9144002" cy="2286000"/>
        </p:xfrm>
        <a:graphic>
          <a:graphicData uri="http://schemas.openxmlformats.org/drawingml/2006/table">
            <a:tbl>
              <a:tblPr firstRow="1" firstCol="1" bandRow="1">
                <a:tableStyleId>{F5AB1C69-6EDB-4FF4-983F-18BD219EF322}</a:tableStyleId>
              </a:tblPr>
              <a:tblGrid>
                <a:gridCol w="510363"/>
                <a:gridCol w="1445437"/>
                <a:gridCol w="4943764"/>
                <a:gridCol w="748145"/>
                <a:gridCol w="843148"/>
                <a:gridCol w="653145"/>
              </a:tblGrid>
              <a:tr h="358336">
                <a:tc>
                  <a:txBody>
                    <a:bodyPr/>
                    <a:lstStyle/>
                    <a:p>
                      <a:pPr algn="ctr" fontAlgn="t"/>
                      <a:r>
                        <a:rPr lang="en-US" sz="1200" b="1" i="0" u="none" strike="noStrike" dirty="0" smtClean="0">
                          <a:solidFill>
                            <a:schemeClr val="bg1"/>
                          </a:solidFill>
                          <a:effectLst/>
                          <a:latin typeface="Calibri"/>
                        </a:rPr>
                        <a:t>S. No</a:t>
                      </a:r>
                      <a:endParaRPr lang="en-US" sz="1200" b="1" i="0" u="none" strike="noStrike" dirty="0">
                        <a:solidFill>
                          <a:schemeClr val="bg1"/>
                        </a:solidFill>
                        <a:effectLst/>
                        <a:latin typeface="Calibri"/>
                      </a:endParaRPr>
                    </a:p>
                  </a:txBody>
                  <a:tcPr marL="171450" marR="0" marT="0" marB="0"/>
                </a:tc>
                <a:tc>
                  <a:txBody>
                    <a:bodyPr/>
                    <a:lstStyle/>
                    <a:p>
                      <a:pPr marL="0" lvl="0" algn="l" rtl="0" eaLnBrk="1" fontAlgn="t" hangingPunct="1"/>
                      <a:r>
                        <a:rPr lang="en-US" sz="1200" b="1" i="0" u="none" strike="noStrike" kern="1200" dirty="0" smtClean="0">
                          <a:solidFill>
                            <a:schemeClr val="bg1"/>
                          </a:solidFill>
                          <a:effectLst/>
                          <a:latin typeface="Calibri"/>
                          <a:ea typeface="+mn-ea"/>
                          <a:cs typeface="+mn-cs"/>
                        </a:rPr>
                        <a:t>Metrics</a:t>
                      </a:r>
                      <a:endParaRPr lang="en-US" sz="1200" b="1" i="0" u="none" strike="noStrike" kern="1200" dirty="0">
                        <a:solidFill>
                          <a:schemeClr val="bg1"/>
                        </a:solidFill>
                        <a:effectLst/>
                        <a:latin typeface="Calibri"/>
                        <a:ea typeface="+mn-ea"/>
                        <a:cs typeface="+mn-cs"/>
                      </a:endParaRPr>
                    </a:p>
                  </a:txBody>
                  <a:tcPr marL="171450" marR="0" marT="0" marB="0"/>
                </a:tc>
                <a:tc>
                  <a:txBody>
                    <a:bodyPr/>
                    <a:lstStyle/>
                    <a:p>
                      <a:pPr algn="l" fontAlgn="t"/>
                      <a:r>
                        <a:rPr lang="en-US" sz="1200" b="1" i="0" u="none" strike="noStrike" dirty="0" smtClean="0">
                          <a:solidFill>
                            <a:schemeClr val="bg1"/>
                          </a:solidFill>
                          <a:effectLst/>
                          <a:latin typeface="Calibri"/>
                        </a:rPr>
                        <a:t>Description</a:t>
                      </a:r>
                      <a:endParaRPr lang="en-US" sz="1200" b="1" i="0" u="none" strike="noStrike" dirty="0">
                        <a:solidFill>
                          <a:schemeClr val="bg1"/>
                        </a:solidFill>
                        <a:effectLst/>
                        <a:latin typeface="Calibri"/>
                      </a:endParaRPr>
                    </a:p>
                  </a:txBody>
                  <a:tcPr marL="0" marR="0" marT="0" marB="0"/>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KPI</a:t>
                      </a:r>
                      <a:endParaRPr lang="en-US" sz="1200" b="1"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Traceability</a:t>
                      </a:r>
                    </a:p>
                    <a:p>
                      <a:pPr marL="0" marR="0" algn="ctr">
                        <a:spcBef>
                          <a:spcPts val="0"/>
                        </a:spcBef>
                        <a:spcAft>
                          <a:spcPts val="0"/>
                        </a:spcAft>
                      </a:pPr>
                      <a:r>
                        <a:rPr lang="en-US" sz="1200" b="1" dirty="0" smtClean="0">
                          <a:effectLst/>
                          <a:latin typeface="Calibri" pitchFamily="34" charset="0"/>
                          <a:ea typeface="Calibri"/>
                          <a:cs typeface="Calibri" pitchFamily="34" charset="0"/>
                        </a:rPr>
                        <a:t>Number</a:t>
                      </a:r>
                      <a:endParaRPr lang="en-US" sz="1200" b="1"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Source</a:t>
                      </a:r>
                      <a:endParaRPr lang="en-US" sz="1200" b="1" dirty="0">
                        <a:effectLst/>
                        <a:latin typeface="Calibri" pitchFamily="34" charset="0"/>
                        <a:ea typeface="Calibri"/>
                        <a:cs typeface="Calibri" pitchFamily="34" charset="0"/>
                      </a:endParaRPr>
                    </a:p>
                  </a:txBody>
                  <a:tcPr marL="49673" marR="49673" marT="0" marB="0" anchor="ctr"/>
                </a:tc>
              </a:tr>
              <a:tr h="313544">
                <a:tc>
                  <a:txBody>
                    <a:bodyPr/>
                    <a:lstStyle/>
                    <a:p>
                      <a:pPr algn="ctr" fontAlgn="t"/>
                      <a:r>
                        <a:rPr lang="en-US" sz="1050" b="0" i="0" u="none" strike="noStrike" dirty="0" smtClean="0">
                          <a:solidFill>
                            <a:schemeClr val="bg1"/>
                          </a:solidFill>
                          <a:effectLst/>
                          <a:latin typeface="Calibri"/>
                        </a:rPr>
                        <a:t>    1</a:t>
                      </a:r>
                      <a:endParaRPr lang="en-US" sz="1050" b="0" i="0" u="none" strike="noStrike" dirty="0">
                        <a:solidFill>
                          <a:schemeClr val="bg1"/>
                        </a:solidFill>
                        <a:effectLst/>
                        <a:latin typeface="Calibri"/>
                      </a:endParaRPr>
                    </a:p>
                  </a:txBody>
                  <a:tcPr marL="0" marR="0" marT="0" marB="0"/>
                </a:tc>
                <a:tc>
                  <a:txBody>
                    <a:bodyPr/>
                    <a:lstStyle/>
                    <a:p>
                      <a:pPr marL="0" algn="l" rtl="0" eaLnBrk="1" fontAlgn="t" hangingPunct="1"/>
                      <a:r>
                        <a:rPr lang="en-US" sz="1050" b="0" i="1" u="none" strike="noStrike" kern="1200" baseline="0" dirty="0" smtClean="0">
                          <a:solidFill>
                            <a:srgbClr val="000000"/>
                          </a:solidFill>
                          <a:effectLst/>
                          <a:latin typeface="Calibri"/>
                          <a:ea typeface="+mn-ea"/>
                          <a:cs typeface="+mn-cs"/>
                        </a:rPr>
                        <a:t>      Velocity </a:t>
                      </a:r>
                    </a:p>
                    <a:p>
                      <a:pPr marL="0" algn="l" rtl="0" eaLnBrk="1" fontAlgn="t" hangingPunct="1"/>
                      <a:r>
                        <a:rPr lang="en-US" sz="1050" b="0" i="1" u="none" strike="noStrike" kern="1200" baseline="0" dirty="0" smtClean="0">
                          <a:solidFill>
                            <a:srgbClr val="000000"/>
                          </a:solidFill>
                          <a:effectLst/>
                          <a:latin typeface="Calibri"/>
                          <a:ea typeface="+mn-ea"/>
                          <a:cs typeface="+mn-cs"/>
                        </a:rPr>
                        <a:t>      (Scope Variance)</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171450" lvl="0" indent="-171450" algn="l" rtl="0" eaLnBrk="1" fontAlgn="t"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Committed </a:t>
                      </a:r>
                      <a:r>
                        <a:rPr lang="en-US" sz="1050" b="0" i="1" u="none" strike="noStrike" kern="1200" baseline="0" dirty="0">
                          <a:solidFill>
                            <a:srgbClr val="000000"/>
                          </a:solidFill>
                          <a:effectLst/>
                          <a:latin typeface="Calibri"/>
                          <a:ea typeface="+mn-ea"/>
                          <a:cs typeface="+mn-cs"/>
                        </a:rPr>
                        <a:t>Story Points Completed / Story Points </a:t>
                      </a:r>
                      <a:r>
                        <a:rPr lang="en-US" sz="1050" b="0" i="1" u="none" strike="noStrike" kern="1200" baseline="0" dirty="0" smtClean="0">
                          <a:solidFill>
                            <a:srgbClr val="000000"/>
                          </a:solidFill>
                          <a:effectLst/>
                          <a:latin typeface="Calibri"/>
                          <a:ea typeface="+mn-ea"/>
                          <a:cs typeface="+mn-cs"/>
                        </a:rPr>
                        <a:t>Committed</a:t>
                      </a:r>
                    </a:p>
                    <a:p>
                      <a:pPr marL="171450" lvl="0" indent="-171450" algn="l" rtl="0" eaLnBrk="1" fontAlgn="t"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(Scope Variance)</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Agile </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METRIC20</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716673">
                <a:tc>
                  <a:txBody>
                    <a:bodyPr/>
                    <a:lstStyle/>
                    <a:p>
                      <a:pPr algn="ctr" fontAlgn="t"/>
                      <a:r>
                        <a:rPr lang="en-US" sz="1050" b="0" i="0" u="none" strike="noStrike" dirty="0" smtClean="0">
                          <a:solidFill>
                            <a:schemeClr val="bg1"/>
                          </a:solidFill>
                          <a:effectLst/>
                          <a:latin typeface="Calibri"/>
                        </a:rPr>
                        <a:t>    2</a:t>
                      </a:r>
                      <a:endParaRPr lang="en-US" sz="1050" b="0" i="0" u="none" strike="noStrike" dirty="0">
                        <a:solidFill>
                          <a:schemeClr val="bg1"/>
                        </a:solidFill>
                        <a:effectLst/>
                        <a:latin typeface="Calibri"/>
                      </a:endParaRPr>
                    </a:p>
                  </a:txBody>
                  <a:tcPr marL="0" marR="0" marT="0" marB="0"/>
                </a:tc>
                <a:tc>
                  <a:txBody>
                    <a:bodyPr/>
                    <a:lstStyle/>
                    <a:p>
                      <a:pPr marL="0" algn="l" rtl="0" eaLnBrk="1" fontAlgn="t" hangingPunct="1"/>
                      <a:r>
                        <a:rPr lang="en-US" sz="1050" b="0" i="1" u="none" strike="noStrike" kern="1200" baseline="0" dirty="0" smtClean="0">
                          <a:solidFill>
                            <a:srgbClr val="000000"/>
                          </a:solidFill>
                          <a:effectLst/>
                          <a:latin typeface="Calibri"/>
                          <a:ea typeface="+mn-ea"/>
                          <a:cs typeface="+mn-cs"/>
                        </a:rPr>
                        <a:t>      Release </a:t>
                      </a:r>
                    </a:p>
                    <a:p>
                      <a:pPr marL="0" algn="l" rtl="0" eaLnBrk="1" fontAlgn="t" hangingPunct="1"/>
                      <a:r>
                        <a:rPr lang="en-US" sz="1050" b="0" i="1" u="none" strike="noStrike" kern="1200" baseline="0" dirty="0" smtClean="0">
                          <a:solidFill>
                            <a:srgbClr val="000000"/>
                          </a:solidFill>
                          <a:effectLst/>
                          <a:latin typeface="Calibri"/>
                          <a:ea typeface="+mn-ea"/>
                          <a:cs typeface="+mn-cs"/>
                        </a:rPr>
                        <a:t>      Burn down</a:t>
                      </a:r>
                    </a:p>
                  </a:txBody>
                  <a:tcPr marL="0" marR="0" marT="0" marB="0"/>
                </a:tc>
                <a:tc>
                  <a:txBody>
                    <a:bodyPr/>
                    <a:lstStyle/>
                    <a:p>
                      <a:pPr marL="171450" lvl="0" indent="-171450" algn="l" rtl="0" eaLnBrk="1"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Planned velocity is the velocity assumed to plan the release. This could be based on an average of velocity achieved in past sprints or an assumed velocity to start with. The average could be calculated in different variations – see formula</a:t>
                      </a:r>
                    </a:p>
                    <a:p>
                      <a:pPr marL="171450" lvl="0" indent="-171450" algn="l" rtl="0" eaLnBrk="1"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Optimistic velocity – is a planned velocity but considers the best case situation</a:t>
                      </a:r>
                    </a:p>
                    <a:p>
                      <a:pPr marL="171450" lvl="0" indent="-171450" algn="l" rtl="0" eaLnBrk="1"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Pessimistic Velocity – is a planned velocity but considers the worst case situation</a:t>
                      </a:r>
                    </a:p>
                    <a:p>
                      <a:pPr marL="171450" lvl="0" indent="-171450" algn="l" rtl="0" eaLnBrk="1" fontAlgn="t" hangingPunct="1">
                        <a:buFont typeface="Arial" pitchFamily="34" charset="0"/>
                        <a:buChar char="•"/>
                      </a:pP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Agile </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METRIC32</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358336">
                <a:tc>
                  <a:txBody>
                    <a:bodyPr/>
                    <a:lstStyle/>
                    <a:p>
                      <a:pPr algn="ctr" fontAlgn="t"/>
                      <a:r>
                        <a:rPr lang="en-US" sz="1050" b="0" i="0" u="none" strike="noStrike" dirty="0" smtClean="0">
                          <a:solidFill>
                            <a:schemeClr val="bg1"/>
                          </a:solidFill>
                          <a:effectLst/>
                          <a:latin typeface="Calibri"/>
                        </a:rPr>
                        <a:t>    3</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smtClean="0">
                          <a:solidFill>
                            <a:srgbClr val="000000"/>
                          </a:solidFill>
                          <a:effectLst/>
                          <a:latin typeface="Calibri"/>
                          <a:ea typeface="+mn-ea"/>
                          <a:cs typeface="+mn-cs"/>
                        </a:rPr>
                        <a:t>       Project  </a:t>
                      </a:r>
                    </a:p>
                    <a:p>
                      <a:pPr algn="l" fontAlgn="t"/>
                      <a:r>
                        <a:rPr lang="en-US" sz="1050" b="0" i="1" u="none" strike="noStrike" kern="1200" baseline="0" dirty="0" smtClean="0">
                          <a:solidFill>
                            <a:srgbClr val="000000"/>
                          </a:solidFill>
                          <a:effectLst/>
                          <a:latin typeface="Calibri"/>
                          <a:ea typeface="+mn-ea"/>
                          <a:cs typeface="+mn-cs"/>
                        </a:rPr>
                        <a:t>      Burn down</a:t>
                      </a:r>
                    </a:p>
                  </a:txBody>
                  <a:tcPr marL="0" marR="0" marT="0" marB="0"/>
                </a:tc>
                <a:tc>
                  <a:txBody>
                    <a:bodyPr/>
                    <a:lstStyle/>
                    <a:p>
                      <a:pPr marL="171450" lvl="0" indent="-171450" algn="l" rtl="0" eaLnBrk="1" fontAlgn="t"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At Project level with Optimistic / Pessimistic release burn down chart (custom-built) in JIRA </a:t>
                      </a:r>
                    </a:p>
                    <a:p>
                      <a:pPr marL="171450" lvl="0" indent="-171450" algn="l" rtl="0" eaLnBrk="1" fontAlgn="t" hangingPunct="1">
                        <a:buFont typeface="Arial" pitchFamily="34" charset="0"/>
                        <a:buChar char="•"/>
                      </a:pPr>
                      <a:r>
                        <a:rPr lang="en-US" sz="1050" b="0" i="1" u="none" strike="noStrike" kern="1200" baseline="0" dirty="0" smtClean="0">
                          <a:solidFill>
                            <a:srgbClr val="000000"/>
                          </a:solidFill>
                          <a:effectLst/>
                          <a:latin typeface="Calibri"/>
                          <a:ea typeface="+mn-ea"/>
                          <a:cs typeface="+mn-cs"/>
                        </a:rPr>
                        <a:t>Story Points - Burn down Chart</a:t>
                      </a:r>
                    </a:p>
                    <a:p>
                      <a:pPr marL="171450" lvl="0" indent="-171450" algn="l" rtl="0" eaLnBrk="1" fontAlgn="t" hangingPunct="1">
                        <a:buFont typeface="Arial" pitchFamily="34" charset="0"/>
                        <a:buChar char="•"/>
                      </a:pP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Agile </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METRIC32</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bl>
          </a:graphicData>
        </a:graphic>
      </p:graphicFrame>
      <p:sp>
        <p:nvSpPr>
          <p:cNvPr id="3" name="Rectangle 2"/>
          <p:cNvSpPr/>
          <p:nvPr/>
        </p:nvSpPr>
        <p:spPr>
          <a:xfrm>
            <a:off x="0" y="4385086"/>
            <a:ext cx="9144000" cy="258532"/>
          </a:xfrm>
          <a:prstGeom prst="rect">
            <a:avLst/>
          </a:prstGeom>
        </p:spPr>
        <p:txBody>
          <a:bodyPr wrap="square">
            <a:spAutoFit/>
          </a:bodyPr>
          <a:lstStyle/>
          <a:p>
            <a:r>
              <a:rPr lang="en-US" sz="1200" dirty="0">
                <a:solidFill>
                  <a:srgbClr val="002060"/>
                </a:solidFill>
                <a:hlinkClick r:id="rId2"/>
              </a:rPr>
              <a:t>http://wiki.hq.dt.inc/display/DevProc/DT+Reference+Model+-+Metrics+Gadgets+-+Overview</a:t>
            </a:r>
            <a:endParaRPr lang="en-US" sz="1200" dirty="0">
              <a:solidFill>
                <a:srgbClr val="002060"/>
              </a:solidFill>
            </a:endParaRPr>
          </a:p>
        </p:txBody>
      </p:sp>
    </p:spTree>
    <p:extLst>
      <p:ext uri="{BB962C8B-B14F-4D97-AF65-F5344CB8AC3E}">
        <p14:creationId xmlns:p14="http://schemas.microsoft.com/office/powerpoint/2010/main" val="3589306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 Effectiveness</a:t>
            </a:r>
            <a:endParaRPr lang="en-US"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2</a:t>
            </a:fld>
            <a:endParaRPr lang="en-US" dirty="0"/>
          </a:p>
        </p:txBody>
      </p:sp>
      <p:graphicFrame>
        <p:nvGraphicFramePr>
          <p:cNvPr id="7" name="Content Placeholder 5"/>
          <p:cNvGraphicFramePr>
            <a:graphicFrameLocks noGrp="1"/>
          </p:cNvGraphicFramePr>
          <p:nvPr>
            <p:ph sz="half" idx="13"/>
            <p:extLst>
              <p:ext uri="{D42A27DB-BD31-4B8C-83A1-F6EECF244321}">
                <p14:modId xmlns:p14="http://schemas.microsoft.com/office/powerpoint/2010/main" val="1712322212"/>
              </p:ext>
            </p:extLst>
          </p:nvPr>
        </p:nvGraphicFramePr>
        <p:xfrm>
          <a:off x="0" y="616587"/>
          <a:ext cx="9067799" cy="4017595"/>
        </p:xfrm>
        <a:graphic>
          <a:graphicData uri="http://schemas.openxmlformats.org/drawingml/2006/table">
            <a:tbl>
              <a:tblPr firstRow="1" firstCol="1" bandRow="1">
                <a:tableStyleId>{F5AB1C69-6EDB-4FF4-983F-18BD219EF322}</a:tableStyleId>
              </a:tblPr>
              <a:tblGrid>
                <a:gridCol w="467833"/>
                <a:gridCol w="2148367"/>
                <a:gridCol w="4241800"/>
                <a:gridCol w="800100"/>
                <a:gridCol w="838200"/>
                <a:gridCol w="571499"/>
              </a:tblGrid>
              <a:tr h="245175">
                <a:tc>
                  <a:txBody>
                    <a:bodyPr/>
                    <a:lstStyle/>
                    <a:p>
                      <a:pPr algn="ctr" fontAlgn="t"/>
                      <a:r>
                        <a:rPr lang="en-US" sz="1200" b="1" i="0" u="none" strike="noStrike" dirty="0" smtClean="0">
                          <a:solidFill>
                            <a:schemeClr val="bg1"/>
                          </a:solidFill>
                          <a:effectLst/>
                          <a:latin typeface="Calibri"/>
                        </a:rPr>
                        <a:t>S. No</a:t>
                      </a:r>
                      <a:endParaRPr lang="en-US" sz="1200" b="1" i="0" u="none" strike="noStrike" dirty="0">
                        <a:solidFill>
                          <a:schemeClr val="bg1"/>
                        </a:solidFill>
                        <a:effectLst/>
                        <a:latin typeface="Calibri"/>
                      </a:endParaRPr>
                    </a:p>
                  </a:txBody>
                  <a:tcPr marL="171450" marR="0" marT="0" marB="0"/>
                </a:tc>
                <a:tc>
                  <a:txBody>
                    <a:bodyPr/>
                    <a:lstStyle/>
                    <a:p>
                      <a:pPr algn="l" fontAlgn="t"/>
                      <a:r>
                        <a:rPr lang="en-US" sz="1200" b="1" i="0" u="none" strike="noStrike" dirty="0" smtClean="0">
                          <a:solidFill>
                            <a:schemeClr val="bg1"/>
                          </a:solidFill>
                          <a:effectLst/>
                          <a:latin typeface="Calibri"/>
                        </a:rPr>
                        <a:t>Metrics</a:t>
                      </a:r>
                      <a:endParaRPr lang="en-US" sz="1200" b="1" i="0" u="none" strike="noStrike" dirty="0">
                        <a:solidFill>
                          <a:schemeClr val="bg1"/>
                        </a:solidFill>
                        <a:effectLst/>
                        <a:latin typeface="Calibri"/>
                      </a:endParaRPr>
                    </a:p>
                  </a:txBody>
                  <a:tcPr marL="171450" marR="0" marT="0" marB="0"/>
                </a:tc>
                <a:tc>
                  <a:txBody>
                    <a:bodyPr/>
                    <a:lstStyle/>
                    <a:p>
                      <a:pPr algn="l" fontAlgn="t"/>
                      <a:r>
                        <a:rPr lang="en-US" sz="1200" b="1" i="0" u="none" strike="noStrike" dirty="0" smtClean="0">
                          <a:solidFill>
                            <a:schemeClr val="bg1"/>
                          </a:solidFill>
                          <a:effectLst/>
                          <a:latin typeface="Calibri"/>
                        </a:rPr>
                        <a:t>Description</a:t>
                      </a:r>
                      <a:endParaRPr lang="en-US" sz="1200" b="1" i="0" u="none" strike="noStrike" dirty="0">
                        <a:solidFill>
                          <a:schemeClr val="bg1"/>
                        </a:solidFill>
                        <a:effectLst/>
                        <a:latin typeface="Calibri"/>
                      </a:endParaRPr>
                    </a:p>
                  </a:txBody>
                  <a:tcPr marL="0" marR="0" marT="0" marB="0"/>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KPI</a:t>
                      </a:r>
                      <a:endParaRPr lang="en-US" sz="1200" b="1"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Traceability</a:t>
                      </a:r>
                    </a:p>
                    <a:p>
                      <a:pPr marL="0" marR="0" algn="ctr">
                        <a:spcBef>
                          <a:spcPts val="0"/>
                        </a:spcBef>
                        <a:spcAft>
                          <a:spcPts val="0"/>
                        </a:spcAft>
                      </a:pPr>
                      <a:r>
                        <a:rPr lang="en-US" sz="1200" b="1" dirty="0" smtClean="0">
                          <a:effectLst/>
                          <a:latin typeface="Calibri" pitchFamily="34" charset="0"/>
                          <a:ea typeface="Calibri"/>
                          <a:cs typeface="Calibri" pitchFamily="34" charset="0"/>
                        </a:rPr>
                        <a:t>Number</a:t>
                      </a:r>
                      <a:endParaRPr lang="en-US" sz="1200" b="1"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200" b="1" dirty="0" smtClean="0">
                          <a:effectLst/>
                          <a:latin typeface="Calibri" pitchFamily="34" charset="0"/>
                          <a:ea typeface="Calibri"/>
                          <a:cs typeface="Calibri" pitchFamily="34" charset="0"/>
                        </a:rPr>
                        <a:t>Source</a:t>
                      </a:r>
                      <a:endParaRPr lang="en-US" sz="1200" b="1" dirty="0">
                        <a:effectLst/>
                        <a:latin typeface="Calibri" pitchFamily="34" charset="0"/>
                        <a:ea typeface="Calibri"/>
                        <a:cs typeface="Calibri" pitchFamily="34" charset="0"/>
                      </a:endParaRPr>
                    </a:p>
                  </a:txBody>
                  <a:tcPr marL="49673" marR="49673" marT="0" marB="0" anchor="ctr"/>
                </a:tc>
              </a:tr>
              <a:tr h="311230">
                <a:tc>
                  <a:txBody>
                    <a:bodyPr/>
                    <a:lstStyle/>
                    <a:p>
                      <a:pPr algn="ctr" fontAlgn="t"/>
                      <a:r>
                        <a:rPr lang="en-US" sz="1050" b="0" i="0" u="none" strike="noStrike" dirty="0" smtClean="0">
                          <a:solidFill>
                            <a:schemeClr val="bg1"/>
                          </a:solidFill>
                          <a:effectLst/>
                          <a:latin typeface="Calibri"/>
                        </a:rPr>
                        <a:t>4</a:t>
                      </a:r>
                      <a:endParaRPr lang="en-US" sz="1050" b="0" i="0" u="none" strike="noStrike" dirty="0">
                        <a:solidFill>
                          <a:schemeClr val="bg1"/>
                        </a:solidFill>
                        <a:effectLst/>
                        <a:latin typeface="Calibri"/>
                      </a:endParaRPr>
                    </a:p>
                  </a:txBody>
                  <a:tcPr marL="171450" marR="0" marT="0" marB="0"/>
                </a:tc>
                <a:tc>
                  <a:txBody>
                    <a:bodyPr/>
                    <a:lstStyle/>
                    <a:p>
                      <a:pPr algn="l" fontAlgn="t"/>
                      <a:r>
                        <a:rPr lang="en-US" sz="1050" b="0" i="1" u="none" strike="noStrike" kern="1200" baseline="0" dirty="0">
                          <a:solidFill>
                            <a:schemeClr val="tx1"/>
                          </a:solidFill>
                          <a:effectLst/>
                          <a:latin typeface="Calibri"/>
                          <a:ea typeface="+mn-ea"/>
                          <a:cs typeface="+mn-cs"/>
                        </a:rPr>
                        <a:t># Emergency tickets</a:t>
                      </a:r>
                    </a:p>
                  </a:txBody>
                  <a:tcPr marL="17145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 valid emergency production </a:t>
                      </a:r>
                      <a:r>
                        <a:rPr lang="en-US" sz="1050" b="0" i="1" u="none" strike="noStrike" kern="1200" baseline="0" dirty="0" smtClean="0">
                          <a:solidFill>
                            <a:srgbClr val="000000"/>
                          </a:solidFill>
                          <a:effectLst/>
                          <a:latin typeface="Calibri"/>
                          <a:ea typeface="+mn-ea"/>
                          <a:cs typeface="+mn-cs"/>
                        </a:rPr>
                        <a:t>defect. Release Tickets which are tagged as Emergency</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algn="ctr">
                        <a:spcBef>
                          <a:spcPts val="0"/>
                        </a:spcBef>
                        <a:spcAft>
                          <a:spcPts val="0"/>
                        </a:spcAft>
                      </a:pPr>
                      <a:r>
                        <a:rPr lang="en-US" sz="1050" dirty="0" smtClean="0">
                          <a:effectLst/>
                          <a:latin typeface="Calibri" pitchFamily="34" charset="0"/>
                          <a:ea typeface="Calibri"/>
                          <a:cs typeface="Calibri" pitchFamily="34" charset="0"/>
                        </a:rPr>
                        <a:t>Quality</a:t>
                      </a:r>
                      <a:endParaRPr lang="en-US" sz="1050"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050" dirty="0" smtClean="0">
                          <a:effectLst/>
                          <a:latin typeface="Calibri" pitchFamily="34" charset="0"/>
                          <a:ea typeface="Calibri"/>
                          <a:cs typeface="Calibri" pitchFamily="34" charset="0"/>
                        </a:rPr>
                        <a:t>METRIC3</a:t>
                      </a:r>
                      <a:endParaRPr lang="en-US" sz="1050"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050" dirty="0" smtClean="0">
                          <a:effectLst/>
                          <a:latin typeface="Calibri" pitchFamily="34" charset="0"/>
                          <a:ea typeface="Calibri"/>
                          <a:cs typeface="Calibri" pitchFamily="34" charset="0"/>
                        </a:rPr>
                        <a:t>Jira</a:t>
                      </a:r>
                      <a:endParaRPr lang="en-US" sz="1050" dirty="0">
                        <a:effectLst/>
                        <a:latin typeface="Calibri" pitchFamily="34" charset="0"/>
                        <a:ea typeface="Calibri"/>
                        <a:cs typeface="Calibri" pitchFamily="34" charset="0"/>
                      </a:endParaRP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5</a:t>
                      </a:r>
                      <a:endParaRPr lang="en-US" sz="1050" b="0" i="0" u="none" strike="noStrike" dirty="0">
                        <a:solidFill>
                          <a:schemeClr val="bg1"/>
                        </a:solidFill>
                        <a:effectLst/>
                        <a:latin typeface="Calibri"/>
                      </a:endParaRPr>
                    </a:p>
                  </a:txBody>
                  <a:tcPr marL="171450" marR="0" marT="0" marB="0"/>
                </a:tc>
                <a:tc>
                  <a:txBody>
                    <a:bodyPr/>
                    <a:lstStyle/>
                    <a:p>
                      <a:pPr marL="0" indent="0" algn="l" fontAlgn="t">
                        <a:buFont typeface="+mj-lt"/>
                        <a:buNone/>
                      </a:pPr>
                      <a:r>
                        <a:rPr lang="en-US" sz="1050" b="0" i="1" u="none" strike="noStrike" kern="1200" baseline="0" dirty="0" smtClean="0">
                          <a:solidFill>
                            <a:schemeClr val="tx1"/>
                          </a:solidFill>
                          <a:effectLst/>
                          <a:latin typeface="Calibri"/>
                          <a:ea typeface="+mn-ea"/>
                          <a:cs typeface="+mn-cs"/>
                        </a:rPr>
                        <a:t>      Defect </a:t>
                      </a:r>
                      <a:r>
                        <a:rPr lang="en-US" sz="1050" b="0" i="1" u="none" strike="noStrike" kern="1200" baseline="0" dirty="0">
                          <a:solidFill>
                            <a:schemeClr val="tx1"/>
                          </a:solidFill>
                          <a:effectLst/>
                          <a:latin typeface="Calibri"/>
                          <a:ea typeface="+mn-ea"/>
                          <a:cs typeface="+mn-cs"/>
                        </a:rPr>
                        <a:t>Distribution </a:t>
                      </a:r>
                      <a:endParaRPr lang="en-US" sz="1050" b="0" i="1" u="none" strike="noStrike" kern="1200" baseline="0" dirty="0" smtClean="0">
                        <a:solidFill>
                          <a:schemeClr val="tx1"/>
                        </a:solidFill>
                        <a:effectLst/>
                        <a:latin typeface="Calibri"/>
                        <a:ea typeface="+mn-ea"/>
                        <a:cs typeface="+mn-cs"/>
                      </a:endParaRPr>
                    </a:p>
                    <a:p>
                      <a:pPr marL="0" lvl="0" indent="0" algn="l" fontAlgn="t">
                        <a:buFont typeface="Arial" pitchFamily="34" charset="0"/>
                        <a:buNone/>
                      </a:pPr>
                      <a:r>
                        <a:rPr lang="en-US" sz="1050" b="0" i="1" u="none" strike="noStrike" kern="1200" baseline="0" dirty="0" smtClean="0">
                          <a:solidFill>
                            <a:schemeClr val="tx1"/>
                          </a:solidFill>
                          <a:effectLst/>
                          <a:latin typeface="Calibri"/>
                          <a:ea typeface="+mn-ea"/>
                          <a:cs typeface="+mn-cs"/>
                        </a:rPr>
                        <a:t>         Cause-wise ; Severity-wise  . Cycle-     </a:t>
                      </a:r>
                    </a:p>
                    <a:p>
                      <a:pPr marL="0" lvl="0" indent="0" algn="l" fontAlgn="t">
                        <a:buFont typeface="Arial" pitchFamily="34" charset="0"/>
                        <a:buNone/>
                      </a:pPr>
                      <a:r>
                        <a:rPr lang="en-US" sz="1050" b="0" i="1" u="none" strike="noStrike" kern="1200" baseline="0" dirty="0" smtClean="0">
                          <a:solidFill>
                            <a:schemeClr val="tx1"/>
                          </a:solidFill>
                          <a:effectLst/>
                          <a:latin typeface="Calibri"/>
                          <a:ea typeface="+mn-ea"/>
                          <a:cs typeface="+mn-cs"/>
                        </a:rPr>
                        <a:t>         wise ;  Stage-wise  . Pass-wise; </a:t>
                      </a:r>
                    </a:p>
                    <a:p>
                      <a:pPr marL="0" lvl="0" indent="0" algn="l" fontAlgn="t">
                        <a:buFont typeface="Arial" pitchFamily="34" charset="0"/>
                        <a:buNone/>
                      </a:pPr>
                      <a:r>
                        <a:rPr lang="en-US" sz="1050" b="0" i="1" u="none" strike="noStrike" kern="1200" baseline="0" dirty="0" smtClean="0">
                          <a:solidFill>
                            <a:schemeClr val="tx1"/>
                          </a:solidFill>
                          <a:effectLst/>
                          <a:latin typeface="Calibri"/>
                          <a:ea typeface="+mn-ea"/>
                          <a:cs typeface="+mn-cs"/>
                        </a:rPr>
                        <a:t>         Resource-wise</a:t>
                      </a:r>
                      <a:endParaRPr lang="en-US" sz="1050" b="0" i="1" u="none" strike="noStrike" kern="1200" baseline="0" dirty="0">
                        <a:solidFill>
                          <a:schemeClr val="tx1"/>
                        </a:solidFill>
                        <a:effectLst/>
                        <a:latin typeface="Calibri"/>
                        <a:ea typeface="+mn-ea"/>
                        <a:cs typeface="+mn-cs"/>
                      </a:endParaRPr>
                    </a:p>
                  </a:txBody>
                  <a:tcPr marL="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 </a:t>
                      </a:r>
                      <a:r>
                        <a:rPr lang="en-US" sz="1050" b="0" i="1" u="none" strike="noStrike" kern="1200" baseline="0" dirty="0" smtClean="0">
                          <a:solidFill>
                            <a:srgbClr val="000000"/>
                          </a:solidFill>
                          <a:effectLst/>
                          <a:latin typeface="Calibri"/>
                          <a:ea typeface="+mn-ea"/>
                          <a:cs typeface="+mn-cs"/>
                        </a:rPr>
                        <a:t>Refer to Mockups screen</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Quality</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METRIC36</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6</a:t>
                      </a:r>
                      <a:endParaRPr lang="en-US" sz="1050" b="0" i="0" u="none" strike="noStrike" dirty="0">
                        <a:solidFill>
                          <a:schemeClr val="bg1"/>
                        </a:solidFill>
                        <a:effectLst/>
                        <a:latin typeface="Calibri"/>
                      </a:endParaRPr>
                    </a:p>
                  </a:txBody>
                  <a:tcPr marL="0" marR="0" marT="0" marB="0"/>
                </a:tc>
                <a:tc>
                  <a:txBody>
                    <a:bodyPr/>
                    <a:lstStyle/>
                    <a:p>
                      <a:pPr marL="0" lvl="0" algn="l" rtl="0" eaLnBrk="1" fontAlgn="t" hangingPunct="1"/>
                      <a:r>
                        <a:rPr lang="en-US" sz="1050" b="0" i="1" u="none" strike="noStrike" kern="1200" baseline="0" dirty="0" smtClean="0">
                          <a:solidFill>
                            <a:schemeClr val="tx1"/>
                          </a:solidFill>
                          <a:effectLst/>
                          <a:latin typeface="Calibri"/>
                          <a:ea typeface="+mn-ea"/>
                          <a:cs typeface="+mn-cs"/>
                        </a:rPr>
                        <a:t>Project DLR </a:t>
                      </a:r>
                      <a:endParaRPr lang="en-US" sz="1050" b="0" i="1" u="none" strike="noStrike" kern="1200" baseline="0" dirty="0">
                        <a:solidFill>
                          <a:schemeClr val="tx1"/>
                        </a:solidFill>
                        <a:effectLst/>
                        <a:latin typeface="Calibri"/>
                        <a:ea typeface="+mn-ea"/>
                        <a:cs typeface="+mn-cs"/>
                      </a:endParaRPr>
                    </a:p>
                  </a:txBody>
                  <a:tcPr marL="171450" marR="0" marT="0" marB="0"/>
                </a:tc>
                <a:tc>
                  <a:txBody>
                    <a:bodyPr/>
                    <a:lstStyle/>
                    <a:p>
                      <a:pPr marL="171450" lvl="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 valid production defects / (# valid QA defects + # valid production defects</a:t>
                      </a:r>
                      <a:r>
                        <a:rPr lang="en-US" sz="1050" b="0" i="1" u="none" strike="noStrike" kern="1200" baseline="0" dirty="0" smtClean="0">
                          <a:solidFill>
                            <a:srgbClr val="000000"/>
                          </a:solidFill>
                          <a:effectLst/>
                          <a:latin typeface="Calibri"/>
                          <a:ea typeface="+mn-ea"/>
                          <a:cs typeface="+mn-cs"/>
                        </a:rPr>
                        <a:t>)</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algn="ctr" fontAlgn="t"/>
                      <a:r>
                        <a:rPr lang="en-US" sz="1050" b="0" i="0" u="none" strike="noStrike" kern="1200" dirty="0" smtClean="0">
                          <a:solidFill>
                            <a:srgbClr val="000000"/>
                          </a:solidFill>
                          <a:effectLst/>
                          <a:latin typeface="Calibri"/>
                          <a:ea typeface="+mn-ea"/>
                          <a:cs typeface="+mn-cs"/>
                        </a:rPr>
                        <a:t>Quality</a:t>
                      </a:r>
                      <a:endParaRPr lang="en-US" sz="1050" b="0" i="0" u="none" strike="noStrike" kern="1200" dirty="0">
                        <a:solidFill>
                          <a:srgbClr val="000000"/>
                        </a:solidFill>
                        <a:effectLst/>
                        <a:latin typeface="Calibri"/>
                        <a:ea typeface="+mn-ea"/>
                        <a:cs typeface="+mn-cs"/>
                      </a:endParaRPr>
                    </a:p>
                  </a:txBody>
                  <a:tcPr marL="0" marR="0" marT="0" marB="0"/>
                </a:tc>
                <a:tc>
                  <a:txBody>
                    <a:bodyPr/>
                    <a:lstStyle/>
                    <a:p>
                      <a:pPr marL="0" marR="0" algn="ctr">
                        <a:spcBef>
                          <a:spcPts val="0"/>
                        </a:spcBef>
                        <a:spcAft>
                          <a:spcPts val="0"/>
                        </a:spcAft>
                      </a:pPr>
                      <a:r>
                        <a:rPr lang="en-US" sz="1050" dirty="0" smtClean="0">
                          <a:effectLst/>
                          <a:latin typeface="Calibri" pitchFamily="34" charset="0"/>
                          <a:ea typeface="Calibri"/>
                          <a:cs typeface="Calibri" pitchFamily="34" charset="0"/>
                        </a:rPr>
                        <a:t>METRIC1</a:t>
                      </a:r>
                      <a:endParaRPr lang="en-US" sz="1050" dirty="0">
                        <a:effectLst/>
                        <a:latin typeface="Calibri" pitchFamily="34" charset="0"/>
                        <a:ea typeface="Calibri"/>
                        <a:cs typeface="Calibri" pitchFamily="34" charset="0"/>
                      </a:endParaRPr>
                    </a:p>
                  </a:txBody>
                  <a:tcPr marL="49673" marR="49673" marT="0" marB="0" anchor="ctr"/>
                </a:tc>
                <a:tc>
                  <a:txBody>
                    <a:bodyPr/>
                    <a:lstStyle/>
                    <a:p>
                      <a:pPr marL="0" marR="0" algn="ctr">
                        <a:spcBef>
                          <a:spcPts val="0"/>
                        </a:spcBef>
                        <a:spcAft>
                          <a:spcPts val="0"/>
                        </a:spcAft>
                      </a:pPr>
                      <a:r>
                        <a:rPr lang="en-US" sz="1050" b="0" i="0" u="none" strike="noStrike" kern="1200" dirty="0" smtClean="0">
                          <a:solidFill>
                            <a:srgbClr val="000000"/>
                          </a:solidFill>
                          <a:effectLst/>
                          <a:latin typeface="Calibri"/>
                          <a:ea typeface="+mn-ea"/>
                          <a:cs typeface="+mn-cs"/>
                        </a:rPr>
                        <a:t>Jira</a:t>
                      </a:r>
                      <a:endParaRPr lang="en-US" sz="1050" b="0" i="0" u="none" strike="noStrike" kern="1200" dirty="0">
                        <a:solidFill>
                          <a:srgbClr val="000000"/>
                        </a:solidFill>
                        <a:effectLst/>
                        <a:latin typeface="Calibri"/>
                        <a:ea typeface="+mn-ea"/>
                        <a:cs typeface="+mn-cs"/>
                      </a:endParaRP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7</a:t>
                      </a:r>
                      <a:endParaRPr lang="en-US" sz="1050" b="0" i="0" u="none" strike="noStrike" dirty="0">
                        <a:solidFill>
                          <a:schemeClr val="bg1"/>
                        </a:solidFill>
                        <a:effectLst/>
                        <a:latin typeface="Calibri"/>
                      </a:endParaRPr>
                    </a:p>
                  </a:txBody>
                  <a:tcPr marL="0" marR="0" marT="0" marB="0"/>
                </a:tc>
                <a:tc>
                  <a:txBody>
                    <a:bodyPr/>
                    <a:lstStyle/>
                    <a:p>
                      <a:pPr marL="0" lvl="0" algn="l" rtl="0" eaLnBrk="1" fontAlgn="t" hangingPunct="1"/>
                      <a:r>
                        <a:rPr lang="en-US" sz="1050" b="0" i="1" u="none" strike="noStrike" kern="1200" baseline="0" dirty="0" smtClean="0">
                          <a:solidFill>
                            <a:schemeClr val="tx1"/>
                          </a:solidFill>
                          <a:effectLst/>
                          <a:latin typeface="Calibri"/>
                          <a:ea typeface="+mn-ea"/>
                          <a:cs typeface="+mn-cs"/>
                        </a:rPr>
                        <a:t>      Defect Density  (Agile) * </a:t>
                      </a:r>
                    </a:p>
                    <a:p>
                      <a:pPr marL="0" lvl="0" algn="l" rtl="0" eaLnBrk="1" fontAlgn="t" hangingPunct="1"/>
                      <a:r>
                        <a:rPr lang="en-US" sz="1050" b="0" i="1" u="none" strike="noStrike" kern="1200" baseline="0" dirty="0" smtClean="0">
                          <a:solidFill>
                            <a:schemeClr val="tx1"/>
                          </a:solidFill>
                          <a:effectLst/>
                          <a:latin typeface="Calibri"/>
                          <a:ea typeface="+mn-ea"/>
                          <a:cs typeface="+mn-cs"/>
                        </a:rPr>
                        <a:t>      (Open Discussion item – Refer Slide)</a:t>
                      </a:r>
                      <a:endParaRPr lang="en-US" sz="1050" b="0" i="1" u="none" strike="noStrike" kern="1200" baseline="0" dirty="0">
                        <a:solidFill>
                          <a:schemeClr val="tx1"/>
                        </a:solidFill>
                        <a:effectLst/>
                        <a:latin typeface="Calibri"/>
                        <a:ea typeface="+mn-ea"/>
                        <a:cs typeface="+mn-cs"/>
                      </a:endParaRPr>
                    </a:p>
                  </a:txBody>
                  <a:tcPr marL="0" marR="0" marT="0" marB="0"/>
                </a:tc>
                <a:tc>
                  <a:txBody>
                    <a:bodyPr/>
                    <a:lstStyle/>
                    <a:p>
                      <a:pPr marL="171450" lvl="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 of Valid Defects / # Development Story Points delivered</a:t>
                      </a:r>
                      <a:br>
                        <a:rPr lang="en-US" sz="1050" b="0" i="1" u="none" strike="noStrike" kern="1200" baseline="0" dirty="0">
                          <a:solidFill>
                            <a:srgbClr val="000000"/>
                          </a:solidFill>
                          <a:effectLst/>
                          <a:latin typeface="Calibri"/>
                          <a:ea typeface="+mn-ea"/>
                          <a:cs typeface="+mn-cs"/>
                        </a:rPr>
                      </a:br>
                      <a:r>
                        <a:rPr lang="en-US" sz="1050" b="0" i="1" u="none" strike="noStrike" kern="1200" baseline="0" dirty="0" smtClean="0">
                          <a:solidFill>
                            <a:srgbClr val="000000"/>
                          </a:solidFill>
                          <a:effectLst/>
                          <a:latin typeface="Calibri"/>
                          <a:ea typeface="+mn-ea"/>
                          <a:cs typeface="+mn-cs"/>
                        </a:rPr>
                        <a:t>Assumption: The data will be valid on the report only when each Defect is linked to one more Stories</a:t>
                      </a:r>
                    </a:p>
                    <a:p>
                      <a:pPr marL="0" lvl="0" indent="0" algn="l" rtl="0" eaLnBrk="1" fontAlgn="t" hangingPunct="1">
                        <a:buFont typeface="Arial" pitchFamily="34" charset="0"/>
                        <a:buNone/>
                      </a:pPr>
                      <a:r>
                        <a:rPr lang="en-US" sz="1050" b="0" i="1" u="none" strike="noStrike" kern="1200" baseline="0" dirty="0" smtClean="0">
                          <a:solidFill>
                            <a:srgbClr val="000000"/>
                          </a:solidFill>
                          <a:effectLst/>
                          <a:latin typeface="Calibri"/>
                          <a:ea typeface="+mn-ea"/>
                          <a:cs typeface="+mn-cs"/>
                        </a:rPr>
                        <a:t>     (This needs some more discussion)</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algn="ctr" fontAlgn="t"/>
                      <a:r>
                        <a:rPr lang="en-US" sz="1050" b="0" i="0" u="none" strike="noStrike" kern="1200" dirty="0" smtClean="0">
                          <a:solidFill>
                            <a:srgbClr val="000000"/>
                          </a:solidFill>
                          <a:effectLst/>
                          <a:latin typeface="Calibri"/>
                          <a:ea typeface="+mn-ea"/>
                          <a:cs typeface="+mn-cs"/>
                        </a:rPr>
                        <a:t>Quality</a:t>
                      </a:r>
                      <a:endParaRPr lang="en-US" sz="1050" b="0" i="0" u="none" strike="noStrike" kern="120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METRIC7</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050" b="0" i="0" u="none" strike="noStrike" kern="1200" dirty="0" smtClean="0">
                          <a:solidFill>
                            <a:srgbClr val="000000"/>
                          </a:solidFill>
                          <a:effectLst/>
                          <a:latin typeface="Calibri"/>
                          <a:ea typeface="+mn-ea"/>
                          <a:cs typeface="+mn-cs"/>
                        </a:rPr>
                        <a:t>Jira</a:t>
                      </a: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8</a:t>
                      </a:r>
                      <a:endParaRPr lang="en-US" sz="1050" b="0" i="0" u="none" strike="noStrike" dirty="0">
                        <a:solidFill>
                          <a:schemeClr val="bg1"/>
                        </a:solidFill>
                        <a:effectLst/>
                        <a:latin typeface="Calibri"/>
                      </a:endParaRPr>
                    </a:p>
                  </a:txBody>
                  <a:tcPr marL="0" marR="0" marT="0" marB="0"/>
                </a:tc>
                <a:tc>
                  <a:txBody>
                    <a:bodyPr/>
                    <a:lstStyle/>
                    <a:p>
                      <a:pPr marL="0" lvl="0" algn="l" rtl="0" eaLnBrk="1" fontAlgn="t" hangingPunct="1"/>
                      <a:r>
                        <a:rPr lang="en-US" sz="1050" b="0" i="1" u="none" strike="noStrike" kern="1200" baseline="0" dirty="0" smtClean="0">
                          <a:solidFill>
                            <a:schemeClr val="tx1"/>
                          </a:solidFill>
                          <a:effectLst/>
                          <a:latin typeface="Calibri"/>
                          <a:ea typeface="+mn-ea"/>
                          <a:cs typeface="+mn-cs"/>
                        </a:rPr>
                        <a:t>      Defect Density</a:t>
                      </a:r>
                      <a:endParaRPr lang="en-US" sz="1050" b="0" i="1" u="none" strike="noStrike" kern="1200" baseline="0" dirty="0">
                        <a:solidFill>
                          <a:schemeClr val="tx1"/>
                        </a:solidFill>
                        <a:effectLst/>
                        <a:latin typeface="Calibri"/>
                        <a:ea typeface="+mn-ea"/>
                        <a:cs typeface="+mn-cs"/>
                      </a:endParaRPr>
                    </a:p>
                  </a:txBody>
                  <a:tcPr marL="0" marR="0" marT="0" marB="0"/>
                </a:tc>
                <a:tc>
                  <a:txBody>
                    <a:bodyPr/>
                    <a:lstStyle/>
                    <a:p>
                      <a:pPr marL="171450" lvl="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 of Valid Defects / # Normalized tickets </a:t>
                      </a:r>
                      <a:r>
                        <a:rPr lang="en-US" sz="1050" b="0" i="1" u="none" strike="noStrike" kern="1200" baseline="0" dirty="0" smtClean="0">
                          <a:solidFill>
                            <a:srgbClr val="000000"/>
                          </a:solidFill>
                          <a:effectLst/>
                          <a:latin typeface="Calibri"/>
                          <a:ea typeface="+mn-ea"/>
                          <a:cs typeface="+mn-cs"/>
                        </a:rPr>
                        <a:t>delivered</a:t>
                      </a:r>
                    </a:p>
                    <a:p>
                      <a:pPr marL="0" lvl="0" indent="0" algn="l" rtl="0" eaLnBrk="1" fontAlgn="t" hangingPunct="1">
                        <a:buFont typeface="Arial" pitchFamily="34" charset="0"/>
                        <a:buNone/>
                      </a:pPr>
                      <a:r>
                        <a:rPr lang="en-US" sz="1050" b="0" i="1" u="none" strike="noStrike" kern="1200" baseline="0" dirty="0" smtClean="0">
                          <a:solidFill>
                            <a:srgbClr val="000000"/>
                          </a:solidFill>
                          <a:effectLst/>
                          <a:latin typeface="Calibri"/>
                          <a:ea typeface="+mn-ea"/>
                          <a:cs typeface="+mn-cs"/>
                        </a:rPr>
                        <a:t>      (# of Normalized tickets = # Story + # Technical Story + # Requirements)</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algn="ctr" fontAlgn="t"/>
                      <a:r>
                        <a:rPr lang="en-US" sz="1050" b="0" i="0" u="none" strike="noStrike" kern="1200" dirty="0" smtClean="0">
                          <a:solidFill>
                            <a:srgbClr val="000000"/>
                          </a:solidFill>
                          <a:effectLst/>
                          <a:latin typeface="Calibri"/>
                          <a:ea typeface="+mn-ea"/>
                          <a:cs typeface="+mn-cs"/>
                        </a:rPr>
                        <a:t>Quality</a:t>
                      </a:r>
                      <a:endParaRPr lang="en-US" sz="1050" b="0" i="0" u="none" strike="noStrike" kern="120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METRIC8</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i="0" u="none" strike="noStrike" kern="1200" dirty="0" smtClean="0">
                          <a:solidFill>
                            <a:srgbClr val="000000"/>
                          </a:solidFill>
                          <a:effectLst/>
                          <a:latin typeface="Calibri"/>
                          <a:ea typeface="+mn-ea"/>
                          <a:cs typeface="+mn-cs"/>
                        </a:rPr>
                        <a:t>Jira</a:t>
                      </a: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9</a:t>
                      </a:r>
                      <a:endParaRPr lang="en-US" sz="1050" b="0" i="0" u="none" strike="noStrike" dirty="0">
                        <a:solidFill>
                          <a:schemeClr val="bg1"/>
                        </a:solidFill>
                        <a:effectLst/>
                        <a:latin typeface="Calibri"/>
                      </a:endParaRPr>
                    </a:p>
                  </a:txBody>
                  <a:tcPr marL="0" marR="0" marT="0" marB="0"/>
                </a:tc>
                <a:tc>
                  <a:txBody>
                    <a:bodyPr/>
                    <a:lstStyle/>
                    <a:p>
                      <a:pPr marL="0" lvl="0" algn="l" rtl="0" eaLnBrk="1" fontAlgn="t" hangingPunct="1"/>
                      <a:r>
                        <a:rPr lang="en-US" sz="1050" b="0" i="1" u="none" strike="noStrike" kern="1200" baseline="0" dirty="0" smtClean="0">
                          <a:solidFill>
                            <a:schemeClr val="tx1"/>
                          </a:solidFill>
                          <a:effectLst/>
                          <a:latin typeface="Calibri"/>
                          <a:ea typeface="+mn-ea"/>
                          <a:cs typeface="+mn-cs"/>
                        </a:rPr>
                        <a:t>      First </a:t>
                      </a:r>
                      <a:r>
                        <a:rPr lang="en-US" sz="1050" b="0" i="1" u="none" strike="noStrike" kern="1200" baseline="0" dirty="0">
                          <a:solidFill>
                            <a:schemeClr val="tx1"/>
                          </a:solidFill>
                          <a:effectLst/>
                          <a:latin typeface="Calibri"/>
                          <a:ea typeface="+mn-ea"/>
                          <a:cs typeface="+mn-cs"/>
                        </a:rPr>
                        <a:t>Time Fix</a:t>
                      </a:r>
                    </a:p>
                  </a:txBody>
                  <a:tcPr marL="0" marR="0" marT="0" marB="0"/>
                </a:tc>
                <a:tc>
                  <a:txBody>
                    <a:bodyPr/>
                    <a:lstStyle/>
                    <a:p>
                      <a:pPr marL="171450" lvl="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 of QA defects reworked / # of QA defects logged and </a:t>
                      </a:r>
                      <a:r>
                        <a:rPr lang="en-US" sz="1050" b="0" i="1" u="none" strike="noStrike" kern="1200" baseline="0" dirty="0" smtClean="0">
                          <a:solidFill>
                            <a:srgbClr val="000000"/>
                          </a:solidFill>
                          <a:effectLst/>
                          <a:latin typeface="Calibri"/>
                          <a:ea typeface="+mn-ea"/>
                          <a:cs typeface="+mn-cs"/>
                        </a:rPr>
                        <a:t>closed</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algn="ctr" fontAlgn="t"/>
                      <a:r>
                        <a:rPr lang="en-US" sz="1050" b="0" i="0" u="none" strike="noStrike" kern="1200" dirty="0" smtClean="0">
                          <a:solidFill>
                            <a:srgbClr val="000000"/>
                          </a:solidFill>
                          <a:effectLst/>
                          <a:latin typeface="Calibri"/>
                          <a:ea typeface="+mn-ea"/>
                          <a:cs typeface="+mn-cs"/>
                        </a:rPr>
                        <a:t>Effectiveness</a:t>
                      </a:r>
                      <a:endParaRPr lang="en-US" sz="1050" b="0" i="0" u="none" strike="noStrike" kern="120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METRIC10</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i="0" u="none" strike="noStrike" kern="1200" dirty="0" smtClean="0">
                          <a:solidFill>
                            <a:srgbClr val="000000"/>
                          </a:solidFill>
                          <a:effectLst/>
                          <a:latin typeface="Calibri"/>
                          <a:ea typeface="+mn-ea"/>
                          <a:cs typeface="+mn-cs"/>
                        </a:rPr>
                        <a:t>Jira</a:t>
                      </a:r>
                    </a:p>
                  </a:txBody>
                  <a:tcPr marL="49673" marR="49673" marT="0" marB="0" anchor="ctr"/>
                </a:tc>
              </a:tr>
              <a:tr h="155615">
                <a:tc>
                  <a:txBody>
                    <a:bodyPr/>
                    <a:lstStyle/>
                    <a:p>
                      <a:pPr marL="0" algn="ctr" rtl="0" eaLnBrk="1" fontAlgn="t" hangingPunct="1"/>
                      <a:r>
                        <a:rPr lang="en-US" sz="1050" b="0" i="0" u="none" strike="noStrike" kern="1200" dirty="0" smtClean="0">
                          <a:solidFill>
                            <a:schemeClr val="bg1"/>
                          </a:solidFill>
                          <a:effectLst/>
                          <a:latin typeface="Calibri"/>
                          <a:ea typeface="+mn-ea"/>
                          <a:cs typeface="+mn-cs"/>
                        </a:rPr>
                        <a:t>     10</a:t>
                      </a:r>
                      <a:endParaRPr lang="en-US" sz="1050" b="0" i="0" u="none" strike="noStrike" kern="1200" dirty="0">
                        <a:solidFill>
                          <a:schemeClr val="bg1"/>
                        </a:solidFill>
                        <a:effectLst/>
                        <a:latin typeface="Calibri"/>
                        <a:ea typeface="+mn-ea"/>
                        <a:cs typeface="+mn-cs"/>
                      </a:endParaRPr>
                    </a:p>
                  </a:txBody>
                  <a:tcPr marL="0" marR="0" marT="0" marB="0"/>
                </a:tc>
                <a:tc>
                  <a:txBody>
                    <a:bodyPr/>
                    <a:lstStyle/>
                    <a:p>
                      <a:pPr marL="0" lvl="0" algn="l" rtl="0" eaLnBrk="1" fontAlgn="t" hangingPunct="1"/>
                      <a:r>
                        <a:rPr lang="en-US" sz="1050" b="0" i="1" u="none" strike="noStrike" kern="1200" baseline="0" dirty="0" smtClean="0">
                          <a:solidFill>
                            <a:schemeClr val="tx1"/>
                          </a:solidFill>
                          <a:effectLst/>
                          <a:latin typeface="Calibri"/>
                          <a:ea typeface="+mn-ea"/>
                          <a:cs typeface="+mn-cs"/>
                        </a:rPr>
                        <a:t>      Defect </a:t>
                      </a:r>
                      <a:r>
                        <a:rPr lang="en-US" sz="1050" b="0" i="1" u="none" strike="noStrike" kern="1200" baseline="0" dirty="0">
                          <a:solidFill>
                            <a:schemeClr val="tx1"/>
                          </a:solidFill>
                          <a:effectLst/>
                          <a:latin typeface="Calibri"/>
                          <a:ea typeface="+mn-ea"/>
                          <a:cs typeface="+mn-cs"/>
                        </a:rPr>
                        <a:t>Turn </a:t>
                      </a:r>
                      <a:r>
                        <a:rPr lang="en-US" sz="1050" b="0" i="1" u="none" strike="noStrike" kern="1200" baseline="0" dirty="0" smtClean="0">
                          <a:solidFill>
                            <a:schemeClr val="tx1"/>
                          </a:solidFill>
                          <a:effectLst/>
                          <a:latin typeface="Calibri"/>
                          <a:ea typeface="+mn-ea"/>
                          <a:cs typeface="+mn-cs"/>
                        </a:rPr>
                        <a:t> Around </a:t>
                      </a:r>
                      <a:r>
                        <a:rPr lang="en-US" sz="1050" b="0" i="1" u="none" strike="noStrike" kern="1200" baseline="0" dirty="0">
                          <a:solidFill>
                            <a:schemeClr val="tx1"/>
                          </a:solidFill>
                          <a:effectLst/>
                          <a:latin typeface="Calibri"/>
                          <a:ea typeface="+mn-ea"/>
                          <a:cs typeface="+mn-cs"/>
                        </a:rPr>
                        <a:t>Time</a:t>
                      </a:r>
                    </a:p>
                  </a:txBody>
                  <a:tcPr marL="0" marR="0" marT="0" marB="0"/>
                </a:tc>
                <a:tc>
                  <a:txBody>
                    <a:bodyPr/>
                    <a:lstStyle/>
                    <a:p>
                      <a:pPr marL="17145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Defect Close Date - Defect Detection Date</a:t>
                      </a:r>
                    </a:p>
                  </a:txBody>
                  <a:tcPr marL="0" marR="0" marT="0" marB="0"/>
                </a:tc>
                <a:tc>
                  <a:txBody>
                    <a:bodyPr/>
                    <a:lstStyle/>
                    <a:p>
                      <a:pPr algn="ctr"/>
                      <a:r>
                        <a:rPr lang="en-US" sz="1050" b="0" kern="1200" baseline="0" dirty="0" smtClean="0">
                          <a:solidFill>
                            <a:schemeClr val="dk1"/>
                          </a:solidFill>
                          <a:effectLst/>
                          <a:latin typeface="Calibri" pitchFamily="34" charset="0"/>
                          <a:ea typeface="Calibri"/>
                          <a:cs typeface="Calibri" pitchFamily="34" charset="0"/>
                        </a:rPr>
                        <a:t>Quality</a:t>
                      </a:r>
                      <a:endParaRPr lang="en-US" sz="1050" b="0" kern="1200" baseline="0" dirty="0">
                        <a:solidFill>
                          <a:schemeClr val="dk1"/>
                        </a:solidFill>
                        <a:effectLst/>
                        <a:latin typeface="Calibri" pitchFamily="34" charset="0"/>
                        <a:ea typeface="Calibri"/>
                        <a:cs typeface="Calibri" pitchFamily="34" charset="0"/>
                      </a:endParaRPr>
                    </a:p>
                  </a:txBody>
                  <a:tcPr marL="0" marR="0" marT="0" marB="0"/>
                </a:tc>
                <a:tc>
                  <a:txBody>
                    <a:bodyPr/>
                    <a:lstStyle/>
                    <a:p>
                      <a:pPr algn="ctr" fontAlgn="t"/>
                      <a:r>
                        <a:rPr lang="en-US" sz="1000" b="0" i="0" u="none" strike="noStrike" dirty="0">
                          <a:solidFill>
                            <a:srgbClr val="000000"/>
                          </a:solidFill>
                          <a:effectLst/>
                          <a:latin typeface="Calibri"/>
                        </a:rPr>
                        <a:t>METRIC34</a:t>
                      </a: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11</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a:solidFill>
                            <a:schemeClr val="tx1"/>
                          </a:solidFill>
                          <a:effectLst/>
                          <a:latin typeface="Calibri"/>
                          <a:ea typeface="+mn-ea"/>
                          <a:cs typeface="+mn-cs"/>
                        </a:rPr>
                        <a:t># of Critical and High Defects</a:t>
                      </a:r>
                    </a:p>
                  </a:txBody>
                  <a:tcPr marL="17145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 valid Critical and High production </a:t>
                      </a:r>
                      <a:r>
                        <a:rPr lang="en-US" sz="1050" b="0" i="1" u="none" strike="noStrike" kern="1200" baseline="0" dirty="0" smtClean="0">
                          <a:solidFill>
                            <a:srgbClr val="000000"/>
                          </a:solidFill>
                          <a:effectLst/>
                          <a:latin typeface="Calibri"/>
                          <a:ea typeface="+mn-ea"/>
                          <a:cs typeface="+mn-cs"/>
                        </a:rPr>
                        <a:t>defect</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Quality</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METRIC4</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155615">
                <a:tc>
                  <a:txBody>
                    <a:bodyPr/>
                    <a:lstStyle/>
                    <a:p>
                      <a:pPr algn="ctr" fontAlgn="t"/>
                      <a:r>
                        <a:rPr lang="en-US" sz="1050" b="0" i="0" u="none" strike="noStrike" dirty="0" smtClean="0">
                          <a:solidFill>
                            <a:schemeClr val="bg1"/>
                          </a:solidFill>
                          <a:effectLst/>
                          <a:latin typeface="Calibri"/>
                        </a:rPr>
                        <a:t>     12</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smtClean="0">
                          <a:solidFill>
                            <a:schemeClr val="tx1"/>
                          </a:solidFill>
                          <a:effectLst/>
                          <a:latin typeface="Calibri"/>
                          <a:ea typeface="+mn-ea"/>
                          <a:cs typeface="+mn-cs"/>
                        </a:rPr>
                        <a:t>      Defect </a:t>
                      </a:r>
                      <a:r>
                        <a:rPr lang="en-US" sz="1050" b="0" i="1" u="none" strike="noStrike" kern="1200" baseline="0" dirty="0">
                          <a:solidFill>
                            <a:schemeClr val="tx1"/>
                          </a:solidFill>
                          <a:effectLst/>
                          <a:latin typeface="Calibri"/>
                          <a:ea typeface="+mn-ea"/>
                          <a:cs typeface="+mn-cs"/>
                        </a:rPr>
                        <a:t>Acceptance Ratio</a:t>
                      </a:r>
                    </a:p>
                  </a:txBody>
                  <a:tcPr marL="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 of valid QA defects / Total # of QA </a:t>
                      </a:r>
                      <a:r>
                        <a:rPr lang="en-US" sz="1050" b="0" i="1" u="none" strike="noStrike" kern="1200" baseline="0" dirty="0" smtClean="0">
                          <a:solidFill>
                            <a:srgbClr val="000000"/>
                          </a:solidFill>
                          <a:effectLst/>
                          <a:latin typeface="Calibri"/>
                          <a:ea typeface="+mn-ea"/>
                          <a:cs typeface="+mn-cs"/>
                        </a:rPr>
                        <a:t>defects</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Quality</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METRIC9</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205055">
                <a:tc>
                  <a:txBody>
                    <a:bodyPr/>
                    <a:lstStyle/>
                    <a:p>
                      <a:pPr algn="ctr" fontAlgn="t"/>
                      <a:r>
                        <a:rPr lang="en-US" sz="1050" b="0" i="0" u="none" strike="noStrike" dirty="0" smtClean="0">
                          <a:solidFill>
                            <a:schemeClr val="bg1"/>
                          </a:solidFill>
                          <a:effectLst/>
                          <a:latin typeface="Calibri"/>
                        </a:rPr>
                        <a:t>     13</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smtClean="0">
                          <a:solidFill>
                            <a:schemeClr val="tx1"/>
                          </a:solidFill>
                          <a:effectLst/>
                          <a:latin typeface="Calibri"/>
                          <a:ea typeface="+mn-ea"/>
                          <a:cs typeface="+mn-cs"/>
                        </a:rPr>
                        <a:t>      Open </a:t>
                      </a:r>
                      <a:r>
                        <a:rPr lang="en-US" sz="1050" b="0" i="1" u="none" strike="noStrike" kern="1200" baseline="0" dirty="0">
                          <a:solidFill>
                            <a:schemeClr val="tx1"/>
                          </a:solidFill>
                          <a:effectLst/>
                          <a:latin typeface="Calibri"/>
                          <a:ea typeface="+mn-ea"/>
                          <a:cs typeface="+mn-cs"/>
                        </a:rPr>
                        <a:t>Defects</a:t>
                      </a:r>
                    </a:p>
                  </a:txBody>
                  <a:tcPr marL="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 of Open defects</a:t>
                      </a: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Quality</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METRIC33</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p>
                  </a:txBody>
                  <a:tcPr marL="49673" marR="49673" marT="0" marB="0" anchor="ctr"/>
                </a:tc>
              </a:tr>
              <a:tr h="203200">
                <a:tc>
                  <a:txBody>
                    <a:bodyPr/>
                    <a:lstStyle/>
                    <a:p>
                      <a:pPr algn="ctr" fontAlgn="t"/>
                      <a:r>
                        <a:rPr lang="en-US" sz="1050" b="0" i="0" u="none" strike="noStrike" dirty="0" smtClean="0">
                          <a:solidFill>
                            <a:schemeClr val="bg1"/>
                          </a:solidFill>
                          <a:effectLst/>
                          <a:latin typeface="Calibri"/>
                        </a:rPr>
                        <a:t>14</a:t>
                      </a:r>
                      <a:endParaRPr lang="en-US" sz="1050" b="0" i="0" u="none" strike="noStrike" dirty="0">
                        <a:solidFill>
                          <a:schemeClr val="bg1"/>
                        </a:solidFill>
                        <a:effectLst/>
                        <a:latin typeface="Calibri"/>
                      </a:endParaRPr>
                    </a:p>
                  </a:txBody>
                  <a:tcPr marL="171450" marR="0" marT="0" marB="0"/>
                </a:tc>
                <a:tc>
                  <a:txBody>
                    <a:bodyPr/>
                    <a:lstStyle/>
                    <a:p>
                      <a:pPr marL="0" lvl="0" algn="l" rtl="0" eaLnBrk="1" fontAlgn="t" hangingPunct="1"/>
                      <a:r>
                        <a:rPr lang="en-US" sz="1050" b="0" i="1" u="none" strike="noStrike" kern="1200" baseline="0" dirty="0" smtClean="0">
                          <a:solidFill>
                            <a:srgbClr val="000000"/>
                          </a:solidFill>
                          <a:effectLst/>
                          <a:latin typeface="Calibri"/>
                          <a:ea typeface="+mn-ea"/>
                          <a:cs typeface="+mn-cs"/>
                        </a:rPr>
                        <a:t>      Planned  v/s Actual</a:t>
                      </a:r>
                    </a:p>
                    <a:p>
                      <a:pPr marL="0" lvl="0" algn="l" rtl="0" eaLnBrk="1" fontAlgn="t" hangingPunct="1"/>
                      <a:r>
                        <a:rPr lang="en-US" sz="1050" b="0" i="1" u="none" strike="noStrike" kern="1200" baseline="0" dirty="0" smtClean="0">
                          <a:solidFill>
                            <a:srgbClr val="000000"/>
                          </a:solidFill>
                          <a:effectLst/>
                          <a:latin typeface="Calibri"/>
                          <a:ea typeface="+mn-ea"/>
                          <a:cs typeface="+mn-cs"/>
                        </a:rPr>
                        <a:t>       (Same as Velocity)</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171450" indent="-171450" algn="l" rtl="0" eaLnBrk="1" fontAlgn="t" hangingPunct="1">
                        <a:buFont typeface="Arial" pitchFamily="34" charset="0"/>
                        <a:buChar char="•"/>
                      </a:pPr>
                      <a:r>
                        <a:rPr lang="en-US" sz="1050" b="0" i="1" u="none" strike="noStrike" kern="1200" baseline="0" dirty="0">
                          <a:solidFill>
                            <a:srgbClr val="000000"/>
                          </a:solidFill>
                          <a:effectLst/>
                          <a:latin typeface="Calibri"/>
                          <a:ea typeface="+mn-ea"/>
                          <a:cs typeface="+mn-cs"/>
                        </a:rPr>
                        <a:t>Planned Development Tickets v/s Actual Completed Tickets</a:t>
                      </a:r>
                      <a:br>
                        <a:rPr lang="en-US" sz="1050" b="0" i="1" u="none" strike="noStrike" kern="1200" baseline="0" dirty="0">
                          <a:solidFill>
                            <a:srgbClr val="000000"/>
                          </a:solidFill>
                          <a:effectLst/>
                          <a:latin typeface="Calibri"/>
                          <a:ea typeface="+mn-ea"/>
                          <a:cs typeface="+mn-cs"/>
                        </a:rPr>
                      </a:br>
                      <a:r>
                        <a:rPr lang="en-US" sz="1050" b="0" i="1" u="none" strike="noStrike" kern="1200" baseline="0" dirty="0" smtClean="0">
                          <a:solidFill>
                            <a:srgbClr val="000000"/>
                          </a:solidFill>
                          <a:effectLst/>
                          <a:latin typeface="Calibri"/>
                          <a:ea typeface="+mn-ea"/>
                          <a:cs typeface="+mn-cs"/>
                        </a:rPr>
                        <a:t>Complete Tickets, Tickets </a:t>
                      </a:r>
                      <a:r>
                        <a:rPr lang="en-US" sz="1050" b="0" i="1" u="none" strike="noStrike" kern="1200" baseline="0" dirty="0">
                          <a:solidFill>
                            <a:srgbClr val="000000"/>
                          </a:solidFill>
                          <a:effectLst/>
                          <a:latin typeface="Calibri"/>
                          <a:ea typeface="+mn-ea"/>
                          <a:cs typeface="+mn-cs"/>
                        </a:rPr>
                        <a:t>moved to QA</a:t>
                      </a:r>
                    </a:p>
                  </a:txBody>
                  <a:tcPr marL="0" marR="0" marT="0" marB="0"/>
                </a:tc>
                <a:tc>
                  <a:txBody>
                    <a:bodyPr/>
                    <a:lstStyle/>
                    <a:p>
                      <a:pPr algn="ctr"/>
                      <a:r>
                        <a:rPr lang="en-US" sz="1050" b="0" kern="1200" baseline="0" dirty="0" smtClean="0">
                          <a:solidFill>
                            <a:schemeClr val="dk1"/>
                          </a:solidFill>
                          <a:effectLst/>
                          <a:latin typeface="Calibri" pitchFamily="34" charset="0"/>
                          <a:ea typeface="Calibri"/>
                          <a:cs typeface="Calibri" pitchFamily="34" charset="0"/>
                        </a:rPr>
                        <a:t>Quality</a:t>
                      </a:r>
                      <a:endParaRPr lang="en-US" sz="1050" b="0" kern="1200" baseline="0" dirty="0">
                        <a:solidFill>
                          <a:schemeClr val="dk1"/>
                        </a:solidFill>
                        <a:effectLst/>
                        <a:latin typeface="Calibri" pitchFamily="34" charset="0"/>
                        <a:ea typeface="Calibri"/>
                        <a:cs typeface="Calibri" pitchFamily="34" charset="0"/>
                      </a:endParaRPr>
                    </a:p>
                  </a:txBody>
                  <a:tcPr marL="0" marR="0" marT="0" marB="0"/>
                </a:tc>
                <a:tc>
                  <a:txBody>
                    <a:bodyPr/>
                    <a:lstStyle/>
                    <a:p>
                      <a:pPr algn="ctr" fontAlgn="t"/>
                      <a:r>
                        <a:rPr lang="en-US" sz="1000" b="0" i="0" u="none" strike="noStrike" dirty="0">
                          <a:solidFill>
                            <a:srgbClr val="000000"/>
                          </a:solidFill>
                          <a:effectLst/>
                          <a:latin typeface="Calibri"/>
                        </a:rPr>
                        <a:t>METRIC31</a:t>
                      </a: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Jira</a:t>
                      </a:r>
                      <a:endParaRPr lang="en-US" sz="1050" b="0" i="0" u="none" strike="noStrike" kern="1200" dirty="0" smtClean="0">
                        <a:solidFill>
                          <a:srgbClr val="000000"/>
                        </a:solidFill>
                        <a:effectLst/>
                        <a:latin typeface="Calibri"/>
                        <a:ea typeface="+mn-ea"/>
                        <a:cs typeface="+mn-cs"/>
                      </a:endParaRPr>
                    </a:p>
                  </a:txBody>
                  <a:tcPr marL="49673" marR="49673" marT="0" marB="0" anchor="ctr"/>
                </a:tc>
              </a:tr>
              <a:tr h="203200">
                <a:tc>
                  <a:txBody>
                    <a:bodyPr/>
                    <a:lstStyle/>
                    <a:p>
                      <a:pPr algn="ctr" fontAlgn="t"/>
                      <a:r>
                        <a:rPr lang="en-US" sz="1050" b="0" i="0" u="none" strike="noStrike" dirty="0" smtClean="0">
                          <a:solidFill>
                            <a:schemeClr val="bg1"/>
                          </a:solidFill>
                          <a:effectLst/>
                          <a:latin typeface="Calibri"/>
                        </a:rPr>
                        <a:t>     15</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smtClean="0">
                          <a:solidFill>
                            <a:schemeClr val="tx1"/>
                          </a:solidFill>
                          <a:effectLst/>
                          <a:latin typeface="Calibri"/>
                          <a:ea typeface="+mn-ea"/>
                          <a:cs typeface="+mn-cs"/>
                        </a:rPr>
                        <a:t>      Test </a:t>
                      </a:r>
                      <a:r>
                        <a:rPr lang="en-US" sz="1050" b="0" i="1" u="none" strike="noStrike" kern="1200" baseline="0" dirty="0">
                          <a:solidFill>
                            <a:schemeClr val="tx1"/>
                          </a:solidFill>
                          <a:effectLst/>
                          <a:latin typeface="Calibri"/>
                          <a:ea typeface="+mn-ea"/>
                          <a:cs typeface="+mn-cs"/>
                        </a:rPr>
                        <a:t>Execution </a:t>
                      </a:r>
                      <a:r>
                        <a:rPr lang="en-US" sz="1050" b="0" i="1" u="none" strike="noStrike" kern="1200" baseline="0" dirty="0" smtClean="0">
                          <a:solidFill>
                            <a:schemeClr val="tx1"/>
                          </a:solidFill>
                          <a:effectLst/>
                          <a:latin typeface="Calibri"/>
                          <a:ea typeface="+mn-ea"/>
                          <a:cs typeface="+mn-cs"/>
                        </a:rPr>
                        <a:t>Progress     </a:t>
                      </a:r>
                      <a:endParaRPr lang="en-US" sz="1050" b="0" i="1" u="none" strike="noStrike" kern="1200" baseline="0" dirty="0">
                        <a:solidFill>
                          <a:schemeClr val="tx1"/>
                        </a:solidFill>
                        <a:effectLst/>
                        <a:latin typeface="Calibri"/>
                        <a:ea typeface="+mn-ea"/>
                        <a:cs typeface="+mn-cs"/>
                      </a:endParaRPr>
                    </a:p>
                  </a:txBody>
                  <a:tcPr marL="0" marR="0" marT="0" marB="0"/>
                </a:tc>
                <a:tc>
                  <a:txBody>
                    <a:bodyPr/>
                    <a:lstStyle/>
                    <a:p>
                      <a:pPr marL="171450" indent="-171450" algn="l" fontAlgn="t">
                        <a:buFont typeface="Arial" pitchFamily="34" charset="0"/>
                        <a:buChar char="•"/>
                      </a:pPr>
                      <a:r>
                        <a:rPr lang="en-US" sz="1050" b="0" i="1" u="none" strike="noStrike" kern="1200" baseline="0" dirty="0" smtClean="0">
                          <a:solidFill>
                            <a:srgbClr val="000000"/>
                          </a:solidFill>
                          <a:effectLst/>
                          <a:latin typeface="Calibri"/>
                          <a:ea typeface="+mn-ea"/>
                          <a:cs typeface="+mn-cs"/>
                        </a:rPr>
                        <a:t>Also called as Test Case Execution Status – In Qmetry</a:t>
                      </a:r>
                      <a:endParaRPr lang="en-US" sz="1050" b="0" i="1" u="none" strike="noStrike" kern="1200" baseline="0" dirty="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Quality</a:t>
                      </a: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METRIC35</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QMetry</a:t>
                      </a:r>
                    </a:p>
                  </a:txBody>
                  <a:tcPr marL="49673" marR="49673" marT="0" marB="0" anchor="ctr"/>
                </a:tc>
              </a:tr>
              <a:tr h="203200">
                <a:tc>
                  <a:txBody>
                    <a:bodyPr/>
                    <a:lstStyle/>
                    <a:p>
                      <a:pPr algn="ctr" fontAlgn="t"/>
                      <a:r>
                        <a:rPr lang="en-US" sz="1050" b="0" i="0" u="none" strike="noStrike" dirty="0" smtClean="0">
                          <a:solidFill>
                            <a:schemeClr val="bg1"/>
                          </a:solidFill>
                          <a:effectLst/>
                          <a:latin typeface="Calibri"/>
                        </a:rPr>
                        <a:t>     16</a:t>
                      </a:r>
                      <a:endParaRPr lang="en-US" sz="1050" b="0" i="0" u="none" strike="noStrike" dirty="0">
                        <a:solidFill>
                          <a:schemeClr val="bg1"/>
                        </a:solidFill>
                        <a:effectLst/>
                        <a:latin typeface="Calibri"/>
                      </a:endParaRPr>
                    </a:p>
                  </a:txBody>
                  <a:tcPr marL="0" marR="0" marT="0" marB="0"/>
                </a:tc>
                <a:tc>
                  <a:txBody>
                    <a:bodyPr/>
                    <a:lstStyle/>
                    <a:p>
                      <a:pPr algn="l" fontAlgn="t"/>
                      <a:r>
                        <a:rPr lang="en-US" sz="1050" b="0" i="1" u="none" strike="noStrike" kern="1200" baseline="0" dirty="0" smtClean="0">
                          <a:solidFill>
                            <a:schemeClr val="tx1"/>
                          </a:solidFill>
                          <a:effectLst/>
                          <a:latin typeface="Calibri"/>
                          <a:ea typeface="+mn-ea"/>
                          <a:cs typeface="+mn-cs"/>
                        </a:rPr>
                        <a:t>      Test Case Execution Status </a:t>
                      </a:r>
                      <a:endParaRPr lang="en-US" sz="1050" b="0" i="1" u="none" strike="noStrike" kern="1200" baseline="0" dirty="0">
                        <a:solidFill>
                          <a:schemeClr val="tx1"/>
                        </a:solidFill>
                        <a:effectLst/>
                        <a:latin typeface="Calibri"/>
                        <a:ea typeface="+mn-ea"/>
                        <a:cs typeface="+mn-cs"/>
                      </a:endParaRPr>
                    </a:p>
                  </a:txBody>
                  <a:tcPr marL="0" marR="0" marT="0" marB="0"/>
                </a:tc>
                <a:tc>
                  <a:txBody>
                    <a:bodyPr/>
                    <a:lstStyle/>
                    <a:p>
                      <a:pPr marL="171450" indent="-171450" algn="l" fontAlgn="t">
                        <a:buFont typeface="Arial" pitchFamily="34" charset="0"/>
                        <a:buChar char="•"/>
                      </a:pPr>
                      <a:r>
                        <a:rPr lang="en-US" sz="1050" b="0" i="1" u="none" strike="noStrike" kern="1200" baseline="0" dirty="0">
                          <a:solidFill>
                            <a:srgbClr val="000000"/>
                          </a:solidFill>
                          <a:effectLst/>
                          <a:latin typeface="Calibri"/>
                          <a:ea typeface="+mn-ea"/>
                          <a:cs typeface="+mn-cs"/>
                        </a:rPr>
                        <a:t>No of test cases passed / Total test cases executed</a:t>
                      </a:r>
                    </a:p>
                  </a:txBody>
                  <a:tcPr marL="0" marR="0" marT="0" marB="0"/>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Quality</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dirty="0" smtClean="0">
                          <a:effectLst/>
                          <a:latin typeface="Calibri" pitchFamily="34" charset="0"/>
                          <a:ea typeface="Calibri"/>
                          <a:cs typeface="Calibri" pitchFamily="34" charset="0"/>
                        </a:rPr>
                        <a:t>METRIC5</a:t>
                      </a:r>
                      <a:endParaRPr lang="en-US" sz="1050" b="0" baseline="0" dirty="0" smtClean="0">
                        <a:effectLst/>
                        <a:latin typeface="Calibri" pitchFamily="34" charset="0"/>
                        <a:ea typeface="Calibri"/>
                        <a:cs typeface="Calibri" pitchFamily="34" charset="0"/>
                      </a:endParaRPr>
                    </a:p>
                  </a:txBody>
                  <a:tcPr marL="49673" marR="49673" marT="0" marB="0" anchor="ctr"/>
                </a:tc>
                <a:tc>
                  <a:txBody>
                    <a:bodyPr/>
                    <a:lstStyle/>
                    <a:p>
                      <a:pPr marL="0" marR="0" indent="0" algn="ctr">
                        <a:spcBef>
                          <a:spcPts val="0"/>
                        </a:spcBef>
                        <a:spcAft>
                          <a:spcPts val="0"/>
                        </a:spcAft>
                        <a:buFont typeface="Arial" pitchFamily="34" charset="0"/>
                        <a:buNone/>
                      </a:pPr>
                      <a:r>
                        <a:rPr lang="en-US" sz="1050" b="0" baseline="0" dirty="0" smtClean="0">
                          <a:effectLst/>
                          <a:latin typeface="Calibri" pitchFamily="34" charset="0"/>
                          <a:ea typeface="Calibri"/>
                          <a:cs typeface="Calibri" pitchFamily="34" charset="0"/>
                        </a:rPr>
                        <a:t>QMetry</a:t>
                      </a:r>
                    </a:p>
                  </a:txBody>
                  <a:tcPr marL="49673" marR="49673" marT="0" marB="0" anchor="ctr"/>
                </a:tc>
              </a:tr>
            </a:tbl>
          </a:graphicData>
        </a:graphic>
      </p:graphicFrame>
      <p:sp>
        <p:nvSpPr>
          <p:cNvPr id="5" name="Rectangle 4"/>
          <p:cNvSpPr/>
          <p:nvPr/>
        </p:nvSpPr>
        <p:spPr>
          <a:xfrm>
            <a:off x="0" y="4633796"/>
            <a:ext cx="9144000" cy="258532"/>
          </a:xfrm>
          <a:prstGeom prst="rect">
            <a:avLst/>
          </a:prstGeom>
        </p:spPr>
        <p:txBody>
          <a:bodyPr wrap="square">
            <a:spAutoFit/>
          </a:bodyPr>
          <a:lstStyle/>
          <a:p>
            <a:r>
              <a:rPr lang="en-US" sz="1200" dirty="0">
                <a:solidFill>
                  <a:srgbClr val="002060"/>
                </a:solidFill>
                <a:hlinkClick r:id="rId2"/>
              </a:rPr>
              <a:t>http://wiki.hq.dt.inc/display/DevProc/DT+Reference+Model+-+Metrics+Gadgets+-+Overview</a:t>
            </a:r>
            <a:endParaRPr lang="en-US" sz="1200" dirty="0">
              <a:solidFill>
                <a:srgbClr val="002060"/>
              </a:solidFill>
            </a:endParaRPr>
          </a:p>
        </p:txBody>
      </p:sp>
    </p:spTree>
    <p:extLst>
      <p:ext uri="{BB962C8B-B14F-4D97-AF65-F5344CB8AC3E}">
        <p14:creationId xmlns:p14="http://schemas.microsoft.com/office/powerpoint/2010/main" val="4066190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3412" y="2898167"/>
            <a:ext cx="2542157" cy="1128409"/>
          </a:xfrm>
          <a:prstGeom prst="rect">
            <a:avLst/>
          </a:prstGeom>
          <a:solidFill>
            <a:schemeClr val="accent3">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Standard Metrics - Agile</a:t>
            </a:r>
            <a:endParaRPr lang="en-US" sz="900" i="1"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3</a:t>
            </a:fld>
            <a:endParaRPr lang="en-US" dirty="0"/>
          </a:p>
        </p:txBody>
      </p:sp>
      <p:sp>
        <p:nvSpPr>
          <p:cNvPr id="5" name="TextBox 4"/>
          <p:cNvSpPr txBox="1"/>
          <p:nvPr/>
        </p:nvSpPr>
        <p:spPr>
          <a:xfrm>
            <a:off x="421527" y="2904517"/>
            <a:ext cx="2704289" cy="969496"/>
          </a:xfrm>
          <a:prstGeom prst="rect">
            <a:avLst/>
          </a:prstGeom>
          <a:noFill/>
        </p:spPr>
        <p:txBody>
          <a:bodyPr wrap="square" rtlCol="0">
            <a:spAutoFit/>
          </a:bodyPr>
          <a:lstStyle/>
          <a:p>
            <a:pPr marL="400050" indent="-400050">
              <a:buFont typeface="+mj-lt"/>
              <a:buAutoNum type="romanUcPeriod"/>
            </a:pPr>
            <a:r>
              <a:rPr lang="en-US" sz="1200" dirty="0" smtClean="0">
                <a:solidFill>
                  <a:srgbClr val="0070C0"/>
                </a:solidFill>
                <a:effectLst>
                  <a:outerShdw blurRad="50800" dist="38100" dir="18900000" algn="bl" rotWithShape="0">
                    <a:prstClr val="black">
                      <a:alpha val="40000"/>
                    </a:prstClr>
                  </a:outerShdw>
                </a:effectLst>
              </a:rPr>
              <a:t>Release Burn down</a:t>
            </a:r>
          </a:p>
          <a:p>
            <a:pPr marL="400050" indent="-400050">
              <a:buFont typeface="+mj-lt"/>
              <a:buAutoNum type="romanUcPeriod"/>
            </a:pPr>
            <a:r>
              <a:rPr lang="en-US" sz="1200" dirty="0" smtClean="0">
                <a:solidFill>
                  <a:srgbClr val="0070C0"/>
                </a:solidFill>
                <a:effectLst>
                  <a:outerShdw blurRad="50800" dist="38100" dir="18900000" algn="bl" rotWithShape="0">
                    <a:prstClr val="black">
                      <a:alpha val="40000"/>
                    </a:prstClr>
                  </a:outerShdw>
                </a:effectLst>
              </a:rPr>
              <a:t>Velocity</a:t>
            </a:r>
          </a:p>
          <a:p>
            <a:pPr marL="400050" indent="-400050">
              <a:buFont typeface="+mj-lt"/>
              <a:buAutoNum type="romanUcPeriod"/>
            </a:pPr>
            <a:r>
              <a:rPr lang="en-US" sz="1200" dirty="0" smtClean="0">
                <a:solidFill>
                  <a:srgbClr val="0070C0"/>
                </a:solidFill>
                <a:effectLst>
                  <a:outerShdw blurRad="50800" dist="38100" dir="18900000" algn="bl" rotWithShape="0">
                    <a:prstClr val="black">
                      <a:alpha val="40000"/>
                    </a:prstClr>
                  </a:outerShdw>
                </a:effectLst>
              </a:rPr>
              <a:t>Product Backlog Status</a:t>
            </a:r>
          </a:p>
          <a:p>
            <a:endParaRPr lang="en-US" sz="1600" dirty="0">
              <a:solidFill>
                <a:srgbClr val="0070C0"/>
              </a:solidFill>
              <a:effectLst>
                <a:outerShdw blurRad="50800" dist="38100" dir="18900000" algn="bl" rotWithShape="0">
                  <a:prstClr val="black">
                    <a:alpha val="40000"/>
                  </a:prstClr>
                </a:outerShdw>
              </a:effectLst>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846138"/>
            <a:ext cx="3829050" cy="177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9425" y="846139"/>
            <a:ext cx="4854575"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6492" y="2820582"/>
            <a:ext cx="4887508" cy="1984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333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5"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682" y="3277542"/>
            <a:ext cx="2670779" cy="1548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38004" y="3667644"/>
            <a:ext cx="1686945" cy="1128409"/>
          </a:xfrm>
          <a:prstGeom prst="rect">
            <a:avLst/>
          </a:prstGeom>
          <a:solidFill>
            <a:schemeClr val="accent3">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Standard Metrics - Quality</a:t>
            </a:r>
            <a:endParaRPr lang="en-US" sz="900" i="1" dirty="0"/>
          </a:p>
        </p:txBody>
      </p:sp>
      <p:sp>
        <p:nvSpPr>
          <p:cNvPr id="4" name="Slide Number Placeholder 3"/>
          <p:cNvSpPr>
            <a:spLocks noGrp="1"/>
          </p:cNvSpPr>
          <p:nvPr>
            <p:ph type="sldNum" sz="quarter" idx="14"/>
          </p:nvPr>
        </p:nvSpPr>
        <p:spPr>
          <a:xfrm>
            <a:off x="0" y="4562680"/>
            <a:ext cx="457200" cy="438150"/>
          </a:xfrm>
        </p:spPr>
        <p:txBody>
          <a:bodyPr/>
          <a:lstStyle/>
          <a:p>
            <a:pPr>
              <a:defRPr/>
            </a:pPr>
            <a:fld id="{B2769511-EAFE-4616-9EB1-D1D1A6FEB5E8}" type="slidenum">
              <a:rPr lang="en-US" smtClean="0"/>
              <a:pPr>
                <a:defRPr/>
              </a:pPr>
              <a:t>4</a:t>
            </a:fld>
            <a:endParaRPr lang="en-US" dirty="0"/>
          </a:p>
        </p:txBody>
      </p:sp>
      <p:sp>
        <p:nvSpPr>
          <p:cNvPr id="5" name="TextBox 4"/>
          <p:cNvSpPr txBox="1"/>
          <p:nvPr/>
        </p:nvSpPr>
        <p:spPr>
          <a:xfrm>
            <a:off x="7467591" y="3713039"/>
            <a:ext cx="1611963" cy="1318823"/>
          </a:xfrm>
          <a:prstGeom prst="rect">
            <a:avLst/>
          </a:prstGeom>
          <a:noFill/>
        </p:spPr>
        <p:txBody>
          <a:bodyPr wrap="square" rtlCol="0">
            <a:spAutoFit/>
          </a:bodyPr>
          <a:lstStyle/>
          <a:p>
            <a:pPr marL="171450" indent="-171450">
              <a:buFont typeface="Wingdings"/>
              <a:buChar char="Ø"/>
            </a:pPr>
            <a:r>
              <a:rPr lang="en-US" sz="700" dirty="0" smtClean="0">
                <a:solidFill>
                  <a:srgbClr val="0070C0"/>
                </a:solidFill>
                <a:effectLst>
                  <a:outerShdw blurRad="50800" dist="38100" dir="18900000" algn="bl" rotWithShape="0">
                    <a:prstClr val="black">
                      <a:alpha val="40000"/>
                    </a:prstClr>
                  </a:outerShdw>
                </a:effectLst>
              </a:rPr>
              <a:t>Defect Distribution (Cause Wise, </a:t>
            </a:r>
          </a:p>
          <a:p>
            <a:r>
              <a:rPr lang="en-US" sz="700" dirty="0" smtClean="0">
                <a:solidFill>
                  <a:srgbClr val="0070C0"/>
                </a:solidFill>
                <a:effectLst>
                  <a:outerShdw blurRad="50800" dist="38100" dir="18900000" algn="bl" rotWithShape="0">
                    <a:prstClr val="black">
                      <a:alpha val="40000"/>
                    </a:prstClr>
                  </a:outerShdw>
                </a:effectLst>
              </a:rPr>
              <a:t>       Assignee   &amp; Sprints)</a:t>
            </a:r>
          </a:p>
          <a:p>
            <a:r>
              <a:rPr lang="en-US" sz="700" dirty="0" smtClean="0">
                <a:solidFill>
                  <a:srgbClr val="0070C0"/>
                </a:solidFill>
                <a:effectLst>
                  <a:outerShdw blurRad="50800" dist="38100" dir="18900000" algn="bl" rotWithShape="0">
                    <a:prstClr val="black">
                      <a:alpha val="40000"/>
                    </a:prstClr>
                  </a:outerShdw>
                </a:effectLst>
              </a:rPr>
              <a:t>&gt;     Open Defects</a:t>
            </a:r>
          </a:p>
          <a:p>
            <a:r>
              <a:rPr lang="en-US" sz="700" dirty="0" smtClean="0">
                <a:solidFill>
                  <a:srgbClr val="0070C0"/>
                </a:solidFill>
                <a:effectLst>
                  <a:outerShdw blurRad="50800" dist="38100" dir="18900000" algn="bl" rotWithShape="0">
                    <a:prstClr val="black">
                      <a:alpha val="40000"/>
                    </a:prstClr>
                  </a:outerShdw>
                </a:effectLst>
              </a:rPr>
              <a:t>&gt;     DAR</a:t>
            </a:r>
          </a:p>
          <a:p>
            <a:r>
              <a:rPr lang="en-US" sz="700" dirty="0" smtClean="0">
                <a:solidFill>
                  <a:srgbClr val="0070C0"/>
                </a:solidFill>
                <a:effectLst>
                  <a:outerShdw blurRad="50800" dist="38100" dir="18900000" algn="bl" rotWithShape="0">
                    <a:prstClr val="black">
                      <a:alpha val="40000"/>
                    </a:prstClr>
                  </a:outerShdw>
                </a:effectLst>
              </a:rPr>
              <a:t>&gt;     Defect Density</a:t>
            </a:r>
          </a:p>
          <a:p>
            <a:r>
              <a:rPr lang="en-US" sz="700" dirty="0" smtClean="0">
                <a:solidFill>
                  <a:srgbClr val="0070C0"/>
                </a:solidFill>
                <a:effectLst>
                  <a:outerShdw blurRad="50800" dist="38100" dir="18900000" algn="bl" rotWithShape="0">
                    <a:prstClr val="black">
                      <a:alpha val="40000"/>
                    </a:prstClr>
                  </a:outerShdw>
                </a:effectLst>
              </a:rPr>
              <a:t>&gt;     Defect Turnaround Time</a:t>
            </a:r>
          </a:p>
          <a:p>
            <a:pPr marL="171450" indent="-171450">
              <a:buFont typeface="Wingdings"/>
              <a:buChar char="Ø"/>
            </a:pPr>
            <a:r>
              <a:rPr lang="en-US" sz="700" dirty="0" smtClean="0">
                <a:solidFill>
                  <a:srgbClr val="0070C0"/>
                </a:solidFill>
                <a:effectLst>
                  <a:outerShdw blurRad="50800" dist="38100" dir="18900000" algn="bl" rotWithShape="0">
                    <a:prstClr val="black">
                      <a:alpha val="40000"/>
                    </a:prstClr>
                  </a:outerShdw>
                </a:effectLst>
              </a:rPr>
              <a:t>Emergency Defects per   </a:t>
            </a:r>
          </a:p>
          <a:p>
            <a:r>
              <a:rPr lang="en-US" sz="700" dirty="0" smtClean="0">
                <a:solidFill>
                  <a:srgbClr val="0070C0"/>
                </a:solidFill>
                <a:effectLst>
                  <a:outerShdw blurRad="50800" dist="38100" dir="18900000" algn="bl" rotWithShape="0">
                    <a:prstClr val="black">
                      <a:alpha val="40000"/>
                    </a:prstClr>
                  </a:outerShdw>
                </a:effectLst>
              </a:rPr>
              <a:t>       Release</a:t>
            </a:r>
          </a:p>
          <a:p>
            <a:pPr marL="171450" indent="-171450">
              <a:buFont typeface="Wingdings" pitchFamily="2" charset="2"/>
              <a:buChar char="ü"/>
            </a:pPr>
            <a:endParaRPr lang="en-US" sz="1200" dirty="0">
              <a:solidFill>
                <a:srgbClr val="0070C0"/>
              </a:solidFill>
              <a:effectLst>
                <a:outerShdw blurRad="50800" dist="38100" dir="18900000" algn="bl" rotWithShape="0">
                  <a:prstClr val="black">
                    <a:alpha val="40000"/>
                  </a:prstClr>
                </a:outerShdw>
              </a:effectLst>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 y="841580"/>
            <a:ext cx="2353918" cy="170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5468" y="848065"/>
            <a:ext cx="2516083" cy="170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3682" y="834600"/>
            <a:ext cx="2670779" cy="1724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 y="2546158"/>
            <a:ext cx="2321493" cy="92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7893" y="2565322"/>
            <a:ext cx="2483658" cy="98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3682" y="2565321"/>
            <a:ext cx="2670779" cy="74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 y="3506964"/>
            <a:ext cx="2321494" cy="1642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4"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7892" y="3512492"/>
            <a:ext cx="2485789" cy="163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506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55204" y="741239"/>
            <a:ext cx="2918368" cy="1128409"/>
          </a:xfrm>
          <a:prstGeom prst="rect">
            <a:avLst/>
          </a:prstGeom>
          <a:solidFill>
            <a:schemeClr val="accent3">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Standard Metrics - Effectiveness</a:t>
            </a:r>
            <a:endParaRPr lang="en-US" sz="900" i="1" dirty="0"/>
          </a:p>
        </p:txBody>
      </p:sp>
      <p:sp>
        <p:nvSpPr>
          <p:cNvPr id="5" name="TextBox 4"/>
          <p:cNvSpPr txBox="1"/>
          <p:nvPr/>
        </p:nvSpPr>
        <p:spPr>
          <a:xfrm>
            <a:off x="5410191" y="785689"/>
            <a:ext cx="2432059" cy="629403"/>
          </a:xfrm>
          <a:prstGeom prst="rect">
            <a:avLst/>
          </a:prstGeom>
          <a:noFill/>
        </p:spPr>
        <p:txBody>
          <a:bodyPr wrap="square" rtlCol="0">
            <a:spAutoFit/>
          </a:bodyPr>
          <a:lstStyle/>
          <a:p>
            <a:pPr marL="171450" indent="-171450">
              <a:buFont typeface="Wingdings"/>
              <a:buChar char="Ø"/>
            </a:pPr>
            <a:r>
              <a:rPr lang="en-US" sz="700" dirty="0" smtClean="0">
                <a:solidFill>
                  <a:srgbClr val="0070C0"/>
                </a:solidFill>
                <a:effectLst>
                  <a:outerShdw blurRad="50800" dist="38100" dir="18900000" algn="bl" rotWithShape="0">
                    <a:prstClr val="black">
                      <a:alpha val="40000"/>
                    </a:prstClr>
                  </a:outerShdw>
                </a:effectLst>
              </a:rPr>
              <a:t>First Time Fix</a:t>
            </a:r>
          </a:p>
          <a:p>
            <a:pPr marL="628650" lvl="1" indent="-171450">
              <a:buFont typeface="Wingdings"/>
              <a:buChar char="Ø"/>
            </a:pPr>
            <a:r>
              <a:rPr lang="en-US" sz="700" dirty="0" smtClean="0">
                <a:solidFill>
                  <a:srgbClr val="0070C0"/>
                </a:solidFill>
                <a:effectLst>
                  <a:outerShdw blurRad="50800" dist="38100" dir="18900000" algn="bl" rotWithShape="0">
                    <a:prstClr val="black">
                      <a:alpha val="40000"/>
                    </a:prstClr>
                  </a:outerShdw>
                </a:effectLst>
              </a:rPr>
              <a:t>Tabular</a:t>
            </a:r>
          </a:p>
          <a:p>
            <a:pPr marL="628650" lvl="1" indent="-171450">
              <a:buFont typeface="Wingdings"/>
              <a:buChar char="Ø"/>
            </a:pPr>
            <a:r>
              <a:rPr lang="en-US" sz="700" dirty="0" smtClean="0">
                <a:solidFill>
                  <a:srgbClr val="0070C0"/>
                </a:solidFill>
                <a:effectLst>
                  <a:outerShdw blurRad="50800" dist="38100" dir="18900000" algn="bl" rotWithShape="0">
                    <a:prstClr val="black">
                      <a:alpha val="40000"/>
                    </a:prstClr>
                  </a:outerShdw>
                </a:effectLst>
              </a:rPr>
              <a:t>Pie Chart</a:t>
            </a:r>
          </a:p>
          <a:p>
            <a:pPr marL="171450" indent="-171450">
              <a:buFont typeface="Wingdings" pitchFamily="2" charset="2"/>
              <a:buChar char="ü"/>
            </a:pPr>
            <a:endParaRPr lang="en-US" sz="1200" dirty="0">
              <a:solidFill>
                <a:srgbClr val="0070C0"/>
              </a:solidFill>
              <a:effectLst>
                <a:outerShdw blurRad="50800" dist="38100" dir="18900000" algn="bl" rotWithShape="0">
                  <a:prstClr val="black">
                    <a:alpha val="40000"/>
                  </a:prst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25" y="741239"/>
            <a:ext cx="3546475" cy="239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75" y="3024188"/>
            <a:ext cx="43815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437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Metrics - Quality</a:t>
            </a:r>
            <a:endParaRPr lang="en-US" sz="900"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21" y="707007"/>
            <a:ext cx="3602050" cy="3579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311" y="707007"/>
            <a:ext cx="3650551" cy="254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7071" y="3255264"/>
            <a:ext cx="2271713"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89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Scope Items (Parking Lot)</a:t>
            </a:r>
            <a:endParaRPr lang="en-US"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7</a:t>
            </a:fld>
            <a:endParaRPr lang="en-US" dirty="0"/>
          </a:p>
        </p:txBody>
      </p:sp>
      <p:graphicFrame>
        <p:nvGraphicFramePr>
          <p:cNvPr id="7" name="Content Placeholder 5"/>
          <p:cNvGraphicFramePr>
            <a:graphicFrameLocks noGrp="1"/>
          </p:cNvGraphicFramePr>
          <p:nvPr>
            <p:ph sz="half" idx="13"/>
            <p:extLst>
              <p:ext uri="{D42A27DB-BD31-4B8C-83A1-F6EECF244321}">
                <p14:modId xmlns:p14="http://schemas.microsoft.com/office/powerpoint/2010/main" val="2011929169"/>
              </p:ext>
            </p:extLst>
          </p:nvPr>
        </p:nvGraphicFramePr>
        <p:xfrm>
          <a:off x="0" y="771940"/>
          <a:ext cx="9080938" cy="4505977"/>
        </p:xfrm>
        <a:graphic>
          <a:graphicData uri="http://schemas.openxmlformats.org/drawingml/2006/table">
            <a:tbl>
              <a:tblPr firstRow="1" firstCol="1" bandRow="1">
                <a:tableStyleId>{F5AB1C69-6EDB-4FF4-983F-18BD219EF322}</a:tableStyleId>
              </a:tblPr>
              <a:tblGrid>
                <a:gridCol w="506749"/>
                <a:gridCol w="1222307"/>
                <a:gridCol w="1423795"/>
                <a:gridCol w="5361421"/>
                <a:gridCol w="566666"/>
              </a:tblGrid>
              <a:tr h="215221">
                <a:tc>
                  <a:txBody>
                    <a:bodyPr/>
                    <a:lstStyle/>
                    <a:p>
                      <a:pPr marL="0" lvl="0" indent="0" algn="l" fontAlgn="t">
                        <a:buFont typeface="+mj-lt"/>
                        <a:buNone/>
                      </a:pPr>
                      <a:r>
                        <a:rPr lang="en-US" sz="900" b="1" i="0" u="none" strike="noStrike" dirty="0" smtClean="0">
                          <a:solidFill>
                            <a:schemeClr val="bg1"/>
                          </a:solidFill>
                          <a:effectLst/>
                          <a:latin typeface="Calibri"/>
                        </a:rPr>
                        <a:t>S. No</a:t>
                      </a:r>
                      <a:endParaRPr lang="en-US" sz="900" b="1" i="0" u="none" strike="noStrike" dirty="0">
                        <a:solidFill>
                          <a:schemeClr val="bg1"/>
                        </a:solidFill>
                        <a:effectLst/>
                        <a:latin typeface="Calibri"/>
                      </a:endParaRPr>
                    </a:p>
                  </a:txBody>
                  <a:tcPr marL="171450" marR="0" marT="0" marB="0" anchor="ctr"/>
                </a:tc>
                <a:tc>
                  <a:txBody>
                    <a:bodyPr/>
                    <a:lstStyle/>
                    <a:p>
                      <a:pPr marL="0" lvl="0" algn="ctr" rtl="0" eaLnBrk="1" fontAlgn="t" hangingPunct="1"/>
                      <a:r>
                        <a:rPr lang="en-US" sz="1050" b="1" i="0" u="none" strike="noStrike" kern="1200" dirty="0" smtClean="0">
                          <a:solidFill>
                            <a:schemeClr val="bg1"/>
                          </a:solidFill>
                          <a:effectLst/>
                          <a:latin typeface="Calibri"/>
                          <a:ea typeface="+mn-ea"/>
                          <a:cs typeface="+mn-cs"/>
                        </a:rPr>
                        <a:t>Source</a:t>
                      </a:r>
                      <a:endParaRPr lang="en-US" sz="1050" b="1" i="0" u="none" strike="noStrike" kern="1200" dirty="0">
                        <a:solidFill>
                          <a:schemeClr val="bg1"/>
                        </a:solidFill>
                        <a:effectLst/>
                        <a:latin typeface="Calibri"/>
                        <a:ea typeface="+mn-ea"/>
                        <a:cs typeface="+mn-cs"/>
                      </a:endParaRPr>
                    </a:p>
                  </a:txBody>
                  <a:tcPr marL="171450" marR="0" marT="0" marB="0" anchor="ctr"/>
                </a:tc>
                <a:tc>
                  <a:txBody>
                    <a:bodyPr/>
                    <a:lstStyle/>
                    <a:p>
                      <a:pPr marL="0" lvl="0" algn="ctr" rtl="0" eaLnBrk="1" fontAlgn="t" hangingPunct="1"/>
                      <a:r>
                        <a:rPr lang="en-US" sz="1050" b="1" i="0" u="none" strike="noStrike" kern="1200" dirty="0" smtClean="0">
                          <a:solidFill>
                            <a:schemeClr val="bg1"/>
                          </a:solidFill>
                          <a:effectLst/>
                          <a:latin typeface="Calibri"/>
                          <a:ea typeface="+mn-ea"/>
                          <a:cs typeface="+mn-cs"/>
                        </a:rPr>
                        <a:t>Metrics</a:t>
                      </a:r>
                      <a:endParaRPr lang="en-US" sz="1050" b="1" i="0" u="none" strike="noStrike" kern="1200" dirty="0">
                        <a:solidFill>
                          <a:schemeClr val="bg1"/>
                        </a:solidFill>
                        <a:effectLst/>
                        <a:latin typeface="Calibri"/>
                        <a:ea typeface="+mn-ea"/>
                        <a:cs typeface="+mn-cs"/>
                      </a:endParaRPr>
                    </a:p>
                  </a:txBody>
                  <a:tcPr marL="171450" marR="0" marT="0" marB="0" anchor="ctr"/>
                </a:tc>
                <a:tc>
                  <a:txBody>
                    <a:bodyPr/>
                    <a:lstStyle/>
                    <a:p>
                      <a:pPr algn="ctr" fontAlgn="t"/>
                      <a:r>
                        <a:rPr lang="en-US" sz="1050" b="1" i="0" u="none" strike="noStrike" dirty="0" smtClean="0">
                          <a:solidFill>
                            <a:schemeClr val="bg1"/>
                          </a:solidFill>
                          <a:effectLst/>
                          <a:latin typeface="Calibri"/>
                        </a:rPr>
                        <a:t>Description</a:t>
                      </a:r>
                      <a:endParaRPr lang="en-US" sz="1050" b="1" i="0" u="none" strike="noStrike" dirty="0">
                        <a:solidFill>
                          <a:schemeClr val="bg1"/>
                        </a:solidFill>
                        <a:effectLst/>
                        <a:latin typeface="Calibri"/>
                      </a:endParaRPr>
                    </a:p>
                  </a:txBody>
                  <a:tcPr marL="0" marR="0" marT="0" marB="0" anchor="ctr"/>
                </a:tc>
                <a:tc>
                  <a:txBody>
                    <a:bodyPr/>
                    <a:lstStyle/>
                    <a:p>
                      <a:pPr marL="0" marR="0" algn="ctr">
                        <a:spcBef>
                          <a:spcPts val="0"/>
                        </a:spcBef>
                        <a:spcAft>
                          <a:spcPts val="0"/>
                        </a:spcAft>
                      </a:pPr>
                      <a:r>
                        <a:rPr lang="en-US" sz="1050" b="1" dirty="0" smtClean="0">
                          <a:effectLst/>
                          <a:latin typeface="Calibri" pitchFamily="34" charset="0"/>
                          <a:ea typeface="Calibri"/>
                          <a:cs typeface="Calibri" pitchFamily="34" charset="0"/>
                        </a:rPr>
                        <a:t>Source</a:t>
                      </a:r>
                      <a:endParaRPr lang="en-US" sz="1050" b="1" dirty="0">
                        <a:effectLst/>
                        <a:latin typeface="Calibri" pitchFamily="34" charset="0"/>
                        <a:ea typeface="Calibri"/>
                        <a:cs typeface="Calibri" pitchFamily="34" charset="0"/>
                      </a:endParaRPr>
                    </a:p>
                  </a:txBody>
                  <a:tcPr marL="49673" marR="49673" marT="0" marB="0" anchor="ctr"/>
                </a:tc>
              </a:tr>
              <a:tr h="1273236">
                <a:tc>
                  <a:txBody>
                    <a:bodyPr/>
                    <a:lstStyle/>
                    <a:p>
                      <a:pPr algn="ctr" fontAlgn="t"/>
                      <a:r>
                        <a:rPr lang="en-US" sz="1050" b="0" i="0" u="none" strike="noStrike" dirty="0" smtClean="0">
                          <a:solidFill>
                            <a:schemeClr val="tx1"/>
                          </a:solidFill>
                          <a:effectLst/>
                          <a:latin typeface="Calibri"/>
                        </a:rPr>
                        <a:t>      1</a:t>
                      </a:r>
                      <a:endParaRPr lang="en-US" sz="1050" b="0" i="0" u="none" strike="noStrike" dirty="0">
                        <a:solidFill>
                          <a:schemeClr val="tx1"/>
                        </a:solidFill>
                        <a:effectLst/>
                        <a:latin typeface="Calibri"/>
                      </a:endParaRPr>
                    </a:p>
                  </a:txBody>
                  <a:tcPr marL="0" marR="0" marT="0" marB="0"/>
                </a:tc>
                <a:tc>
                  <a:txBody>
                    <a:bodyPr/>
                    <a:lstStyle/>
                    <a:p>
                      <a:pPr marL="0" lvl="0" algn="l" rtl="0" eaLnBrk="1" fontAlgn="t" hangingPunct="1"/>
                      <a:r>
                        <a:rPr lang="en-US" sz="900" b="0" i="1" u="none" strike="noStrike" kern="1200" baseline="0" dirty="0" smtClean="0">
                          <a:solidFill>
                            <a:srgbClr val="000000"/>
                          </a:solidFill>
                          <a:effectLst/>
                          <a:latin typeface="Calibri"/>
                          <a:ea typeface="+mn-ea"/>
                          <a:cs typeface="+mn-cs"/>
                        </a:rPr>
                        <a:t>Identified as part of 10/2 Review</a:t>
                      </a:r>
                    </a:p>
                    <a:p>
                      <a:pPr marL="0" lvl="0" algn="l" rtl="0" eaLnBrk="1" fontAlgn="t" hangingPunct="1"/>
                      <a:endParaRPr lang="en-US" sz="900" b="0" i="1" u="none" strike="noStrike" kern="1200" baseline="0" dirty="0" smtClean="0">
                        <a:solidFill>
                          <a:srgbClr val="000000"/>
                        </a:solidFill>
                        <a:effectLst/>
                        <a:latin typeface="Calibri"/>
                        <a:ea typeface="+mn-ea"/>
                        <a:cs typeface="+mn-cs"/>
                      </a:endParaRPr>
                    </a:p>
                  </a:txBody>
                  <a:tcPr marL="0" marR="0" marT="0" marB="0"/>
                </a:tc>
                <a:tc>
                  <a:txBody>
                    <a:bodyPr/>
                    <a:lstStyle/>
                    <a:p>
                      <a:pPr marL="0" lvl="0" algn="l" rtl="0" eaLnBrk="1" fontAlgn="t" hangingPunct="1"/>
                      <a:r>
                        <a:rPr lang="en-US" sz="900" b="0" i="1" u="none" strike="noStrike" kern="1200" baseline="0" dirty="0" smtClean="0">
                          <a:solidFill>
                            <a:schemeClr val="tx1"/>
                          </a:solidFill>
                          <a:effectLst/>
                          <a:latin typeface="Calibri"/>
                          <a:ea typeface="+mn-ea"/>
                          <a:cs typeface="+mn-cs"/>
                        </a:rPr>
                        <a:t>Backlog Cumulative Flow(CFD)</a:t>
                      </a:r>
                    </a:p>
                    <a:p>
                      <a:pPr marL="0" lvl="0" algn="l" rtl="0" eaLnBrk="1" fontAlgn="t" hangingPunct="1"/>
                      <a:endParaRPr lang="en-US" sz="900" b="0" i="1" u="none" strike="noStrike" kern="1200" baseline="0" dirty="0" smtClean="0">
                        <a:solidFill>
                          <a:schemeClr val="tx1"/>
                        </a:solidFill>
                        <a:effectLst/>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A)</a:t>
                      </a:r>
                    </a:p>
                    <a:p>
                      <a:pPr marL="0" lvl="0" algn="l" rtl="0" eaLnBrk="1" fontAlgn="t" hangingPunct="1"/>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rgbClr val="000000"/>
                          </a:solidFill>
                          <a:effectLst/>
                          <a:latin typeface="Calibri"/>
                          <a:ea typeface="+mn-ea"/>
                          <a:cs typeface="+mn-cs"/>
                        </a:rPr>
                        <a:t>A Cumulative Chart that provides the break up of the Backlogs in terms of status mentioned below over a time period</a:t>
                      </a:r>
                    </a:p>
                    <a:p>
                      <a:pPr marL="171450" lvl="0" indent="-171450" algn="l" rtl="0" eaLnBrk="1" fontAlgn="t" hangingPunct="1">
                        <a:buFont typeface="Arial" pitchFamily="34" charset="0"/>
                        <a:buChar char="•"/>
                      </a:pPr>
                      <a:r>
                        <a:rPr lang="en-US" sz="900" b="0" i="1" u="none" strike="noStrike" kern="1200" baseline="0" dirty="0" smtClean="0">
                          <a:solidFill>
                            <a:srgbClr val="000000"/>
                          </a:solidFill>
                          <a:effectLst/>
                          <a:latin typeface="Calibri"/>
                          <a:ea typeface="+mn-ea"/>
                          <a:cs typeface="+mn-cs"/>
                        </a:rPr>
                        <a:t>In Definition</a:t>
                      </a:r>
                    </a:p>
                    <a:p>
                      <a:pPr marL="171450" lvl="0" indent="-171450" algn="l" rtl="0" eaLnBrk="1" fontAlgn="t" hangingPunct="1">
                        <a:buFont typeface="Arial" pitchFamily="34" charset="0"/>
                        <a:buChar char="•"/>
                      </a:pPr>
                      <a:r>
                        <a:rPr lang="en-US" sz="900" b="0" i="1" u="none" strike="noStrike" kern="1200" baseline="0" dirty="0" smtClean="0">
                          <a:solidFill>
                            <a:srgbClr val="000000"/>
                          </a:solidFill>
                          <a:effectLst/>
                          <a:latin typeface="Calibri"/>
                          <a:ea typeface="+mn-ea"/>
                          <a:cs typeface="+mn-cs"/>
                        </a:rPr>
                        <a:t>ready For Development</a:t>
                      </a:r>
                    </a:p>
                    <a:p>
                      <a:pPr marL="171450" lvl="0" indent="-171450" algn="l" rtl="0" eaLnBrk="1" fontAlgn="t" hangingPunct="1">
                        <a:buFont typeface="Arial" pitchFamily="34" charset="0"/>
                        <a:buChar char="•"/>
                      </a:pPr>
                      <a:r>
                        <a:rPr lang="en-US" sz="900" b="0" i="1" u="none" strike="noStrike" kern="1200" baseline="0" dirty="0" smtClean="0">
                          <a:solidFill>
                            <a:srgbClr val="000000"/>
                          </a:solidFill>
                          <a:effectLst/>
                          <a:latin typeface="Calibri"/>
                          <a:ea typeface="+mn-ea"/>
                          <a:cs typeface="+mn-cs"/>
                        </a:rPr>
                        <a:t>In Progress  &amp; Dev Complete</a:t>
                      </a:r>
                    </a:p>
                    <a:p>
                      <a:pPr marL="171450" lvl="0" indent="-171450" algn="l" rtl="0" eaLnBrk="1" fontAlgn="t" hangingPunct="1">
                        <a:buFont typeface="Arial" pitchFamily="34" charset="0"/>
                        <a:buChar char="•"/>
                      </a:pPr>
                      <a:r>
                        <a:rPr lang="en-US" sz="900" b="0" i="1" u="none" strike="noStrike" kern="1200" baseline="0" dirty="0" smtClean="0">
                          <a:solidFill>
                            <a:srgbClr val="000000"/>
                          </a:solidFill>
                          <a:effectLst/>
                          <a:latin typeface="Calibri"/>
                          <a:ea typeface="+mn-ea"/>
                          <a:cs typeface="+mn-cs"/>
                        </a:rPr>
                        <a:t>QA Testing  &amp; QA Complete</a:t>
                      </a:r>
                    </a:p>
                    <a:p>
                      <a:pPr marL="171450" lvl="0" indent="-171450" algn="l" rtl="0" eaLnBrk="1" fontAlgn="t" hangingPunct="1">
                        <a:buFont typeface="Arial" pitchFamily="34" charset="0"/>
                        <a:buChar char="•"/>
                      </a:pPr>
                      <a:r>
                        <a:rPr lang="en-US" sz="900" b="0" i="1" u="none" strike="noStrike" kern="1200" baseline="0" dirty="0" smtClean="0">
                          <a:solidFill>
                            <a:srgbClr val="000000"/>
                          </a:solidFill>
                          <a:effectLst/>
                          <a:latin typeface="Calibri"/>
                          <a:ea typeface="+mn-ea"/>
                          <a:cs typeface="+mn-cs"/>
                        </a:rPr>
                        <a:t>Closed</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1" i="1" u="none" strike="noStrike" kern="1200" baseline="0" dirty="0" smtClean="0">
                          <a:solidFill>
                            <a:srgbClr val="000000"/>
                          </a:solidFill>
                          <a:effectLst/>
                          <a:latin typeface="Calibri"/>
                          <a:ea typeface="+mn-ea"/>
                          <a:cs typeface="+mn-cs"/>
                        </a:rPr>
                        <a:t>Filter Criteria : Start Date &amp; End Date. Flexibility to provide the interval for plotting the graph on the x-axis</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1" i="1" u="none" strike="noStrike" kern="1200" baseline="0" dirty="0" smtClean="0">
                          <a:solidFill>
                            <a:srgbClr val="000000"/>
                          </a:solidFill>
                          <a:effectLst/>
                          <a:latin typeface="Calibri"/>
                          <a:ea typeface="+mn-ea"/>
                          <a:cs typeface="+mn-cs"/>
                        </a:rPr>
                        <a:t>Note : X – Axis to plot the Interval between start date and end date.</a:t>
                      </a:r>
                      <a:endParaRPr lang="en-US" sz="900" b="0" i="1" u="none" strike="noStrike" kern="1200" baseline="0" dirty="0">
                        <a:solidFill>
                          <a:srgbClr val="000000"/>
                        </a:solidFill>
                        <a:effectLst/>
                        <a:latin typeface="Calibri"/>
                        <a:ea typeface="+mn-ea"/>
                        <a:cs typeface="+mn-cs"/>
                      </a:endParaRPr>
                    </a:p>
                  </a:txBody>
                  <a:tcPr marL="0" marR="0" marT="0" marB="0"/>
                </a:tc>
                <a:tc>
                  <a:txBody>
                    <a:bodyPr/>
                    <a:lstStyle/>
                    <a:p>
                      <a:pPr marL="0" marR="0" algn="ctr">
                        <a:spcBef>
                          <a:spcPts val="0"/>
                        </a:spcBef>
                        <a:spcAft>
                          <a:spcPts val="0"/>
                        </a:spcAft>
                      </a:pPr>
                      <a:r>
                        <a:rPr lang="en-US" sz="900" b="0" i="0" u="none" strike="noStrike" kern="1200" dirty="0" smtClean="0">
                          <a:solidFill>
                            <a:srgbClr val="000000"/>
                          </a:solidFill>
                          <a:effectLst/>
                          <a:latin typeface="Calibri"/>
                          <a:ea typeface="+mn-ea"/>
                          <a:cs typeface="+mn-cs"/>
                        </a:rPr>
                        <a:t>Jira</a:t>
                      </a:r>
                      <a:endParaRPr lang="en-US" sz="900" b="0" i="0" u="none" strike="noStrike" kern="1200" dirty="0">
                        <a:solidFill>
                          <a:srgbClr val="000000"/>
                        </a:solidFill>
                        <a:effectLst/>
                        <a:latin typeface="Calibri"/>
                        <a:ea typeface="+mn-ea"/>
                        <a:cs typeface="+mn-cs"/>
                      </a:endParaRPr>
                    </a:p>
                  </a:txBody>
                  <a:tcPr marL="49673" marR="49673" marT="0" marB="0" anchor="ctr"/>
                </a:tc>
              </a:tr>
              <a:tr h="337737">
                <a:tc>
                  <a:txBody>
                    <a:bodyPr/>
                    <a:lstStyle/>
                    <a:p>
                      <a:pPr algn="ctr" fontAlgn="t"/>
                      <a:r>
                        <a:rPr lang="en-US" sz="1050" b="0" i="0" u="none" strike="noStrike" dirty="0" smtClean="0">
                          <a:solidFill>
                            <a:schemeClr val="tx1"/>
                          </a:solidFill>
                          <a:effectLst/>
                          <a:latin typeface="Calibri"/>
                        </a:rPr>
                        <a:t>      2</a:t>
                      </a:r>
                      <a:endParaRPr lang="en-US" sz="1050" b="0" i="0" u="none" strike="noStrike" dirty="0">
                        <a:solidFill>
                          <a:schemeClr val="tx1"/>
                        </a:solidFill>
                        <a:effectLst/>
                        <a:latin typeface="Calibri"/>
                      </a:endParaRPr>
                    </a:p>
                  </a:txBody>
                  <a:tcPr marL="0" marR="0" marT="0" marB="0"/>
                </a:tc>
                <a:tc>
                  <a:txBody>
                    <a:bodyPr/>
                    <a:lstStyle/>
                    <a:p>
                      <a:pPr marL="0" lvl="0" algn="l" rtl="0" eaLnBrk="1" fontAlgn="t" hangingPunct="1"/>
                      <a:r>
                        <a:rPr lang="en-US" sz="900" b="0" i="1" u="none" strike="noStrike" kern="1200" baseline="0" dirty="0" smtClean="0">
                          <a:solidFill>
                            <a:srgbClr val="000000"/>
                          </a:solidFill>
                          <a:effectLst/>
                          <a:latin typeface="Calibri"/>
                          <a:ea typeface="+mn-ea"/>
                          <a:cs typeface="+mn-cs"/>
                        </a:rPr>
                        <a:t>Identified as part of 10/2 Review</a:t>
                      </a:r>
                      <a:endParaRPr lang="en-US" sz="900" b="0" i="1" u="none" strike="noStrike" kern="1200" baseline="0" dirty="0">
                        <a:solidFill>
                          <a:srgbClr val="000000"/>
                        </a:solidFill>
                        <a:effectLst/>
                        <a:latin typeface="Calibri"/>
                        <a:ea typeface="+mn-ea"/>
                        <a:cs typeface="+mn-cs"/>
                      </a:endParaRPr>
                    </a:p>
                  </a:txBody>
                  <a:tcPr marL="0" marR="0" marT="0" marB="0"/>
                </a:tc>
                <a:tc>
                  <a:txBody>
                    <a:bodyPr/>
                    <a:lstStyle/>
                    <a:p>
                      <a:pPr marL="0" lvl="0" algn="l" rtl="0" eaLnBrk="1" fontAlgn="t" hangingPunct="1"/>
                      <a:r>
                        <a:rPr lang="en-US" sz="900" b="1" i="1" u="none" strike="noStrike" kern="1200" baseline="0" dirty="0" smtClean="0">
                          <a:solidFill>
                            <a:schemeClr val="tx1"/>
                          </a:solidFill>
                          <a:effectLst/>
                          <a:latin typeface="Calibri"/>
                          <a:ea typeface="+mn-ea"/>
                          <a:cs typeface="+mn-cs"/>
                        </a:rPr>
                        <a:t>Backlog Composition</a:t>
                      </a:r>
                    </a:p>
                    <a:p>
                      <a:pPr marL="0" lvl="0" algn="l" rtl="0" eaLnBrk="1" fontAlgn="t" hangingPunct="1"/>
                      <a:endParaRPr lang="en-US" sz="900" b="1" i="1" u="none" strike="noStrike" kern="1200" baseline="0" dirty="0" smtClean="0">
                        <a:solidFill>
                          <a:schemeClr val="tx1"/>
                        </a:solidFill>
                        <a:effectLst/>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B)</a:t>
                      </a:r>
                    </a:p>
                    <a:p>
                      <a:pPr marL="0" lvl="0" algn="l" rtl="0" eaLnBrk="1" fontAlgn="t" hangingPunct="1"/>
                      <a:endParaRPr lang="en-US" sz="900" b="1" i="1" u="none" strike="noStrike" kern="1200" baseline="0" dirty="0">
                        <a:solidFill>
                          <a:schemeClr val="tx1"/>
                        </a:solidFill>
                        <a:effectLst/>
                        <a:latin typeface="Calibri"/>
                        <a:ea typeface="+mn-ea"/>
                        <a:cs typeface="+mn-cs"/>
                      </a:endParaRPr>
                    </a:p>
                  </a:txBody>
                  <a:tcPr marL="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rgbClr val="000000"/>
                          </a:solidFill>
                          <a:effectLst/>
                          <a:latin typeface="Calibri"/>
                          <a:ea typeface="+mn-ea"/>
                          <a:cs typeface="+mn-cs"/>
                        </a:rPr>
                        <a:t>A break up of the backlog in terms of various issue types (Story, Tech Story, Defect, Requirement, Technical Debt)</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1" i="1" u="none" strike="noStrike" kern="1200" baseline="0" dirty="0" smtClean="0">
                          <a:solidFill>
                            <a:srgbClr val="000000"/>
                          </a:solidFill>
                          <a:effectLst/>
                          <a:latin typeface="Calibri"/>
                          <a:ea typeface="+mn-ea"/>
                          <a:cs typeface="+mn-cs"/>
                        </a:rPr>
                        <a:t>Filter Criteria : Start Date &amp; End Date. Flexibility to provide the interval for plotting the graph on the x-axis</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1" i="1" u="none" strike="noStrike" kern="1200" baseline="0" dirty="0" smtClean="0">
                          <a:solidFill>
                            <a:srgbClr val="000000"/>
                          </a:solidFill>
                          <a:effectLst/>
                          <a:latin typeface="Calibri"/>
                          <a:ea typeface="+mn-ea"/>
                          <a:cs typeface="+mn-cs"/>
                        </a:rPr>
                        <a:t>Note : X – Axis to plot the Interval between start date and end date</a:t>
                      </a:r>
                      <a:endParaRPr lang="en-US" sz="900" b="1" i="1" u="none" strike="noStrike" kern="1200" baseline="0" dirty="0">
                        <a:solidFill>
                          <a:srgbClr val="000000"/>
                        </a:solidFill>
                        <a:effectLst/>
                        <a:latin typeface="Calibri"/>
                        <a:ea typeface="+mn-ea"/>
                        <a:cs typeface="+mn-cs"/>
                      </a:endParaRPr>
                    </a:p>
                  </a:txBody>
                  <a:tcPr marL="0" marR="0" marT="0" marB="0"/>
                </a:tc>
                <a:tc>
                  <a:txBody>
                    <a:bodyPr/>
                    <a:lstStyle/>
                    <a:p>
                      <a:pPr marL="0" marR="0" algn="ctr">
                        <a:spcBef>
                          <a:spcPts val="0"/>
                        </a:spcBef>
                        <a:spcAft>
                          <a:spcPts val="0"/>
                        </a:spcAft>
                      </a:pPr>
                      <a:r>
                        <a:rPr lang="en-US" sz="900" b="0" i="0" u="none" strike="noStrike" kern="1200" dirty="0" smtClean="0">
                          <a:solidFill>
                            <a:srgbClr val="000000"/>
                          </a:solidFill>
                          <a:effectLst/>
                          <a:latin typeface="Calibri"/>
                          <a:ea typeface="+mn-ea"/>
                          <a:cs typeface="+mn-cs"/>
                        </a:rPr>
                        <a:t>Jira</a:t>
                      </a:r>
                      <a:endParaRPr lang="en-US" sz="900" b="0" i="0" u="none" strike="noStrike" kern="1200" dirty="0">
                        <a:solidFill>
                          <a:srgbClr val="000000"/>
                        </a:solidFill>
                        <a:effectLst/>
                        <a:latin typeface="Calibri"/>
                        <a:ea typeface="+mn-ea"/>
                        <a:cs typeface="+mn-cs"/>
                      </a:endParaRPr>
                    </a:p>
                  </a:txBody>
                  <a:tcPr marL="49673" marR="49673" marT="0" marB="0" anchor="ctr"/>
                </a:tc>
              </a:tr>
              <a:tr h="337737">
                <a:tc>
                  <a:txBody>
                    <a:bodyPr/>
                    <a:lstStyle/>
                    <a:p>
                      <a:pPr algn="ctr" fontAlgn="t"/>
                      <a:r>
                        <a:rPr lang="en-US" sz="1050" b="0" i="0" u="none" strike="noStrike" dirty="0" smtClean="0">
                          <a:solidFill>
                            <a:schemeClr val="tx1"/>
                          </a:solidFill>
                          <a:effectLst/>
                          <a:latin typeface="Calibri"/>
                        </a:rPr>
                        <a:t>      3</a:t>
                      </a:r>
                      <a:endParaRPr lang="en-US" sz="1050" b="0" i="0" u="none" strike="noStrike" dirty="0">
                        <a:solidFill>
                          <a:schemeClr val="tx1"/>
                        </a:solidFill>
                        <a:effectLst/>
                        <a:latin typeface="Calibri"/>
                      </a:endParaRPr>
                    </a:p>
                  </a:txBody>
                  <a:tcPr marL="0" marR="0" marT="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1" u="none" strike="noStrike" kern="1200" baseline="0" dirty="0" smtClean="0">
                          <a:solidFill>
                            <a:schemeClr val="tx1"/>
                          </a:solidFill>
                          <a:effectLst/>
                          <a:latin typeface="Calibri"/>
                          <a:ea typeface="+mn-ea"/>
                          <a:cs typeface="+mn-cs"/>
                        </a:rPr>
                        <a:t>Identified as part of 10/2 Review</a:t>
                      </a:r>
                    </a:p>
                  </a:txBody>
                  <a:tcPr marL="0" marR="0" marT="0" marB="0"/>
                </a:tc>
                <a:tc>
                  <a:txBody>
                    <a:bodyPr/>
                    <a:lstStyle/>
                    <a:p>
                      <a:pPr marL="0" lvl="0" algn="l" rtl="0" eaLnBrk="1" fontAlgn="t" hangingPunct="1"/>
                      <a:r>
                        <a:rPr lang="en-US" sz="900" b="0" i="1" u="none" strike="noStrike" kern="1200" baseline="0" dirty="0" smtClean="0">
                          <a:solidFill>
                            <a:schemeClr val="tx1"/>
                          </a:solidFill>
                          <a:effectLst/>
                          <a:latin typeface="Calibri"/>
                          <a:ea typeface="+mn-ea"/>
                          <a:cs typeface="+mn-cs"/>
                        </a:rPr>
                        <a:t>Predictive Backlog Burn down</a:t>
                      </a:r>
                    </a:p>
                    <a:p>
                      <a:pPr marL="0" lvl="0" algn="l" rtl="0" eaLnBrk="1" fontAlgn="t" hangingPunct="1"/>
                      <a:r>
                        <a:rPr lang="en-US" sz="900" b="0" i="1" u="none" strike="noStrike" kern="1200" baseline="0" dirty="0" smtClean="0">
                          <a:solidFill>
                            <a:schemeClr val="tx1"/>
                          </a:solidFill>
                          <a:effectLst/>
                          <a:latin typeface="Calibri"/>
                          <a:ea typeface="+mn-ea"/>
                          <a:cs typeface="+mn-cs"/>
                        </a:rPr>
                        <a:t>(Needs Discussion)</a:t>
                      </a:r>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a:ea typeface="+mn-ea"/>
                          <a:cs typeface="+mn-cs"/>
                        </a:rPr>
                        <a:t>A predictive chart of Backlog burn down based on available team(s) capacity. This helps in identifying schedule ,resource and planning based on a baseline Goal</a:t>
                      </a:r>
                    </a:p>
                    <a:p>
                      <a:pPr marL="0" lvl="0" indent="0" algn="l" rtl="0" eaLnBrk="1" fontAlgn="t" hangingPunct="1">
                        <a:buFont typeface="Arial" pitchFamily="34" charset="0"/>
                        <a:buNone/>
                      </a:pPr>
                      <a:r>
                        <a:rPr lang="en-US" sz="900" b="1" i="1" u="none" strike="noStrike" kern="1200" baseline="0" dirty="0" smtClean="0">
                          <a:solidFill>
                            <a:schemeClr val="tx1"/>
                          </a:solidFill>
                          <a:effectLst/>
                          <a:latin typeface="Calibri"/>
                          <a:ea typeface="+mn-ea"/>
                          <a:cs typeface="+mn-cs"/>
                        </a:rPr>
                        <a:t>Note : </a:t>
                      </a:r>
                      <a:r>
                        <a:rPr lang="en-US" sz="900" b="0" i="1" u="none" strike="noStrike" kern="1200" baseline="0" dirty="0" smtClean="0">
                          <a:solidFill>
                            <a:schemeClr val="tx1"/>
                          </a:solidFill>
                          <a:effectLst/>
                          <a:latin typeface="Calibri"/>
                          <a:ea typeface="+mn-ea"/>
                          <a:cs typeface="+mn-cs"/>
                        </a:rPr>
                        <a:t>(</a:t>
                      </a:r>
                      <a:r>
                        <a:rPr lang="en-US" sz="900" b="1" i="1" u="none" strike="noStrike" kern="1200" baseline="0" dirty="0" smtClean="0">
                          <a:solidFill>
                            <a:schemeClr val="tx1"/>
                          </a:solidFill>
                          <a:effectLst/>
                          <a:latin typeface="Calibri"/>
                          <a:ea typeface="+mn-ea"/>
                          <a:cs typeface="+mn-cs"/>
                        </a:rPr>
                        <a:t>Need more discussions) You can get from Release burn down itself</a:t>
                      </a:r>
                      <a:endParaRPr lang="en-US" sz="900" b="1" i="1" u="none" strike="noStrike" kern="1200" baseline="0" dirty="0">
                        <a:solidFill>
                          <a:schemeClr val="tx1"/>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900" b="0" i="0" u="none" strike="noStrike" kern="1200" dirty="0" smtClean="0">
                          <a:solidFill>
                            <a:schemeClr val="tx1"/>
                          </a:solidFill>
                          <a:effectLst/>
                          <a:latin typeface="Calibri"/>
                          <a:ea typeface="+mn-ea"/>
                          <a:cs typeface="+mn-cs"/>
                        </a:rPr>
                        <a:t>Jira</a:t>
                      </a:r>
                    </a:p>
                  </a:txBody>
                  <a:tcPr marL="49673" marR="49673" marT="0" marB="0" anchor="ctr"/>
                </a:tc>
              </a:tr>
              <a:tr h="450316">
                <a:tc>
                  <a:txBody>
                    <a:bodyPr/>
                    <a:lstStyle/>
                    <a:p>
                      <a:pPr algn="ctr" fontAlgn="t"/>
                      <a:r>
                        <a:rPr lang="en-US" sz="1050" b="0" i="0" u="none" strike="noStrike" dirty="0" smtClean="0">
                          <a:solidFill>
                            <a:schemeClr val="tx1"/>
                          </a:solidFill>
                          <a:effectLst/>
                          <a:latin typeface="Calibri"/>
                        </a:rPr>
                        <a:t>      4</a:t>
                      </a:r>
                      <a:endParaRPr lang="en-US" sz="1050" b="0" i="0" u="none" strike="noStrike" dirty="0">
                        <a:solidFill>
                          <a:schemeClr val="tx1"/>
                        </a:solidFill>
                        <a:effectLst/>
                        <a:latin typeface="Calibri"/>
                      </a:endParaRPr>
                    </a:p>
                  </a:txBody>
                  <a:tcPr marL="0" marR="0" marT="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1" u="none" strike="noStrike" kern="1200" baseline="0" dirty="0" smtClean="0">
                          <a:solidFill>
                            <a:schemeClr val="tx1"/>
                          </a:solidFill>
                          <a:effectLst/>
                          <a:latin typeface="Calibri"/>
                          <a:ea typeface="+mn-ea"/>
                          <a:cs typeface="+mn-cs"/>
                        </a:rPr>
                        <a:t>Identified as part of 10/2 Review</a:t>
                      </a:r>
                    </a:p>
                    <a:p>
                      <a:pPr marL="0" marR="0" lvl="0" indent="0" algn="l" defTabSz="914400" rtl="0" eaLnBrk="1" fontAlgn="t" latinLnBrk="0" hangingPunct="1">
                        <a:lnSpc>
                          <a:spcPct val="100000"/>
                        </a:lnSpc>
                        <a:spcBef>
                          <a:spcPts val="0"/>
                        </a:spcBef>
                        <a:spcAft>
                          <a:spcPts val="0"/>
                        </a:spcAft>
                        <a:buClrTx/>
                        <a:buSzTx/>
                        <a:buFontTx/>
                        <a:buNone/>
                        <a:tabLst/>
                        <a:defRPr/>
                      </a:pPr>
                      <a:endParaRPr lang="en-US" sz="900" b="0" i="1" u="none" strike="noStrike" kern="1200" baseline="0" dirty="0" smtClean="0">
                        <a:solidFill>
                          <a:schemeClr val="tx1"/>
                        </a:solidFill>
                        <a:effectLst/>
                        <a:latin typeface="Calibri"/>
                        <a:ea typeface="+mn-ea"/>
                        <a:cs typeface="+mn-cs"/>
                      </a:endParaRPr>
                    </a:p>
                  </a:txBody>
                  <a:tcPr marL="0" marR="0" marT="0" marB="0"/>
                </a:tc>
                <a:tc>
                  <a:txBody>
                    <a:bodyPr/>
                    <a:lstStyle/>
                    <a:p>
                      <a:pPr marL="0" lvl="0" algn="l" rtl="0" eaLnBrk="1" fontAlgn="t" hangingPunct="1"/>
                      <a:r>
                        <a:rPr lang="en-US" sz="900" b="1" i="1" u="none" strike="noStrike" kern="1200" baseline="0" dirty="0" smtClean="0">
                          <a:solidFill>
                            <a:schemeClr val="tx1"/>
                          </a:solidFill>
                          <a:effectLst/>
                          <a:latin typeface="Calibri"/>
                          <a:ea typeface="+mn-ea"/>
                          <a:cs typeface="+mn-cs"/>
                        </a:rPr>
                        <a:t>Backlog </a:t>
                      </a:r>
                      <a:r>
                        <a:rPr lang="en-US" sz="900" b="1" i="1" u="none" strike="sngStrike" kern="1200" baseline="0" dirty="0" smtClean="0">
                          <a:solidFill>
                            <a:schemeClr val="tx1"/>
                          </a:solidFill>
                          <a:effectLst/>
                          <a:latin typeface="Calibri"/>
                          <a:ea typeface="+mn-ea"/>
                          <a:cs typeface="+mn-cs"/>
                        </a:rPr>
                        <a:t>Maturity  - </a:t>
                      </a:r>
                      <a:r>
                        <a:rPr lang="en-US" sz="900" b="1" i="1" u="none" strike="noStrike" kern="1200" baseline="0" dirty="0" smtClean="0">
                          <a:solidFill>
                            <a:schemeClr val="tx1"/>
                          </a:solidFill>
                          <a:effectLst/>
                          <a:latin typeface="Calibri"/>
                          <a:ea typeface="+mn-ea"/>
                          <a:cs typeface="+mn-cs"/>
                        </a:rPr>
                        <a:t>Elaboration </a:t>
                      </a:r>
                    </a:p>
                    <a:p>
                      <a:pPr marL="0" lvl="0" algn="l" rtl="0" eaLnBrk="1" fontAlgn="t" hangingPunct="1"/>
                      <a:endParaRPr lang="en-US" sz="900" b="1" i="1" u="none" strike="noStrike" kern="1200" baseline="0" dirty="0" smtClean="0">
                        <a:solidFill>
                          <a:schemeClr val="tx1"/>
                        </a:solidFill>
                        <a:effectLst/>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B)</a:t>
                      </a:r>
                    </a:p>
                    <a:p>
                      <a:pPr marL="0" lvl="0" algn="l" rtl="0" eaLnBrk="1" fontAlgn="t" hangingPunct="1"/>
                      <a:endParaRPr lang="en-US" sz="900" b="1" i="1" u="none" strike="noStrike" kern="1200" baseline="0" dirty="0">
                        <a:solidFill>
                          <a:schemeClr val="tx1"/>
                        </a:solidFill>
                        <a:effectLst/>
                        <a:latin typeface="Calibri"/>
                        <a:ea typeface="+mn-ea"/>
                        <a:cs typeface="+mn-cs"/>
                      </a:endParaRPr>
                    </a:p>
                  </a:txBody>
                  <a:tcPr marL="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a:ea typeface="+mn-ea"/>
                          <a:cs typeface="+mn-cs"/>
                        </a:rPr>
                        <a:t>Describes the granularity of the  Issues in the backlog, which is an indicator if the stories are sufficiently elaborated or not. Depicted as a Distribution of Issue based on Story Point Range (Size) (1-5, 6-10,11-15,16-20,21-50)</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1" i="1" u="none" strike="noStrike" kern="1200" baseline="0" dirty="0" smtClean="0">
                          <a:solidFill>
                            <a:srgbClr val="000000"/>
                          </a:solidFill>
                          <a:effectLst/>
                          <a:latin typeface="Calibri"/>
                          <a:ea typeface="+mn-ea"/>
                          <a:cs typeface="+mn-cs"/>
                        </a:rPr>
                        <a:t>On a given date (today) no filter criteria</a:t>
                      </a:r>
                      <a:r>
                        <a:rPr lang="en-US" sz="900" b="0" i="1" u="none" strike="noStrike" kern="1200" baseline="0" dirty="0" smtClean="0">
                          <a:solidFill>
                            <a:srgbClr val="000000"/>
                          </a:solidFill>
                          <a:effectLst/>
                          <a:latin typeface="Calibri"/>
                          <a:ea typeface="+mn-ea"/>
                          <a:cs typeface="+mn-cs"/>
                        </a:rPr>
                        <a:t>.  </a:t>
                      </a:r>
                      <a:r>
                        <a:rPr lang="en-US" sz="900" b="1" i="1" u="none" strike="noStrike" kern="1200" baseline="0" dirty="0" smtClean="0">
                          <a:solidFill>
                            <a:srgbClr val="000000"/>
                          </a:solidFill>
                          <a:effectLst/>
                          <a:latin typeface="Calibri"/>
                          <a:ea typeface="+mn-ea"/>
                          <a:cs typeface="+mn-cs"/>
                        </a:rPr>
                        <a:t>As of today what is the backlog maturity. Metrics will take today date and plot. One given date default to todays date</a:t>
                      </a:r>
                      <a:r>
                        <a:rPr lang="en-US" sz="900" b="0" i="1" u="none" strike="noStrike" kern="1200" baseline="0" dirty="0" smtClean="0">
                          <a:solidFill>
                            <a:srgbClr val="000000"/>
                          </a:solidFill>
                          <a:effectLst/>
                          <a:latin typeface="Calibri"/>
                          <a:ea typeface="+mn-ea"/>
                          <a:cs typeface="+mn-cs"/>
                        </a:rPr>
                        <a:t>.</a:t>
                      </a:r>
                      <a:endParaRPr lang="en-US" sz="900" b="1" i="1" u="none" strike="noStrike" kern="1200" baseline="0" dirty="0" smtClean="0">
                        <a:solidFill>
                          <a:srgbClr val="000000"/>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900" b="0" i="0" u="none" strike="noStrike" kern="1200" dirty="0" smtClean="0">
                          <a:solidFill>
                            <a:schemeClr val="tx1"/>
                          </a:solidFill>
                          <a:effectLst/>
                          <a:latin typeface="Calibri"/>
                          <a:ea typeface="+mn-ea"/>
                          <a:cs typeface="+mn-cs"/>
                        </a:rPr>
                        <a:t>Jira</a:t>
                      </a:r>
                    </a:p>
                  </a:txBody>
                  <a:tcPr marL="49673" marR="49673" marT="0" marB="0" anchor="ctr"/>
                </a:tc>
              </a:tr>
              <a:tr h="450316">
                <a:tc>
                  <a:txBody>
                    <a:bodyPr/>
                    <a:lstStyle/>
                    <a:p>
                      <a:pPr algn="ctr" fontAlgn="t"/>
                      <a:r>
                        <a:rPr lang="en-US" sz="1050" b="0" i="0" u="none" strike="noStrike" dirty="0" smtClean="0">
                          <a:solidFill>
                            <a:schemeClr val="tx1"/>
                          </a:solidFill>
                          <a:effectLst/>
                          <a:latin typeface="Calibri"/>
                        </a:rPr>
                        <a:t>      5</a:t>
                      </a:r>
                      <a:endParaRPr lang="en-US" sz="1050" b="0" i="0" u="none" strike="noStrike" dirty="0">
                        <a:solidFill>
                          <a:schemeClr val="tx1"/>
                        </a:solidFill>
                        <a:effectLst/>
                        <a:latin typeface="Calibri"/>
                      </a:endParaRPr>
                    </a:p>
                  </a:txBody>
                  <a:tcPr marL="0" marR="0" marT="0" marB="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1" u="none" strike="noStrike" kern="1200" baseline="0" dirty="0" smtClean="0">
                          <a:solidFill>
                            <a:schemeClr val="tx1"/>
                          </a:solidFill>
                          <a:effectLst/>
                          <a:latin typeface="Calibri"/>
                          <a:ea typeface="+mn-ea"/>
                          <a:cs typeface="+mn-cs"/>
                        </a:rPr>
                        <a:t>Identified as part of 10/2 Review</a:t>
                      </a:r>
                    </a:p>
                    <a:p>
                      <a:pPr marL="0" lvl="0" algn="l" rtl="0" eaLnBrk="1" fontAlgn="t" hangingPunct="1"/>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lvl="0" algn="l" rtl="0" eaLnBrk="1" fontAlgn="t" hangingPunct="1"/>
                      <a:r>
                        <a:rPr lang="en-US" sz="900" b="0" i="1" u="none" strike="noStrike" kern="1200" baseline="0" dirty="0" smtClean="0">
                          <a:solidFill>
                            <a:schemeClr val="tx1"/>
                          </a:solidFill>
                          <a:effectLst/>
                          <a:latin typeface="Calibri"/>
                          <a:ea typeface="+mn-ea"/>
                          <a:cs typeface="+mn-cs"/>
                        </a:rPr>
                        <a:t>Team wise productivity</a:t>
                      </a:r>
                    </a:p>
                    <a:p>
                      <a:pPr marL="0" marR="0" lvl="0" indent="0" algn="l" defTabSz="914400" rtl="0" eaLnBrk="1" fontAlgn="t" latinLnBrk="0" hangingPunct="1">
                        <a:lnSpc>
                          <a:spcPct val="100000"/>
                        </a:lnSpc>
                        <a:spcBef>
                          <a:spcPts val="0"/>
                        </a:spcBef>
                        <a:spcAft>
                          <a:spcPts val="0"/>
                        </a:spcAft>
                        <a:buClrTx/>
                        <a:buSzTx/>
                        <a:buFontTx/>
                        <a:buNone/>
                        <a:tabLst/>
                        <a:defRPr/>
                      </a:pPr>
                      <a:r>
                        <a:rPr lang="en-US" sz="900" b="0" i="1" u="none" strike="noStrike" kern="1200" baseline="0" dirty="0" smtClean="0">
                          <a:solidFill>
                            <a:schemeClr val="tx1"/>
                          </a:solidFill>
                          <a:effectLst/>
                          <a:latin typeface="Calibri"/>
                          <a:ea typeface="+mn-ea"/>
                          <a:cs typeface="+mn-cs"/>
                        </a:rPr>
                        <a:t>(Needs Discussion)</a:t>
                      </a:r>
                    </a:p>
                    <a:p>
                      <a:pPr marL="0" lvl="0" algn="l" rtl="0" eaLnBrk="1" fontAlgn="t" hangingPunct="1"/>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a:ea typeface="+mn-ea"/>
                          <a:cs typeface="+mn-cs"/>
                        </a:rPr>
                        <a:t>Productivity of team(s) over a period of time. A project could have multiple teams and this  metric will show team wise a trend of productivity </a:t>
                      </a:r>
                    </a:p>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a:ea typeface="+mn-ea"/>
                          <a:cs typeface="+mn-cs"/>
                        </a:rPr>
                        <a:t> (</a:t>
                      </a:r>
                      <a:r>
                        <a:rPr lang="en-US" sz="900" b="1" i="1" u="none" strike="noStrike" kern="1200" baseline="0" dirty="0" smtClean="0">
                          <a:solidFill>
                            <a:schemeClr val="tx1"/>
                          </a:solidFill>
                          <a:effectLst/>
                          <a:latin typeface="Calibri"/>
                          <a:ea typeface="+mn-ea"/>
                          <a:cs typeface="+mn-cs"/>
                        </a:rPr>
                        <a:t>Need more discussions)</a:t>
                      </a:r>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marR="0" indent="0" algn="ctr">
                        <a:spcBef>
                          <a:spcPts val="0"/>
                        </a:spcBef>
                        <a:spcAft>
                          <a:spcPts val="0"/>
                        </a:spcAft>
                        <a:buFont typeface="Arial" pitchFamily="34" charset="0"/>
                        <a:buNone/>
                      </a:pPr>
                      <a:r>
                        <a:rPr lang="en-US" sz="900" b="0" i="0" u="none" strike="noStrike" kern="1200" baseline="0" dirty="0" smtClean="0">
                          <a:solidFill>
                            <a:schemeClr val="tx1"/>
                          </a:solidFill>
                          <a:effectLst/>
                          <a:latin typeface="Calibri"/>
                          <a:ea typeface="+mn-ea"/>
                          <a:cs typeface="+mn-cs"/>
                        </a:rPr>
                        <a:t>Jira -A</a:t>
                      </a:r>
                      <a:r>
                        <a:rPr lang="en-US" sz="900" b="0" i="0" u="none" strike="noStrike" kern="1200" dirty="0" smtClean="0">
                          <a:solidFill>
                            <a:schemeClr val="tx1"/>
                          </a:solidFill>
                          <a:effectLst/>
                          <a:latin typeface="Calibri"/>
                          <a:ea typeface="+mn-ea"/>
                          <a:cs typeface="+mn-cs"/>
                        </a:rPr>
                        <a:t>s a part of Dashboard</a:t>
                      </a:r>
                    </a:p>
                  </a:txBody>
                  <a:tcPr marL="49673" marR="49673" marT="0" marB="0" anchor="ctr"/>
                </a:tc>
              </a:tr>
              <a:tr h="675474">
                <a:tc>
                  <a:txBody>
                    <a:bodyPr/>
                    <a:lstStyle/>
                    <a:p>
                      <a:pPr algn="ctr" fontAlgn="t"/>
                      <a:r>
                        <a:rPr lang="en-US" sz="900" b="0" i="0" u="none" strike="noStrike" dirty="0" smtClean="0">
                          <a:solidFill>
                            <a:schemeClr val="tx1"/>
                          </a:solidFill>
                          <a:effectLst/>
                          <a:latin typeface="Calibri"/>
                        </a:rPr>
                        <a:t>6</a:t>
                      </a:r>
                      <a:endParaRPr lang="en-US" sz="900" b="0" i="0" u="none" strike="noStrike" dirty="0">
                        <a:solidFill>
                          <a:schemeClr val="tx1"/>
                        </a:solidFill>
                        <a:effectLst/>
                        <a:latin typeface="Calibri"/>
                      </a:endParaRPr>
                    </a:p>
                  </a:txBody>
                  <a:tcPr marL="171450" marR="0" marT="0" marB="0"/>
                </a:tc>
                <a:tc>
                  <a:txBody>
                    <a:bodyPr/>
                    <a:lstStyle/>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r>
                        <a:rPr lang="en-US" sz="900" b="0" i="1" u="none" strike="noStrike" kern="1200" baseline="0" dirty="0" smtClean="0">
                          <a:solidFill>
                            <a:schemeClr val="tx1"/>
                          </a:solidFill>
                          <a:effectLst/>
                          <a:latin typeface="Calibri"/>
                          <a:ea typeface="+mn-ea"/>
                          <a:cs typeface="+mn-cs"/>
                        </a:rPr>
                        <a:t>Identified as part of 10/2 Review</a:t>
                      </a: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endParaRPr lang="en-US" sz="900" b="0" i="1" u="none" strike="noStrike" kern="1200" baseline="0" dirty="0" smtClean="0">
                        <a:solidFill>
                          <a:schemeClr val="tx1"/>
                        </a:solidFill>
                        <a:effectLst/>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 typeface="Arial" pitchFamily="34" charset="0"/>
                        <a:buNone/>
                        <a:tabLst/>
                        <a:defRPr/>
                      </a:pPr>
                      <a:endParaRPr lang="en-US" sz="900" b="0" i="1" u="none" strike="noStrike" kern="1200" baseline="0" dirty="0" smtClean="0">
                        <a:solidFill>
                          <a:schemeClr val="tx1"/>
                        </a:solidFill>
                        <a:effectLst/>
                        <a:latin typeface="Calibri"/>
                        <a:ea typeface="+mn-ea"/>
                        <a:cs typeface="+mn-cs"/>
                      </a:endParaRPr>
                    </a:p>
                    <a:p>
                      <a:pPr marL="0" lvl="0" indent="0" algn="l" rtl="0" eaLnBrk="1" fontAlgn="t" hangingPunct="1">
                        <a:buFont typeface="Arial" pitchFamily="34" charset="0"/>
                        <a:buNone/>
                      </a:pPr>
                      <a:endParaRPr lang="en-US" sz="900" b="0" i="1" u="none" strike="noStrike" kern="1200" baseline="0" dirty="0">
                        <a:solidFill>
                          <a:schemeClr val="tx1"/>
                        </a:solidFill>
                        <a:effectLst/>
                        <a:latin typeface="Calibri"/>
                        <a:ea typeface="+mn-ea"/>
                        <a:cs typeface="+mn-cs"/>
                      </a:endParaRPr>
                    </a:p>
                  </a:txBody>
                  <a:tcPr marL="0" marR="0" marT="0" marB="0"/>
                </a:tc>
                <a:tc>
                  <a:txBody>
                    <a:bodyPr/>
                    <a:lstStyle/>
                    <a:p>
                      <a:pPr marL="0" algn="l" rtl="0" eaLnBrk="1" fontAlgn="t" hangingPunct="1"/>
                      <a:r>
                        <a:rPr lang="en-US" sz="900" b="1" i="1" u="none" strike="noStrike" kern="1200" baseline="0" dirty="0" smtClean="0">
                          <a:solidFill>
                            <a:schemeClr val="tx1"/>
                          </a:solidFill>
                          <a:effectLst/>
                          <a:latin typeface="Calibri"/>
                          <a:ea typeface="+mn-ea"/>
                          <a:cs typeface="+mn-cs"/>
                        </a:rPr>
                        <a:t>Velocity  Tabular View</a:t>
                      </a:r>
                    </a:p>
                    <a:p>
                      <a:pPr marL="0" algn="l" rtl="0" eaLnBrk="1" fontAlgn="t" hangingPunct="1"/>
                      <a:r>
                        <a:rPr lang="en-US" sz="900" b="1" i="1" u="none" strike="noStrike" kern="1200" baseline="0" dirty="0" smtClean="0">
                          <a:solidFill>
                            <a:schemeClr val="tx1"/>
                          </a:solidFill>
                          <a:effectLst/>
                          <a:latin typeface="Calibri"/>
                          <a:ea typeface="+mn-ea"/>
                          <a:cs typeface="+mn-cs"/>
                        </a:rPr>
                        <a:t> (Scope </a:t>
                      </a:r>
                    </a:p>
                    <a:p>
                      <a:pPr marL="0" algn="l" rtl="0" eaLnBrk="1" fontAlgn="t" hangingPunct="1"/>
                      <a:r>
                        <a:rPr lang="en-US" sz="900" b="1" i="1" u="none" strike="noStrike" kern="1200" baseline="0" dirty="0" smtClean="0">
                          <a:solidFill>
                            <a:schemeClr val="tx1"/>
                          </a:solidFill>
                          <a:effectLst/>
                          <a:latin typeface="Calibri"/>
                          <a:ea typeface="+mn-ea"/>
                          <a:cs typeface="+mn-cs"/>
                        </a:rPr>
                        <a:t> Variance)</a:t>
                      </a:r>
                    </a:p>
                    <a:p>
                      <a:pPr marL="0" algn="l" rtl="0" eaLnBrk="1" fontAlgn="t" hangingPunct="1"/>
                      <a:endParaRPr lang="en-US" sz="900" b="1" i="1" u="none" strike="noStrike" kern="1200" baseline="0" dirty="0" smtClean="0">
                        <a:solidFill>
                          <a:schemeClr val="tx1"/>
                        </a:solidFill>
                        <a:effectLst/>
                        <a:latin typeface="Calibri"/>
                        <a:ea typeface="+mn-ea"/>
                        <a:cs typeface="+mn-cs"/>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A)</a:t>
                      </a:r>
                    </a:p>
                    <a:p>
                      <a:pPr marL="0" algn="l" rtl="0" eaLnBrk="1" fontAlgn="t" hangingPunct="1"/>
                      <a:endParaRPr lang="en-US" sz="900" b="1" i="1" u="none" strike="noStrike" kern="1200" baseline="0" dirty="0" smtClean="0">
                        <a:solidFill>
                          <a:schemeClr val="tx1"/>
                        </a:solidFill>
                        <a:effectLst/>
                        <a:latin typeface="Calibri"/>
                        <a:ea typeface="+mn-ea"/>
                        <a:cs typeface="+mn-cs"/>
                      </a:endParaRPr>
                    </a:p>
                  </a:txBody>
                  <a:tcPr marL="0" marR="0" marT="0" marB="0"/>
                </a:tc>
                <a:tc>
                  <a:txBody>
                    <a:bodyPr/>
                    <a:lstStyle/>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Sprint Name</a:t>
                      </a:r>
                    </a:p>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Committed Story Points     .  Completed Story Points</a:t>
                      </a:r>
                    </a:p>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Total Committed                .   Total Completed</a:t>
                      </a:r>
                    </a:p>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Average Committed</a:t>
                      </a:r>
                    </a:p>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Average Completed</a:t>
                      </a:r>
                    </a:p>
                    <a:p>
                      <a:pPr marL="171450" lvl="0" indent="-171450" algn="l" rtl="0" eaLnBrk="1" fontAlgn="t" hangingPunct="1">
                        <a:buFont typeface="Arial" pitchFamily="34" charset="0"/>
                        <a:buChar char="•"/>
                      </a:pPr>
                      <a:r>
                        <a:rPr lang="en-US" sz="900" b="0" i="1" u="none" strike="noStrike" kern="1200" baseline="0" dirty="0" smtClean="0">
                          <a:solidFill>
                            <a:schemeClr val="tx1"/>
                          </a:solidFill>
                          <a:effectLst/>
                          <a:latin typeface="Calibri"/>
                          <a:ea typeface="+mn-ea"/>
                          <a:cs typeface="+mn-cs"/>
                        </a:rPr>
                        <a:t>Velocity\Week</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c>
                  <a:txBody>
                    <a:bodyPr/>
                    <a:lstStyle/>
                    <a:p>
                      <a:pPr marL="0" marR="0" indent="0" algn="ctr"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Jira</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r>
            </a:tbl>
          </a:graphicData>
        </a:graphic>
      </p:graphicFrame>
    </p:spTree>
    <p:extLst>
      <p:ext uri="{BB962C8B-B14F-4D97-AF65-F5344CB8AC3E}">
        <p14:creationId xmlns:p14="http://schemas.microsoft.com/office/powerpoint/2010/main" val="2323092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Scope Items (Parking Lot)</a:t>
            </a:r>
            <a:endParaRPr lang="en-US" dirty="0"/>
          </a:p>
        </p:txBody>
      </p:sp>
      <p:sp>
        <p:nvSpPr>
          <p:cNvPr id="4" name="Slide Number Placeholder 3"/>
          <p:cNvSpPr>
            <a:spLocks noGrp="1"/>
          </p:cNvSpPr>
          <p:nvPr>
            <p:ph type="sldNum" sz="quarter" idx="14"/>
          </p:nvPr>
        </p:nvSpPr>
        <p:spPr/>
        <p:txBody>
          <a:bodyPr/>
          <a:lstStyle/>
          <a:p>
            <a:pPr>
              <a:defRPr/>
            </a:pPr>
            <a:fld id="{B2769511-EAFE-4616-9EB1-D1D1A6FEB5E8}" type="slidenum">
              <a:rPr lang="en-US" smtClean="0"/>
              <a:pPr>
                <a:defRPr/>
              </a:pPr>
              <a:t>8</a:t>
            </a:fld>
            <a:endParaRPr lang="en-US" dirty="0"/>
          </a:p>
        </p:txBody>
      </p:sp>
      <p:graphicFrame>
        <p:nvGraphicFramePr>
          <p:cNvPr id="7" name="Content Placeholder 5"/>
          <p:cNvGraphicFramePr>
            <a:graphicFrameLocks noGrp="1"/>
          </p:cNvGraphicFramePr>
          <p:nvPr>
            <p:ph sz="half" idx="13"/>
            <p:extLst>
              <p:ext uri="{D42A27DB-BD31-4B8C-83A1-F6EECF244321}">
                <p14:modId xmlns:p14="http://schemas.microsoft.com/office/powerpoint/2010/main" val="2389786092"/>
              </p:ext>
            </p:extLst>
          </p:nvPr>
        </p:nvGraphicFramePr>
        <p:xfrm>
          <a:off x="0" y="771939"/>
          <a:ext cx="9080938" cy="3514559"/>
        </p:xfrm>
        <a:graphic>
          <a:graphicData uri="http://schemas.openxmlformats.org/drawingml/2006/table">
            <a:tbl>
              <a:tblPr firstRow="1" firstCol="1" bandRow="1">
                <a:tableStyleId>{F5AB1C69-6EDB-4FF4-983F-18BD219EF322}</a:tableStyleId>
              </a:tblPr>
              <a:tblGrid>
                <a:gridCol w="506749"/>
                <a:gridCol w="1222307"/>
                <a:gridCol w="1423795"/>
                <a:gridCol w="5128507"/>
                <a:gridCol w="799580"/>
              </a:tblGrid>
              <a:tr h="291671">
                <a:tc>
                  <a:txBody>
                    <a:bodyPr/>
                    <a:lstStyle/>
                    <a:p>
                      <a:pPr marL="0" lvl="0" indent="0" algn="l" fontAlgn="t">
                        <a:buFont typeface="+mj-lt"/>
                        <a:buNone/>
                      </a:pPr>
                      <a:r>
                        <a:rPr lang="en-US" sz="900" b="1" i="0" u="none" strike="noStrike" dirty="0" smtClean="0">
                          <a:solidFill>
                            <a:schemeClr val="bg1"/>
                          </a:solidFill>
                          <a:effectLst/>
                          <a:latin typeface="Calibri"/>
                        </a:rPr>
                        <a:t>S. No</a:t>
                      </a:r>
                      <a:endParaRPr lang="en-US" sz="900" b="1" i="0" u="none" strike="noStrike" dirty="0">
                        <a:solidFill>
                          <a:schemeClr val="bg1"/>
                        </a:solidFill>
                        <a:effectLst/>
                        <a:latin typeface="Calibri"/>
                      </a:endParaRPr>
                    </a:p>
                  </a:txBody>
                  <a:tcPr marL="171450" marR="0" marT="0" marB="0" anchor="ctr"/>
                </a:tc>
                <a:tc>
                  <a:txBody>
                    <a:bodyPr/>
                    <a:lstStyle/>
                    <a:p>
                      <a:pPr marL="0" lvl="0" algn="ctr" rtl="0" eaLnBrk="1" fontAlgn="t" hangingPunct="1"/>
                      <a:r>
                        <a:rPr lang="en-US" sz="1050" b="1" i="0" u="none" strike="noStrike" kern="1200" dirty="0" smtClean="0">
                          <a:solidFill>
                            <a:schemeClr val="bg1"/>
                          </a:solidFill>
                          <a:effectLst/>
                          <a:latin typeface="Calibri"/>
                          <a:ea typeface="+mn-ea"/>
                          <a:cs typeface="+mn-cs"/>
                        </a:rPr>
                        <a:t>Source</a:t>
                      </a:r>
                      <a:endParaRPr lang="en-US" sz="1050" b="1" i="0" u="none" strike="noStrike" kern="1200" dirty="0">
                        <a:solidFill>
                          <a:schemeClr val="bg1"/>
                        </a:solidFill>
                        <a:effectLst/>
                        <a:latin typeface="Calibri"/>
                        <a:ea typeface="+mn-ea"/>
                        <a:cs typeface="+mn-cs"/>
                      </a:endParaRPr>
                    </a:p>
                  </a:txBody>
                  <a:tcPr marL="171450" marR="0" marT="0" marB="0" anchor="ctr"/>
                </a:tc>
                <a:tc>
                  <a:txBody>
                    <a:bodyPr/>
                    <a:lstStyle/>
                    <a:p>
                      <a:pPr marL="0" lvl="0" algn="ctr" rtl="0" eaLnBrk="1" fontAlgn="t" hangingPunct="1"/>
                      <a:r>
                        <a:rPr lang="en-US" sz="1050" b="1" i="0" u="none" strike="noStrike" kern="1200" dirty="0" smtClean="0">
                          <a:solidFill>
                            <a:schemeClr val="bg1"/>
                          </a:solidFill>
                          <a:effectLst/>
                          <a:latin typeface="Calibri"/>
                          <a:ea typeface="+mn-ea"/>
                          <a:cs typeface="+mn-cs"/>
                        </a:rPr>
                        <a:t>Metrics</a:t>
                      </a:r>
                      <a:endParaRPr lang="en-US" sz="1050" b="1" i="0" u="none" strike="noStrike" kern="1200" dirty="0">
                        <a:solidFill>
                          <a:schemeClr val="bg1"/>
                        </a:solidFill>
                        <a:effectLst/>
                        <a:latin typeface="Calibri"/>
                        <a:ea typeface="+mn-ea"/>
                        <a:cs typeface="+mn-cs"/>
                      </a:endParaRPr>
                    </a:p>
                  </a:txBody>
                  <a:tcPr marL="171450" marR="0" marT="0" marB="0" anchor="ctr"/>
                </a:tc>
                <a:tc>
                  <a:txBody>
                    <a:bodyPr/>
                    <a:lstStyle/>
                    <a:p>
                      <a:pPr algn="ctr" fontAlgn="t"/>
                      <a:r>
                        <a:rPr lang="en-US" sz="1050" b="1" i="0" u="none" strike="noStrike" dirty="0" smtClean="0">
                          <a:solidFill>
                            <a:schemeClr val="bg1"/>
                          </a:solidFill>
                          <a:effectLst/>
                          <a:latin typeface="Calibri"/>
                        </a:rPr>
                        <a:t>Description</a:t>
                      </a:r>
                      <a:endParaRPr lang="en-US" sz="1050" b="1" i="0" u="none" strike="noStrike" dirty="0">
                        <a:solidFill>
                          <a:schemeClr val="bg1"/>
                        </a:solidFill>
                        <a:effectLst/>
                        <a:latin typeface="Calibri"/>
                      </a:endParaRPr>
                    </a:p>
                  </a:txBody>
                  <a:tcPr marL="0" marR="0" marT="0" marB="0" anchor="ctr"/>
                </a:tc>
                <a:tc>
                  <a:txBody>
                    <a:bodyPr/>
                    <a:lstStyle/>
                    <a:p>
                      <a:pPr marL="0" marR="0" algn="ctr">
                        <a:spcBef>
                          <a:spcPts val="0"/>
                        </a:spcBef>
                        <a:spcAft>
                          <a:spcPts val="0"/>
                        </a:spcAft>
                      </a:pPr>
                      <a:r>
                        <a:rPr lang="en-US" sz="1050" b="1" dirty="0" smtClean="0">
                          <a:effectLst/>
                          <a:latin typeface="Calibri" pitchFamily="34" charset="0"/>
                          <a:ea typeface="Calibri"/>
                          <a:cs typeface="Calibri" pitchFamily="34" charset="0"/>
                        </a:rPr>
                        <a:t>Source</a:t>
                      </a:r>
                      <a:endParaRPr lang="en-US" sz="1050" b="1" dirty="0">
                        <a:effectLst/>
                        <a:latin typeface="Calibri" pitchFamily="34" charset="0"/>
                        <a:ea typeface="Calibri"/>
                        <a:cs typeface="Calibri" pitchFamily="34" charset="0"/>
                      </a:endParaRPr>
                    </a:p>
                  </a:txBody>
                  <a:tcPr marL="49673" marR="49673" marT="0" marB="0" anchor="ctr"/>
                </a:tc>
              </a:tr>
              <a:tr h="805722">
                <a:tc>
                  <a:txBody>
                    <a:bodyPr/>
                    <a:lstStyle/>
                    <a:p>
                      <a:pPr algn="ctr" fontAlgn="t"/>
                      <a:r>
                        <a:rPr lang="en-US" sz="900" b="0" i="0" u="none" strike="noStrike" dirty="0" smtClean="0">
                          <a:solidFill>
                            <a:schemeClr val="tx1"/>
                          </a:solidFill>
                          <a:effectLst/>
                          <a:latin typeface="Calibri"/>
                        </a:rPr>
                        <a:t>7</a:t>
                      </a:r>
                      <a:endParaRPr lang="en-US" sz="900" b="0" i="0" u="none" strike="noStrike" dirty="0">
                        <a:solidFill>
                          <a:schemeClr val="tx1"/>
                        </a:solidFill>
                        <a:effectLst/>
                        <a:latin typeface="Calibri"/>
                      </a:endParaRPr>
                    </a:p>
                  </a:txBody>
                  <a:tcPr marL="17145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pitchFamily="34" charset="0"/>
                          <a:ea typeface="+mn-ea"/>
                          <a:cs typeface="Calibri" pitchFamily="34" charset="0"/>
                        </a:rPr>
                        <a:t>Feedback from Adeliya</a:t>
                      </a:r>
                      <a:endParaRPr lang="en-US" sz="900" b="0" i="1" u="none" strike="noStrike" kern="1200" baseline="0" dirty="0">
                        <a:solidFill>
                          <a:schemeClr val="tx1"/>
                        </a:solidFill>
                        <a:effectLst/>
                        <a:latin typeface="Calibri" pitchFamily="34" charset="0"/>
                        <a:ea typeface="+mn-ea"/>
                        <a:cs typeface="Calibri" pitchFamily="34" charset="0"/>
                      </a:endParaRPr>
                    </a:p>
                  </a:txBody>
                  <a:tcPr marL="0" marR="0" marT="0" marB="0"/>
                </a:tc>
                <a:tc>
                  <a:txBody>
                    <a:bodyPr/>
                    <a:lstStyle/>
                    <a:p>
                      <a:pPr marL="0" algn="l" rtl="0" eaLnBrk="1" fontAlgn="t" hangingPunct="1"/>
                      <a:r>
                        <a:rPr lang="en-US" sz="900" b="0" i="1" u="none" strike="noStrike" kern="1200" baseline="0" dirty="0" smtClean="0">
                          <a:solidFill>
                            <a:schemeClr val="tx1"/>
                          </a:solidFill>
                          <a:effectLst/>
                          <a:latin typeface="Calibri" pitchFamily="34" charset="0"/>
                          <a:ea typeface="+mn-ea"/>
                          <a:cs typeface="Calibri" pitchFamily="34" charset="0"/>
                        </a:rPr>
                        <a:t>Defect Backlog over a Sprint\Release</a:t>
                      </a:r>
                    </a:p>
                    <a:p>
                      <a:pPr marL="0" algn="l" rtl="0" eaLnBrk="1" fontAlgn="t" hangingPunct="1"/>
                      <a:r>
                        <a:rPr lang="en-US" sz="900" b="0" i="1" u="none" strike="noStrike" kern="1200" baseline="0" dirty="0" smtClean="0">
                          <a:solidFill>
                            <a:schemeClr val="tx1"/>
                          </a:solidFill>
                          <a:effectLst/>
                          <a:latin typeface="Calibri" pitchFamily="34" charset="0"/>
                          <a:ea typeface="+mn-ea"/>
                          <a:cs typeface="Calibri" pitchFamily="34" charset="0"/>
                        </a:rPr>
                        <a:t>(Needs Discussion)</a:t>
                      </a:r>
                    </a:p>
                  </a:txBody>
                  <a:tcPr marL="0" marR="0" marT="0" marB="0"/>
                </a:tc>
                <a:tc>
                  <a:txBody>
                    <a:bodyPr/>
                    <a:lstStyle/>
                    <a:p>
                      <a:pPr marL="0" marR="0" indent="0" algn="l" rtl="0" eaLnBrk="1" hangingPunct="1">
                        <a:spcBef>
                          <a:spcPts val="0"/>
                        </a:spcBef>
                        <a:spcAft>
                          <a:spcPts val="0"/>
                        </a:spcAft>
                        <a:buFont typeface="Arial" pitchFamily="34" charset="0"/>
                        <a:buNone/>
                      </a:pPr>
                      <a:r>
                        <a:rPr lang="en-US" sz="900" b="1" kern="1200" baseline="0" dirty="0" smtClean="0">
                          <a:solidFill>
                            <a:schemeClr val="tx1"/>
                          </a:solidFill>
                          <a:effectLst/>
                          <a:latin typeface="Calibri" pitchFamily="34" charset="0"/>
                          <a:ea typeface="Calibri"/>
                          <a:cs typeface="Calibri" pitchFamily="34" charset="0"/>
                        </a:rPr>
                        <a:t>Resolution : </a:t>
                      </a:r>
                      <a:r>
                        <a:rPr lang="en-US" sz="900" kern="1200" baseline="0" dirty="0" smtClean="0">
                          <a:solidFill>
                            <a:schemeClr val="tx1"/>
                          </a:solidFill>
                          <a:effectLst/>
                          <a:latin typeface="Calibri" pitchFamily="34" charset="0"/>
                          <a:ea typeface="Calibri"/>
                          <a:cs typeface="Calibri" pitchFamily="34" charset="0"/>
                        </a:rPr>
                        <a:t>Add Story Points\ROM estimation fields on defect screen. Once done it will automatically account for defects in Release &amp; Project Burn down.</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c>
                  <a:txBody>
                    <a:bodyPr/>
                    <a:lstStyle/>
                    <a:p>
                      <a:pPr marL="0" marR="0" indent="0" algn="ctr"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Jira</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r>
              <a:tr h="805722">
                <a:tc>
                  <a:txBody>
                    <a:bodyPr/>
                    <a:lstStyle/>
                    <a:p>
                      <a:pPr algn="ctr" fontAlgn="t"/>
                      <a:r>
                        <a:rPr lang="en-US" sz="900" b="0" i="0" u="none" strike="noStrike" dirty="0" smtClean="0">
                          <a:solidFill>
                            <a:schemeClr val="tx1"/>
                          </a:solidFill>
                          <a:effectLst/>
                          <a:latin typeface="Calibri"/>
                        </a:rPr>
                        <a:t>8</a:t>
                      </a:r>
                      <a:endParaRPr lang="en-US" sz="900" b="0" i="0" u="none" strike="noStrike" dirty="0">
                        <a:solidFill>
                          <a:schemeClr val="tx1"/>
                        </a:solidFill>
                        <a:effectLst/>
                        <a:latin typeface="Calibri"/>
                      </a:endParaRPr>
                    </a:p>
                  </a:txBody>
                  <a:tcPr marL="171450" marR="0" marT="0" marB="0"/>
                </a:tc>
                <a:tc>
                  <a:txBody>
                    <a:bodyPr/>
                    <a:lstStyle/>
                    <a:p>
                      <a:pPr algn="l" fontAlgn="ctr"/>
                      <a:r>
                        <a:rPr lang="en-US" sz="900" kern="1200" dirty="0" smtClean="0">
                          <a:solidFill>
                            <a:schemeClr val="dk1"/>
                          </a:solidFill>
                          <a:latin typeface="Calibri" pitchFamily="34" charset="0"/>
                          <a:ea typeface="+mn-ea"/>
                          <a:cs typeface="Calibri" pitchFamily="34" charset="0"/>
                        </a:rPr>
                        <a:t>% Business Value Delivered</a:t>
                      </a:r>
                    </a:p>
                    <a:p>
                      <a:pPr marL="0" marR="0" indent="0" algn="l" defTabSz="914400" rtl="0" eaLnBrk="1" fontAlgn="ctr" latinLnBrk="0" hangingPunct="1">
                        <a:lnSpc>
                          <a:spcPct val="100000"/>
                        </a:lnSpc>
                        <a:spcBef>
                          <a:spcPts val="0"/>
                        </a:spcBef>
                        <a:spcAft>
                          <a:spcPts val="0"/>
                        </a:spcAft>
                        <a:buClrTx/>
                        <a:buSzTx/>
                        <a:buFontTx/>
                        <a:buNone/>
                        <a:tabLst/>
                        <a:defRPr/>
                      </a:pPr>
                      <a:r>
                        <a:rPr lang="en-US" sz="900" b="1" kern="1200" baseline="0" dirty="0" smtClean="0">
                          <a:solidFill>
                            <a:srgbClr val="C00000"/>
                          </a:solidFill>
                          <a:latin typeface="Calibri" pitchFamily="34" charset="0"/>
                          <a:ea typeface="+mn-ea"/>
                          <a:cs typeface="Calibri" pitchFamily="34" charset="0"/>
                        </a:rPr>
                        <a:t>*Newly Added</a:t>
                      </a:r>
                      <a:endParaRPr lang="en-US" sz="900" b="1" kern="1200" dirty="0" smtClean="0">
                        <a:solidFill>
                          <a:srgbClr val="C00000"/>
                        </a:solidFill>
                        <a:latin typeface="Calibri" pitchFamily="34" charset="0"/>
                        <a:ea typeface="+mn-ea"/>
                        <a:cs typeface="Calibri" pitchFamily="34" charset="0"/>
                      </a:endParaRPr>
                    </a:p>
                    <a:p>
                      <a:pPr marL="0" lvl="0" indent="0" algn="l" rtl="0" eaLnBrk="1" fontAlgn="t" hangingPunct="1">
                        <a:buFont typeface="Arial" pitchFamily="34" charset="0"/>
                        <a:buNone/>
                      </a:pPr>
                      <a:endParaRPr lang="en-US" sz="900" b="0" i="1" u="none" strike="noStrike" kern="1200" baseline="0" dirty="0">
                        <a:solidFill>
                          <a:schemeClr val="tx1"/>
                        </a:solidFill>
                        <a:effectLst/>
                        <a:latin typeface="Calibri" pitchFamily="34" charset="0"/>
                        <a:ea typeface="+mn-ea"/>
                        <a:cs typeface="Calibri" pitchFamily="34" charset="0"/>
                      </a:endParaRPr>
                    </a:p>
                  </a:txBody>
                  <a:tcPr marL="0" marR="0" marT="0" marB="0"/>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900" dirty="0" smtClean="0">
                          <a:latin typeface="Calibri" pitchFamily="34" charset="0"/>
                          <a:cs typeface="Calibri" pitchFamily="34" charset="0"/>
                        </a:rPr>
                        <a:t>This metric shows how</a:t>
                      </a:r>
                      <a:r>
                        <a:rPr lang="en-US" sz="900" baseline="0" dirty="0" smtClean="0">
                          <a:latin typeface="Calibri" pitchFamily="34" charset="0"/>
                          <a:cs typeface="Calibri" pitchFamily="34" charset="0"/>
                        </a:rPr>
                        <a:t> much of the business value has been delivered for a Release</a:t>
                      </a:r>
                      <a:endParaRPr lang="en-US" sz="900" dirty="0" smtClean="0">
                        <a:latin typeface="Calibri" pitchFamily="34" charset="0"/>
                        <a:cs typeface="Calibri" pitchFamily="34" charset="0"/>
                      </a:endParaRPr>
                    </a:p>
                    <a:p>
                      <a:pPr marL="0" algn="l" rtl="0" eaLnBrk="1" fontAlgn="t" hangingPunct="1"/>
                      <a:endParaRPr lang="en-US" sz="900" b="0" i="1" u="none" strike="noStrike" kern="1200" baseline="0" dirty="0" smtClean="0">
                        <a:solidFill>
                          <a:schemeClr val="tx1"/>
                        </a:solidFill>
                        <a:effectLst/>
                        <a:latin typeface="Calibri" pitchFamily="34" charset="0"/>
                        <a:ea typeface="+mn-ea"/>
                        <a:cs typeface="Calibri" pitchFamily="34" charset="0"/>
                      </a:endParaRPr>
                    </a:p>
                  </a:txBody>
                  <a:tcPr marL="0" marR="0" marT="0" marB="0"/>
                </a:tc>
                <a:tc>
                  <a:txBody>
                    <a:bodyPr/>
                    <a:lstStyle/>
                    <a:p>
                      <a:pPr marL="0" marR="0" indent="0" algn="l"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Discussions needed </a:t>
                      </a:r>
                    </a:p>
                    <a:p>
                      <a:pPr marL="0" marR="0" indent="0" algn="l"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Note : Donal wanted Priority</a:t>
                      </a:r>
                      <a:r>
                        <a:rPr lang="en-US" sz="900" kern="1200" baseline="0" dirty="0" smtClean="0">
                          <a:solidFill>
                            <a:schemeClr val="tx1"/>
                          </a:solidFill>
                          <a:effectLst/>
                          <a:latin typeface="Calibri" pitchFamily="34" charset="0"/>
                          <a:ea typeface="Calibri"/>
                          <a:cs typeface="Calibri" pitchFamily="34" charset="0"/>
                        </a:rPr>
                        <a:t> field to be used for release</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c>
                  <a:txBody>
                    <a:bodyPr/>
                    <a:lstStyle/>
                    <a:p>
                      <a:pPr marL="0" marR="0" indent="0" algn="ctr"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Jira</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r>
              <a:tr h="805722">
                <a:tc>
                  <a:txBody>
                    <a:bodyPr/>
                    <a:lstStyle/>
                    <a:p>
                      <a:pPr algn="ctr" fontAlgn="t"/>
                      <a:r>
                        <a:rPr lang="en-US" sz="900" b="0" i="0" u="none" strike="noStrike" dirty="0" smtClean="0">
                          <a:solidFill>
                            <a:schemeClr val="tx1"/>
                          </a:solidFill>
                          <a:effectLst/>
                          <a:latin typeface="Calibri"/>
                        </a:rPr>
                        <a:t>9</a:t>
                      </a:r>
                      <a:endParaRPr lang="en-US" sz="900" b="0" i="0" u="none" strike="noStrike" dirty="0">
                        <a:solidFill>
                          <a:schemeClr val="tx1"/>
                        </a:solidFill>
                        <a:effectLst/>
                        <a:latin typeface="Calibri"/>
                      </a:endParaRPr>
                    </a:p>
                  </a:txBody>
                  <a:tcPr marL="17145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pitchFamily="34" charset="0"/>
                          <a:ea typeface="+mn-ea"/>
                          <a:cs typeface="Calibri" pitchFamily="34" charset="0"/>
                        </a:rPr>
                        <a:t>Feedback from Adeliya</a:t>
                      </a:r>
                      <a:endParaRPr lang="en-US" sz="900" b="0" i="1" u="none" strike="noStrike" kern="1200" baseline="0" dirty="0">
                        <a:solidFill>
                          <a:schemeClr val="tx1"/>
                        </a:solidFill>
                        <a:effectLst/>
                        <a:latin typeface="Calibri" pitchFamily="34" charset="0"/>
                        <a:ea typeface="+mn-ea"/>
                        <a:cs typeface="Calibri" pitchFamily="34" charset="0"/>
                      </a:endParaRPr>
                    </a:p>
                  </a:txBody>
                  <a:tcPr marL="0" marR="0" marT="0" marB="0"/>
                </a:tc>
                <a:tc>
                  <a:txBody>
                    <a:bodyPr/>
                    <a:lstStyle/>
                    <a:p>
                      <a:pPr marL="0" algn="l" rtl="0" eaLnBrk="1" fontAlgn="t" hangingPunct="1"/>
                      <a:r>
                        <a:rPr lang="en-US" sz="900" kern="1200" baseline="0" dirty="0" smtClean="0">
                          <a:solidFill>
                            <a:schemeClr val="dk1"/>
                          </a:solidFill>
                          <a:latin typeface="Calibri" pitchFamily="34" charset="0"/>
                          <a:ea typeface="+mn-ea"/>
                          <a:cs typeface="Calibri" pitchFamily="34" charset="0"/>
                        </a:rPr>
                        <a:t>Open Defects by Age, Range &amp; Severity</a:t>
                      </a:r>
                    </a:p>
                    <a:p>
                      <a:pPr marL="0" algn="l" rtl="0" eaLnBrk="1" fontAlgn="t" hangingPunct="1"/>
                      <a:endParaRPr lang="en-US" sz="900" kern="1200" baseline="0" dirty="0" smtClean="0">
                        <a:solidFill>
                          <a:schemeClr val="dk1"/>
                        </a:solidFill>
                        <a:latin typeface="Calibri" pitchFamily="34" charset="0"/>
                        <a:ea typeface="+mn-ea"/>
                        <a:cs typeface="Calibri"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A)</a:t>
                      </a:r>
                    </a:p>
                    <a:p>
                      <a:pPr marL="0" algn="l" rtl="0" eaLnBrk="1" fontAlgn="t" hangingPunct="1"/>
                      <a:endParaRPr lang="en-US" sz="900" kern="1200" baseline="0" dirty="0" smtClean="0">
                        <a:solidFill>
                          <a:schemeClr val="dk1"/>
                        </a:solidFill>
                        <a:latin typeface="Calibri" pitchFamily="34" charset="0"/>
                        <a:ea typeface="+mn-ea"/>
                        <a:cs typeface="Calibri" pitchFamily="34" charset="0"/>
                      </a:endParaRPr>
                    </a:p>
                  </a:txBody>
                  <a:tcPr marL="0" marR="0" marT="0" marB="0"/>
                </a:tc>
                <a:tc>
                  <a:txBody>
                    <a:bodyPr/>
                    <a:lstStyle/>
                    <a:p>
                      <a:pPr marL="0" marR="0" indent="0" algn="l"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Refer Slide  11</a:t>
                      </a:r>
                    </a:p>
                    <a:p>
                      <a:pPr marL="0" marR="0" indent="0" algn="l"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Age = Day when the defect was raise – day when the defect was closed</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c>
                  <a:txBody>
                    <a:bodyPr/>
                    <a:lstStyle/>
                    <a:p>
                      <a:pPr marL="0" marR="0" indent="0" algn="ctr" rtl="0" eaLnBrk="1" hangingPunct="1">
                        <a:spcBef>
                          <a:spcPts val="0"/>
                        </a:spcBef>
                        <a:spcAft>
                          <a:spcPts val="0"/>
                        </a:spcAft>
                        <a:buFont typeface="Arial" pitchFamily="34" charset="0"/>
                        <a:buNone/>
                      </a:pPr>
                      <a:r>
                        <a:rPr lang="en-US" sz="900" kern="1200" dirty="0" smtClean="0">
                          <a:solidFill>
                            <a:schemeClr val="tx1"/>
                          </a:solidFill>
                          <a:effectLst/>
                          <a:latin typeface="Calibri" pitchFamily="34" charset="0"/>
                          <a:ea typeface="Calibri"/>
                          <a:cs typeface="Calibri" pitchFamily="34" charset="0"/>
                        </a:rPr>
                        <a:t>Jira</a:t>
                      </a: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r>
              <a:tr h="805722">
                <a:tc>
                  <a:txBody>
                    <a:bodyPr/>
                    <a:lstStyle/>
                    <a:p>
                      <a:pPr algn="ctr" fontAlgn="t"/>
                      <a:r>
                        <a:rPr lang="en-US" sz="900" b="0" i="0" u="none" strike="noStrike" dirty="0" smtClean="0">
                          <a:solidFill>
                            <a:schemeClr val="tx1"/>
                          </a:solidFill>
                          <a:effectLst/>
                          <a:latin typeface="Calibri"/>
                        </a:rPr>
                        <a:t>10</a:t>
                      </a:r>
                      <a:endParaRPr lang="en-US" sz="900" b="0" i="0" u="none" strike="noStrike" dirty="0">
                        <a:solidFill>
                          <a:schemeClr val="tx1"/>
                        </a:solidFill>
                        <a:effectLst/>
                        <a:latin typeface="Calibri"/>
                      </a:endParaRPr>
                    </a:p>
                  </a:txBody>
                  <a:tcPr marL="171450" marR="0" marT="0" marB="0"/>
                </a:tc>
                <a:tc>
                  <a:txBody>
                    <a:bodyPr/>
                    <a:lstStyle/>
                    <a:p>
                      <a:pPr marL="0" lvl="0" indent="0" algn="l" rtl="0" eaLnBrk="1" fontAlgn="t" hangingPunct="1">
                        <a:buFont typeface="Arial" pitchFamily="34" charset="0"/>
                        <a:buNone/>
                      </a:pPr>
                      <a:r>
                        <a:rPr lang="en-US" sz="900" b="0" i="1" u="none" strike="noStrike" kern="1200" baseline="0" dirty="0" smtClean="0">
                          <a:solidFill>
                            <a:schemeClr val="tx1"/>
                          </a:solidFill>
                          <a:effectLst/>
                          <a:latin typeface="Calibri" pitchFamily="34" charset="0"/>
                          <a:ea typeface="+mn-ea"/>
                          <a:cs typeface="Calibri" pitchFamily="34" charset="0"/>
                        </a:rPr>
                        <a:t>Request From Rick</a:t>
                      </a:r>
                      <a:endParaRPr lang="en-US" sz="900" b="0" i="1" u="none" strike="noStrike" kern="1200" baseline="0" dirty="0">
                        <a:solidFill>
                          <a:schemeClr val="tx1"/>
                        </a:solidFill>
                        <a:effectLst/>
                        <a:latin typeface="Calibri" pitchFamily="34" charset="0"/>
                        <a:ea typeface="+mn-ea"/>
                        <a:cs typeface="Calibri" pitchFamily="34" charset="0"/>
                      </a:endParaRPr>
                    </a:p>
                  </a:txBody>
                  <a:tcPr marL="0" marR="0" marT="0" marB="0"/>
                </a:tc>
                <a:tc>
                  <a:txBody>
                    <a:bodyPr/>
                    <a:lstStyle/>
                    <a:p>
                      <a:pPr marL="0" algn="l" rtl="0" eaLnBrk="1" fontAlgn="t" hangingPunct="1"/>
                      <a:r>
                        <a:rPr lang="en-US" sz="900" kern="1200" baseline="0" dirty="0" smtClean="0">
                          <a:solidFill>
                            <a:schemeClr val="dk1"/>
                          </a:solidFill>
                          <a:latin typeface="Calibri" pitchFamily="34" charset="0"/>
                          <a:ea typeface="+mn-ea"/>
                          <a:cs typeface="Calibri" pitchFamily="34" charset="0"/>
                        </a:rPr>
                        <a:t>M&amp;E Backlog</a:t>
                      </a:r>
                    </a:p>
                    <a:p>
                      <a:pPr marL="0" algn="l" rtl="0" eaLnBrk="1" fontAlgn="t" hangingPunct="1"/>
                      <a:endParaRPr lang="en-US" sz="900" kern="1200" baseline="0" dirty="0" smtClean="0">
                        <a:solidFill>
                          <a:schemeClr val="dk1"/>
                        </a:solidFill>
                        <a:latin typeface="Calibri" pitchFamily="34" charset="0"/>
                        <a:ea typeface="+mn-ea"/>
                        <a:cs typeface="Calibri" pitchFamily="34" charset="0"/>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sz="900" b="1" i="1" u="none" strike="noStrike" kern="1200" baseline="0" dirty="0" smtClean="0">
                          <a:solidFill>
                            <a:srgbClr val="000000"/>
                          </a:solidFill>
                          <a:effectLst/>
                          <a:latin typeface="Calibri"/>
                          <a:ea typeface="+mn-ea"/>
                          <a:cs typeface="+mn-cs"/>
                        </a:rPr>
                        <a:t>(Priority A)</a:t>
                      </a:r>
                    </a:p>
                    <a:p>
                      <a:pPr marL="0" algn="l" rtl="0" eaLnBrk="1" fontAlgn="t" hangingPunct="1"/>
                      <a:endParaRPr lang="en-US" sz="900" kern="1200" baseline="0" dirty="0" smtClean="0">
                        <a:solidFill>
                          <a:schemeClr val="dk1"/>
                        </a:solidFill>
                        <a:latin typeface="Calibri" pitchFamily="34" charset="0"/>
                        <a:ea typeface="+mn-ea"/>
                        <a:cs typeface="Calibri" pitchFamily="34" charset="0"/>
                      </a:endParaRPr>
                    </a:p>
                  </a:txBody>
                  <a:tcPr marL="0" marR="0" marT="0" marB="0"/>
                </a:tc>
                <a:tc>
                  <a:txBody>
                    <a:bodyPr/>
                    <a:lstStyle/>
                    <a:p>
                      <a:r>
                        <a:rPr lang="en-US" sz="900" kern="1200" dirty="0" smtClean="0">
                          <a:solidFill>
                            <a:schemeClr val="tx1"/>
                          </a:solidFill>
                          <a:effectLst/>
                          <a:latin typeface="Calibri" pitchFamily="34" charset="0"/>
                          <a:ea typeface="Calibri"/>
                          <a:cs typeface="Calibri" pitchFamily="34" charset="0"/>
                        </a:rPr>
                        <a:t>This is a measure of the M&amp;E backlog for a product.  Measures include:</a:t>
                      </a:r>
                    </a:p>
                    <a:p>
                      <a:pPr lvl="0"/>
                      <a:r>
                        <a:rPr lang="en-US" sz="900" kern="1200" dirty="0" smtClean="0">
                          <a:solidFill>
                            <a:schemeClr val="tx1"/>
                          </a:solidFill>
                          <a:effectLst/>
                          <a:latin typeface="Calibri" pitchFamily="34" charset="0"/>
                          <a:ea typeface="Calibri"/>
                          <a:cs typeface="Calibri" pitchFamily="34" charset="0"/>
                        </a:rPr>
                        <a:t>Number of tickets</a:t>
                      </a:r>
                    </a:p>
                    <a:p>
                      <a:pPr lvl="0"/>
                      <a:r>
                        <a:rPr lang="en-US" sz="900" kern="1200" dirty="0" smtClean="0">
                          <a:solidFill>
                            <a:schemeClr val="tx1"/>
                          </a:solidFill>
                          <a:effectLst/>
                          <a:latin typeface="Calibri" pitchFamily="34" charset="0"/>
                          <a:ea typeface="Calibri"/>
                          <a:cs typeface="Calibri" pitchFamily="34" charset="0"/>
                        </a:rPr>
                        <a:t>Total effort</a:t>
                      </a:r>
                    </a:p>
                    <a:p>
                      <a:pPr lvl="0"/>
                      <a:r>
                        <a:rPr lang="en-US" sz="900" kern="1200" dirty="0" smtClean="0">
                          <a:solidFill>
                            <a:schemeClr val="tx1"/>
                          </a:solidFill>
                          <a:effectLst/>
                          <a:latin typeface="Calibri" pitchFamily="34" charset="0"/>
                          <a:ea typeface="Calibri"/>
                          <a:cs typeface="Calibri" pitchFamily="34" charset="0"/>
                        </a:rPr>
                        <a:t>Man months</a:t>
                      </a:r>
                    </a:p>
                    <a:p>
                      <a:pPr marL="0" marR="0" indent="0" algn="l" rtl="0" eaLnBrk="1" hangingPunct="1">
                        <a:spcBef>
                          <a:spcPts val="0"/>
                        </a:spcBef>
                        <a:spcAft>
                          <a:spcPts val="0"/>
                        </a:spcAft>
                        <a:buFont typeface="Arial" pitchFamily="34" charset="0"/>
                        <a:buNone/>
                      </a:pP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c>
                  <a:txBody>
                    <a:bodyPr/>
                    <a:lstStyle/>
                    <a:p>
                      <a:pPr marL="0" marR="0" indent="0" algn="ctr" rtl="0" eaLnBrk="1" hangingPunct="1">
                        <a:spcBef>
                          <a:spcPts val="0"/>
                        </a:spcBef>
                        <a:spcAft>
                          <a:spcPts val="0"/>
                        </a:spcAft>
                        <a:buFont typeface="Arial" pitchFamily="34" charset="0"/>
                        <a:buNone/>
                      </a:pPr>
                      <a:endParaRPr lang="en-US" sz="900" kern="1200" dirty="0">
                        <a:solidFill>
                          <a:schemeClr val="tx1"/>
                        </a:solidFill>
                        <a:effectLst/>
                        <a:latin typeface="Calibri" pitchFamily="34" charset="0"/>
                        <a:ea typeface="Calibri"/>
                        <a:cs typeface="Calibri" pitchFamily="34" charset="0"/>
                      </a:endParaRPr>
                    </a:p>
                  </a:txBody>
                  <a:tcPr marL="49673" marR="49673" marT="0" marB="0" anchor="ctr"/>
                </a:tc>
              </a:tr>
            </a:tbl>
          </a:graphicData>
        </a:graphic>
      </p:graphicFrame>
    </p:spTree>
    <p:extLst>
      <p:ext uri="{BB962C8B-B14F-4D97-AF65-F5344CB8AC3E}">
        <p14:creationId xmlns:p14="http://schemas.microsoft.com/office/powerpoint/2010/main" val="29655098"/>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7.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DealerTrack 01">
  <a:themeElements>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5_DealerTrack 01">
  <a:themeElements>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alertrack light">
  <a:themeElements>
    <a:clrScheme name="dealertrack light">
      <a:dk1>
        <a:srgbClr val="1D2B34"/>
      </a:dk1>
      <a:lt1>
        <a:srgbClr val="FFFFFF"/>
      </a:lt1>
      <a:dk2>
        <a:srgbClr val="000000"/>
      </a:dk2>
      <a:lt2>
        <a:srgbClr val="F2F2F2"/>
      </a:lt2>
      <a:accent1>
        <a:srgbClr val="CCC7C0"/>
      </a:accent1>
      <a:accent2>
        <a:srgbClr val="999B98"/>
      </a:accent2>
      <a:accent3>
        <a:srgbClr val="5BB5E4"/>
      </a:accent3>
      <a:accent4>
        <a:srgbClr val="9AD2EE"/>
      </a:accent4>
      <a:accent5>
        <a:srgbClr val="5E6167"/>
      </a:accent5>
      <a:accent6>
        <a:srgbClr val="1D2B34"/>
      </a:accent6>
      <a:hlink>
        <a:srgbClr val="5BB5E4"/>
      </a:hlink>
      <a:folHlink>
        <a:srgbClr val="5BB5E4"/>
      </a:folHlink>
    </a:clrScheme>
    <a:fontScheme name="dealertrack">
      <a:majorFont>
        <a:latin typeface="Arial"/>
        <a:ea typeface=""/>
        <a:cs typeface=""/>
      </a:majorFont>
      <a:minorFont>
        <a:latin typeface="Arial"/>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12.xml><?xml version="1.0" encoding="utf-8"?>
<a:theme xmlns:a="http://schemas.openxmlformats.org/drawingml/2006/main" name="1_dealertrack light">
  <a:themeElements>
    <a:clrScheme name="dealertrack light">
      <a:dk1>
        <a:srgbClr val="1D2B34"/>
      </a:dk1>
      <a:lt1>
        <a:srgbClr val="FFFFFF"/>
      </a:lt1>
      <a:dk2>
        <a:srgbClr val="000000"/>
      </a:dk2>
      <a:lt2>
        <a:srgbClr val="F2F2F2"/>
      </a:lt2>
      <a:accent1>
        <a:srgbClr val="CCC7C0"/>
      </a:accent1>
      <a:accent2>
        <a:srgbClr val="999B98"/>
      </a:accent2>
      <a:accent3>
        <a:srgbClr val="5BB5E4"/>
      </a:accent3>
      <a:accent4>
        <a:srgbClr val="9AD2EE"/>
      </a:accent4>
      <a:accent5>
        <a:srgbClr val="5E6167"/>
      </a:accent5>
      <a:accent6>
        <a:srgbClr val="1D2B34"/>
      </a:accent6>
      <a:hlink>
        <a:srgbClr val="5BB5E4"/>
      </a:hlink>
      <a:folHlink>
        <a:srgbClr val="5BB5E4"/>
      </a:folHlink>
    </a:clrScheme>
    <a:fontScheme name="dealertrack">
      <a:majorFont>
        <a:latin typeface="Arial"/>
        <a:ea typeface=""/>
        <a:cs typeface=""/>
      </a:majorFont>
      <a:minorFont>
        <a:latin typeface="Arial"/>
        <a:ea typeface=""/>
        <a:cs typeface=""/>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alerTrack 01">
  <a:themeElements>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ncourse">
  <a:themeElements>
    <a:clrScheme name="Custom 1">
      <a:dk1>
        <a:sysClr val="windowText" lastClr="000000"/>
      </a:dk1>
      <a:lt1>
        <a:sysClr val="window" lastClr="FFFFFF"/>
      </a:lt1>
      <a:dk2>
        <a:srgbClr val="464646"/>
      </a:dk2>
      <a:lt2>
        <a:srgbClr val="DEF5FA"/>
      </a:lt2>
      <a:accent1>
        <a:srgbClr val="C00000"/>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2_DealerTrack 01">
  <a:themeElements>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DealerTrack 01">
  <a:themeElements>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1_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Concourse">
  <a:themeElements>
    <a:clrScheme name="Custom 1">
      <a:dk1>
        <a:sysClr val="windowText" lastClr="000000"/>
      </a:dk1>
      <a:lt1>
        <a:sysClr val="window" lastClr="FFFFFF"/>
      </a:lt1>
      <a:dk2>
        <a:srgbClr val="464646"/>
      </a:dk2>
      <a:lt2>
        <a:srgbClr val="DEF5FA"/>
      </a:lt2>
      <a:accent1>
        <a:srgbClr val="C00000"/>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8.xml><?xml version="1.0" encoding="utf-8"?>
<a:theme xmlns:a="http://schemas.openxmlformats.org/drawingml/2006/main" name="4_DealerTrack 01">
  <a:themeElements>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DealerTrack 0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DealerTrack 01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file>

<file path=customXml/item2.xml><?xml version="1.0" encoding="utf-8"?>
<ct:contentTypeSchema xmlns:ct="http://schemas.microsoft.com/office/2006/metadata/contentType" xmlns:ma="http://schemas.microsoft.com/office/2006/metadata/properties/metaAttributes" ct:_="" ma:_="" ma:contentTypeName="Document" ma:contentTypeID="0x01010060CEFD449C607246975140459874EE79" ma:contentTypeVersion="0" ma:contentTypeDescription="Create a new document." ma:contentTypeScope="" ma:versionID="0f8db999d9076f44dc7228623fc18053">
  <xsd:schema xmlns:xsd="http://www.w3.org/2001/XMLSchema" xmlns:xs="http://www.w3.org/2001/XMLSchema" xmlns:p="http://schemas.microsoft.com/office/2006/metadata/properties" xmlns:ns2="cc55acb4-a8c2-47ab-915a-23058f7af43c" targetNamespace="http://schemas.microsoft.com/office/2006/metadata/properties" ma:root="true" ma:fieldsID="eb8b8f7764b9e3a0cbecd861ebe4c59f" ns2:_="">
    <xsd:import namespace="cc55acb4-a8c2-47ab-915a-23058f7af43c"/>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5acb4-a8c2-47ab-915a-23058f7af43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1304F73A-A5BA-4ABB-8D98-E4E3FEF6AD52}">
  <ds:schemaRefs>
    <ds:schemaRef ds:uri="http://schemas.microsoft.com/sharepoint/events"/>
  </ds:schemaRefs>
</ds:datastoreItem>
</file>

<file path=customXml/itemProps2.xml><?xml version="1.0" encoding="utf-8"?>
<ds:datastoreItem xmlns:ds="http://schemas.openxmlformats.org/officeDocument/2006/customXml" ds:itemID="{AA2C942D-18DB-45FE-ABA8-92C7F7393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55acb4-a8c2-47ab-915a-23058f7af4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4549E0-CD92-45ED-A8E1-81E6C098F9E0}">
  <ds:schemaRefs>
    <ds:schemaRef ds:uri="http://schemas.microsoft.com/sharepoint/v3/contenttype/forms"/>
  </ds:schemaRefs>
</ds:datastoreItem>
</file>

<file path=customXml/itemProps4.xml><?xml version="1.0" encoding="utf-8"?>
<ds:datastoreItem xmlns:ds="http://schemas.openxmlformats.org/officeDocument/2006/customXml" ds:itemID="{8E08A2B2-B3E6-4D36-B7CC-639AF9A30682}">
  <ds:schemaRefs>
    <ds:schemaRef ds:uri="http://www.w3.org/XML/1998/namespace"/>
    <ds:schemaRef ds:uri="cc55acb4-a8c2-47ab-915a-23058f7af43c"/>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816508</TotalTime>
  <Words>1221</Words>
  <Application>Microsoft Office PowerPoint</Application>
  <PresentationFormat>On-screen Show (16:9)</PresentationFormat>
  <Paragraphs>267</Paragraphs>
  <Slides>13</Slides>
  <Notes>0</Notes>
  <HiddenSlides>0</HiddenSlides>
  <MMClips>0</MMClips>
  <ScaleCrop>false</ScaleCrop>
  <HeadingPairs>
    <vt:vector size="6" baseType="variant">
      <vt:variant>
        <vt:lpstr>Theme</vt:lpstr>
      </vt:variant>
      <vt:variant>
        <vt:i4>12</vt:i4>
      </vt:variant>
      <vt:variant>
        <vt:lpstr>Embedded OLE Servers</vt:lpstr>
      </vt:variant>
      <vt:variant>
        <vt:i4>1</vt:i4>
      </vt:variant>
      <vt:variant>
        <vt:lpstr>Slide Titles</vt:lpstr>
      </vt:variant>
      <vt:variant>
        <vt:i4>13</vt:i4>
      </vt:variant>
    </vt:vector>
  </HeadingPairs>
  <TitlesOfParts>
    <vt:vector size="26" baseType="lpstr">
      <vt:lpstr>DealerTrack 01</vt:lpstr>
      <vt:lpstr>1_DealerTrack 01</vt:lpstr>
      <vt:lpstr>1_Concourse</vt:lpstr>
      <vt:lpstr>2_DealerTrack 01</vt:lpstr>
      <vt:lpstr>Custom Design</vt:lpstr>
      <vt:lpstr>3_DealerTrack 01</vt:lpstr>
      <vt:lpstr>2_Concourse</vt:lpstr>
      <vt:lpstr>4_DealerTrack 01</vt:lpstr>
      <vt:lpstr>1_Custom Design</vt:lpstr>
      <vt:lpstr>5_DealerTrack 01</vt:lpstr>
      <vt:lpstr>dealertrack light</vt:lpstr>
      <vt:lpstr>1_dealertrack light</vt:lpstr>
      <vt:lpstr>Bitmap Image</vt:lpstr>
      <vt:lpstr>Reference Model Metrics  v1.0 - Scope, Definitions &amp; User Guide</vt:lpstr>
      <vt:lpstr>Agile </vt:lpstr>
      <vt:lpstr>Quality \ Effectiveness</vt:lpstr>
      <vt:lpstr>Standard Metrics - Agile</vt:lpstr>
      <vt:lpstr>Standard Metrics - Quality</vt:lpstr>
      <vt:lpstr>Standard Metrics - Effectiveness</vt:lpstr>
      <vt:lpstr>Standard Metrics - Quality</vt:lpstr>
      <vt:lpstr>New Scope Items (Parking Lot)</vt:lpstr>
      <vt:lpstr>New Scope Items (Parking Lot)</vt:lpstr>
      <vt:lpstr>New backlog - Mockups (Actual look &amp; Feel may vary slightly on the dashboard )</vt:lpstr>
      <vt:lpstr>New backlog - Mockups (Actual look &amp; Feel may vary slightly on the dashboard )</vt:lpstr>
      <vt:lpstr>New backlog - Mockups (Actual look &amp; Feel may vary slightly on the dashboard )</vt:lpstr>
      <vt:lpstr>Thank You</vt:lpstr>
    </vt:vector>
  </TitlesOfParts>
  <Company>DealerTrack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 - PDLC Overview Presentatation</dc:title>
  <dc:creator>druckerj</dc:creator>
  <cp:lastModifiedBy>Vikas Basra</cp:lastModifiedBy>
  <cp:revision>2402</cp:revision>
  <cp:lastPrinted>2013-08-27T18:36:56Z</cp:lastPrinted>
  <dcterms:created xsi:type="dcterms:W3CDTF">2003-04-30T19:08:25Z</dcterms:created>
  <dcterms:modified xsi:type="dcterms:W3CDTF">2013-12-18T20:17:41Z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0x01010060CEFD449C607246975140459874EE79</vt:lpwstr>
  </property>
  <property fmtid="{D5CDD505-2E9C-101B-9397-08002B2CF9AE}" pid="3" name="TemplateUrl">
    <vt:lpwstr/>
  </property>
  <property fmtid="{D5CDD505-2E9C-101B-9397-08002B2CF9AE}" pid="4" name="Order">
    <vt:r8>5100</vt:r8>
  </property>
  <property fmtid="{D5CDD505-2E9C-101B-9397-08002B2CF9AE}" pid="5" name="xd_ProgID">
    <vt:lpwstr/>
  </property>
  <property fmtid="{D5CDD505-2E9C-101B-9397-08002B2CF9AE}" pid="6" name="_CopySource">
    <vt:lpwstr>http://insidetrack.hq.dt.inc/SiteDirectory/Technology/Process/Project Management Office/Atlassian/Atlassian Artifacts - PDLC/Ref Model Rollout V1.pptx</vt:lpwstr>
  </property>
</Properties>
</file>