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685" r:id="rId5"/>
  </p:sldMasterIdLst>
  <p:notesMasterIdLst>
    <p:notesMasterId r:id="rId20"/>
  </p:notesMasterIdLst>
  <p:handoutMasterIdLst>
    <p:handoutMasterId r:id="rId21"/>
  </p:handoutMasterIdLst>
  <p:sldIdLst>
    <p:sldId id="256" r:id="rId6"/>
    <p:sldId id="271" r:id="rId7"/>
    <p:sldId id="262" r:id="rId8"/>
    <p:sldId id="261" r:id="rId9"/>
    <p:sldId id="263" r:id="rId10"/>
    <p:sldId id="272" r:id="rId11"/>
    <p:sldId id="258" r:id="rId12"/>
    <p:sldId id="268" r:id="rId13"/>
    <p:sldId id="264" r:id="rId14"/>
    <p:sldId id="265" r:id="rId15"/>
    <p:sldId id="266" r:id="rId16"/>
    <p:sldId id="269" r:id="rId17"/>
    <p:sldId id="267" r:id="rId18"/>
    <p:sldId id="270" r:id="rId19"/>
  </p:sldIdLst>
  <p:sldSz cx="9144000" cy="6858000" type="screen4x3"/>
  <p:notesSz cx="6985000" cy="9283700"/>
  <p:defaultTextStyle>
    <a:defPPr>
      <a:defRPr lang="en-US"/>
    </a:defPPr>
    <a:lvl1pPr algn="l" rtl="0" fontAlgn="base">
      <a:spcBef>
        <a:spcPct val="0"/>
      </a:spcBef>
      <a:spcAft>
        <a:spcPct val="0"/>
      </a:spcAft>
      <a:defRPr sz="2400" kern="1200">
        <a:solidFill>
          <a:schemeClr val="accent2"/>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accent2"/>
        </a:solidFill>
        <a:latin typeface="Arial" charset="0"/>
        <a:ea typeface="ＭＳ Ｐゴシック" pitchFamily="34" charset="-128"/>
        <a:cs typeface="+mn-cs"/>
      </a:defRPr>
    </a:lvl5pPr>
    <a:lvl6pPr marL="2286000" algn="l" defTabSz="914400" rtl="0" eaLnBrk="1" latinLnBrk="0" hangingPunct="1">
      <a:defRPr sz="2400" kern="1200">
        <a:solidFill>
          <a:schemeClr val="accent2"/>
        </a:solidFill>
        <a:latin typeface="Arial" charset="0"/>
        <a:ea typeface="ＭＳ Ｐゴシック" pitchFamily="34" charset="-128"/>
        <a:cs typeface="+mn-cs"/>
      </a:defRPr>
    </a:lvl6pPr>
    <a:lvl7pPr marL="2743200" algn="l" defTabSz="914400" rtl="0" eaLnBrk="1" latinLnBrk="0" hangingPunct="1">
      <a:defRPr sz="2400" kern="1200">
        <a:solidFill>
          <a:schemeClr val="accent2"/>
        </a:solidFill>
        <a:latin typeface="Arial" charset="0"/>
        <a:ea typeface="ＭＳ Ｐゴシック" pitchFamily="34" charset="-128"/>
        <a:cs typeface="+mn-cs"/>
      </a:defRPr>
    </a:lvl7pPr>
    <a:lvl8pPr marL="3200400" algn="l" defTabSz="914400" rtl="0" eaLnBrk="1" latinLnBrk="0" hangingPunct="1">
      <a:defRPr sz="2400" kern="1200">
        <a:solidFill>
          <a:schemeClr val="accent2"/>
        </a:solidFill>
        <a:latin typeface="Arial" charset="0"/>
        <a:ea typeface="ＭＳ Ｐゴシック" pitchFamily="34" charset="-128"/>
        <a:cs typeface="+mn-cs"/>
      </a:defRPr>
    </a:lvl8pPr>
    <a:lvl9pPr marL="3657600" algn="l" defTabSz="914400" rtl="0" eaLnBrk="1" latinLnBrk="0" hangingPunct="1">
      <a:defRPr sz="2400" kern="1200">
        <a:solidFill>
          <a:schemeClr val="accent2"/>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752">
          <p15:clr>
            <a:srgbClr val="A4A3A4"/>
          </p15:clr>
        </p15:guide>
        <p15:guide id="2" orient="horz" pos="4009">
          <p15:clr>
            <a:srgbClr val="A4A3A4"/>
          </p15:clr>
        </p15:guide>
        <p15:guide id="3" orient="horz" pos="240">
          <p15:clr>
            <a:srgbClr val="A4A3A4"/>
          </p15:clr>
        </p15:guide>
        <p15:guide id="4" pos="229">
          <p15:clr>
            <a:srgbClr val="A4A3A4"/>
          </p15:clr>
        </p15:guide>
        <p15:guide id="5" pos="5528">
          <p15:clr>
            <a:srgbClr val="A4A3A4"/>
          </p15:clr>
        </p15:guide>
        <p15:guide id="6" pos="2881">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260"/>
    <a:srgbClr val="4FABFF"/>
    <a:srgbClr val="55A51C"/>
    <a:srgbClr val="FF6600"/>
    <a:srgbClr val="FFFFFF"/>
    <a:srgbClr val="FFA669"/>
    <a:srgbClr val="8A3800"/>
    <a:srgbClr val="00549F"/>
    <a:srgbClr val="5BB5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6" autoAdjust="0"/>
    <p:restoredTop sz="91087" autoAdjust="0"/>
  </p:normalViewPr>
  <p:slideViewPr>
    <p:cSldViewPr snapToGrid="0" snapToObjects="1">
      <p:cViewPr varScale="1">
        <p:scale>
          <a:sx n="71" d="100"/>
          <a:sy n="71" d="100"/>
        </p:scale>
        <p:origin x="43" y="163"/>
      </p:cViewPr>
      <p:guideLst>
        <p:guide orient="horz" pos="752"/>
        <p:guide orient="horz" pos="4009"/>
        <p:guide orient="horz" pos="240"/>
        <p:guide pos="229"/>
        <p:guide pos="5528"/>
        <p:guide pos="288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Objects="1">
      <p:cViewPr varScale="1">
        <p:scale>
          <a:sx n="69" d="100"/>
          <a:sy n="69" d="100"/>
        </p:scale>
        <p:origin x="-3300" y="-102"/>
      </p:cViewPr>
      <p:guideLst>
        <p:guide orient="horz" pos="2924"/>
        <p:guide pos="2200"/>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00DA8-9C26-4162-8D29-EB61A057F8D0}" type="doc">
      <dgm:prSet loTypeId="urn:microsoft.com/office/officeart/2005/8/layout/equation1" loCatId="process" qsTypeId="urn:microsoft.com/office/officeart/2005/8/quickstyle/3d1" qsCatId="3D" csTypeId="urn:microsoft.com/office/officeart/2005/8/colors/colorful2" csCatId="colorful" phldr="1"/>
      <dgm:spPr/>
    </dgm:pt>
    <dgm:pt modelId="{6007AA9B-ADE2-44FF-98EA-3A6C57DF87AB}">
      <dgm:prSet phldrT="[Text]"/>
      <dgm:spPr>
        <a:solidFill>
          <a:srgbClr val="FF6600"/>
        </a:solidFill>
      </dgm:spPr>
      <dgm:t>
        <a:bodyPr/>
        <a:lstStyle/>
        <a:p>
          <a:r>
            <a:rPr lang="en-US" dirty="0" smtClean="0">
              <a:solidFill>
                <a:schemeClr val="tx2"/>
              </a:solidFill>
            </a:rPr>
            <a:t>Process </a:t>
          </a:r>
          <a:endParaRPr lang="en-US" dirty="0">
            <a:solidFill>
              <a:schemeClr val="tx2"/>
            </a:solidFill>
          </a:endParaRPr>
        </a:p>
      </dgm:t>
    </dgm:pt>
    <dgm:pt modelId="{5144B7D3-727C-4891-8BA9-95C540BC54E7}" type="parTrans" cxnId="{2D55C2CF-E31C-4858-AF8F-E7C666BA6C44}">
      <dgm:prSet/>
      <dgm:spPr/>
      <dgm:t>
        <a:bodyPr/>
        <a:lstStyle/>
        <a:p>
          <a:endParaRPr lang="en-US">
            <a:solidFill>
              <a:schemeClr val="tx2"/>
            </a:solidFill>
          </a:endParaRPr>
        </a:p>
      </dgm:t>
    </dgm:pt>
    <dgm:pt modelId="{091A6C6E-F8E7-4AFB-BEAF-23748CEEA633}" type="sibTrans" cxnId="{2D55C2CF-E31C-4858-AF8F-E7C666BA6C44}">
      <dgm:prSet/>
      <dgm:spPr/>
      <dgm:t>
        <a:bodyPr/>
        <a:lstStyle/>
        <a:p>
          <a:endParaRPr lang="en-US">
            <a:solidFill>
              <a:schemeClr val="tx2"/>
            </a:solidFill>
          </a:endParaRPr>
        </a:p>
      </dgm:t>
    </dgm:pt>
    <dgm:pt modelId="{6F19D2DA-273C-455D-BB5E-7162CF035D79}">
      <dgm:prSet phldrT="[Text]"/>
      <dgm:spPr/>
      <dgm:t>
        <a:bodyPr/>
        <a:lstStyle/>
        <a:p>
          <a:r>
            <a:rPr lang="en-US" dirty="0" smtClean="0">
              <a:solidFill>
                <a:schemeClr val="tx2"/>
              </a:solidFill>
            </a:rPr>
            <a:t>Tools</a:t>
          </a:r>
          <a:endParaRPr lang="en-US" dirty="0">
            <a:solidFill>
              <a:schemeClr val="tx2"/>
            </a:solidFill>
          </a:endParaRPr>
        </a:p>
      </dgm:t>
    </dgm:pt>
    <dgm:pt modelId="{635CEBCE-7314-431A-BFF5-0802C8B3AA51}" type="parTrans" cxnId="{D12CEBC7-9B68-4221-BB3D-B19F4DA8E8A2}">
      <dgm:prSet/>
      <dgm:spPr/>
      <dgm:t>
        <a:bodyPr/>
        <a:lstStyle/>
        <a:p>
          <a:endParaRPr lang="en-US">
            <a:solidFill>
              <a:schemeClr val="tx2"/>
            </a:solidFill>
          </a:endParaRPr>
        </a:p>
      </dgm:t>
    </dgm:pt>
    <dgm:pt modelId="{07FA55B4-53ED-4934-BCDC-6EFCC6E7CC6B}" type="sibTrans" cxnId="{D12CEBC7-9B68-4221-BB3D-B19F4DA8E8A2}">
      <dgm:prSet/>
      <dgm:spPr/>
      <dgm:t>
        <a:bodyPr/>
        <a:lstStyle/>
        <a:p>
          <a:endParaRPr lang="en-US">
            <a:solidFill>
              <a:schemeClr val="tx2"/>
            </a:solidFill>
          </a:endParaRPr>
        </a:p>
      </dgm:t>
    </dgm:pt>
    <dgm:pt modelId="{CC7DDB86-1E2D-41BB-854E-44F82CD42CD3}">
      <dgm:prSet phldrT="[Text]"/>
      <dgm:spPr/>
      <dgm:t>
        <a:bodyPr/>
        <a:lstStyle/>
        <a:p>
          <a:r>
            <a:rPr lang="en-US" dirty="0" smtClean="0">
              <a:solidFill>
                <a:schemeClr val="tx2"/>
              </a:solidFill>
            </a:rPr>
            <a:t>Success</a:t>
          </a:r>
          <a:endParaRPr lang="en-US" dirty="0">
            <a:solidFill>
              <a:schemeClr val="tx2"/>
            </a:solidFill>
          </a:endParaRPr>
        </a:p>
      </dgm:t>
    </dgm:pt>
    <dgm:pt modelId="{039FECBC-C886-4848-9435-DBA01E34BCE4}" type="parTrans" cxnId="{E43D2B6B-20CD-499F-BB37-0ACE85AA1FDA}">
      <dgm:prSet/>
      <dgm:spPr/>
      <dgm:t>
        <a:bodyPr/>
        <a:lstStyle/>
        <a:p>
          <a:endParaRPr lang="en-US">
            <a:solidFill>
              <a:schemeClr val="tx2"/>
            </a:solidFill>
          </a:endParaRPr>
        </a:p>
      </dgm:t>
    </dgm:pt>
    <dgm:pt modelId="{1D8C206F-8C9E-4A57-9AB2-DB567B0B8BF7}" type="sibTrans" cxnId="{E43D2B6B-20CD-499F-BB37-0ACE85AA1FDA}">
      <dgm:prSet/>
      <dgm:spPr/>
      <dgm:t>
        <a:bodyPr/>
        <a:lstStyle/>
        <a:p>
          <a:endParaRPr lang="en-US">
            <a:solidFill>
              <a:schemeClr val="tx2"/>
            </a:solidFill>
          </a:endParaRPr>
        </a:p>
      </dgm:t>
    </dgm:pt>
    <dgm:pt modelId="{C9DD00FA-4976-406F-8E4C-67E2A33619E5}">
      <dgm:prSet phldrT="[Text]"/>
      <dgm:spPr/>
      <dgm:t>
        <a:bodyPr/>
        <a:lstStyle/>
        <a:p>
          <a:r>
            <a:rPr lang="en-US" dirty="0" smtClean="0">
              <a:solidFill>
                <a:schemeClr val="tx2"/>
              </a:solidFill>
            </a:rPr>
            <a:t>People</a:t>
          </a:r>
          <a:endParaRPr lang="en-US" dirty="0">
            <a:solidFill>
              <a:schemeClr val="tx2"/>
            </a:solidFill>
          </a:endParaRPr>
        </a:p>
      </dgm:t>
    </dgm:pt>
    <dgm:pt modelId="{C2696A9D-85CB-448E-BA69-91F68053A8D8}" type="parTrans" cxnId="{86194157-77B2-4020-AA34-6A3A2A6DC5D9}">
      <dgm:prSet/>
      <dgm:spPr/>
      <dgm:t>
        <a:bodyPr/>
        <a:lstStyle/>
        <a:p>
          <a:endParaRPr lang="en-US">
            <a:solidFill>
              <a:schemeClr val="tx2"/>
            </a:solidFill>
          </a:endParaRPr>
        </a:p>
      </dgm:t>
    </dgm:pt>
    <dgm:pt modelId="{CC275EAD-8161-4F4D-9BD6-2A9EF5722218}" type="sibTrans" cxnId="{86194157-77B2-4020-AA34-6A3A2A6DC5D9}">
      <dgm:prSet/>
      <dgm:spPr/>
      <dgm:t>
        <a:bodyPr/>
        <a:lstStyle/>
        <a:p>
          <a:endParaRPr lang="en-US">
            <a:solidFill>
              <a:schemeClr val="tx2"/>
            </a:solidFill>
          </a:endParaRPr>
        </a:p>
      </dgm:t>
    </dgm:pt>
    <dgm:pt modelId="{888F6236-3E23-4FCA-B3E0-F9F8139E6808}" type="pres">
      <dgm:prSet presAssocID="{0C100DA8-9C26-4162-8D29-EB61A057F8D0}" presName="linearFlow" presStyleCnt="0">
        <dgm:presLayoutVars>
          <dgm:dir/>
          <dgm:resizeHandles val="exact"/>
        </dgm:presLayoutVars>
      </dgm:prSet>
      <dgm:spPr/>
    </dgm:pt>
    <dgm:pt modelId="{CF55EB7F-E7EE-4B3F-8449-77C306798BC3}" type="pres">
      <dgm:prSet presAssocID="{6007AA9B-ADE2-44FF-98EA-3A6C57DF87AB}" presName="node" presStyleLbl="node1" presStyleIdx="0" presStyleCnt="4">
        <dgm:presLayoutVars>
          <dgm:bulletEnabled val="1"/>
        </dgm:presLayoutVars>
      </dgm:prSet>
      <dgm:spPr/>
      <dgm:t>
        <a:bodyPr/>
        <a:lstStyle/>
        <a:p>
          <a:endParaRPr lang="en-US"/>
        </a:p>
      </dgm:t>
    </dgm:pt>
    <dgm:pt modelId="{4E6249A5-2AB2-4673-96FD-55290394AED7}" type="pres">
      <dgm:prSet presAssocID="{091A6C6E-F8E7-4AFB-BEAF-23748CEEA633}" presName="spacerL" presStyleCnt="0"/>
      <dgm:spPr/>
    </dgm:pt>
    <dgm:pt modelId="{B8F6A5AD-EEFB-4C75-A471-CF0395A35463}" type="pres">
      <dgm:prSet presAssocID="{091A6C6E-F8E7-4AFB-BEAF-23748CEEA633}" presName="sibTrans" presStyleLbl="sibTrans2D1" presStyleIdx="0" presStyleCnt="3"/>
      <dgm:spPr/>
      <dgm:t>
        <a:bodyPr/>
        <a:lstStyle/>
        <a:p>
          <a:endParaRPr lang="en-US"/>
        </a:p>
      </dgm:t>
    </dgm:pt>
    <dgm:pt modelId="{AD07F298-78FA-401B-B8E1-6FE869579142}" type="pres">
      <dgm:prSet presAssocID="{091A6C6E-F8E7-4AFB-BEAF-23748CEEA633}" presName="spacerR" presStyleCnt="0"/>
      <dgm:spPr/>
    </dgm:pt>
    <dgm:pt modelId="{82D9BC2F-6E8D-4856-BF6E-52598104289E}" type="pres">
      <dgm:prSet presAssocID="{6F19D2DA-273C-455D-BB5E-7162CF035D79}" presName="node" presStyleLbl="node1" presStyleIdx="1" presStyleCnt="4">
        <dgm:presLayoutVars>
          <dgm:bulletEnabled val="1"/>
        </dgm:presLayoutVars>
      </dgm:prSet>
      <dgm:spPr/>
      <dgm:t>
        <a:bodyPr/>
        <a:lstStyle/>
        <a:p>
          <a:endParaRPr lang="en-US"/>
        </a:p>
      </dgm:t>
    </dgm:pt>
    <dgm:pt modelId="{37742599-D9D1-47BC-B97A-947C25720BB8}" type="pres">
      <dgm:prSet presAssocID="{07FA55B4-53ED-4934-BCDC-6EFCC6E7CC6B}" presName="spacerL" presStyleCnt="0"/>
      <dgm:spPr/>
    </dgm:pt>
    <dgm:pt modelId="{B620272A-9F08-4C23-BBB6-D8EA1C091E66}" type="pres">
      <dgm:prSet presAssocID="{07FA55B4-53ED-4934-BCDC-6EFCC6E7CC6B}" presName="sibTrans" presStyleLbl="sibTrans2D1" presStyleIdx="1" presStyleCnt="3"/>
      <dgm:spPr/>
      <dgm:t>
        <a:bodyPr/>
        <a:lstStyle/>
        <a:p>
          <a:endParaRPr lang="en-US"/>
        </a:p>
      </dgm:t>
    </dgm:pt>
    <dgm:pt modelId="{9C935513-DAB3-47B7-BAF4-BF8D892687D0}" type="pres">
      <dgm:prSet presAssocID="{07FA55B4-53ED-4934-BCDC-6EFCC6E7CC6B}" presName="spacerR" presStyleCnt="0"/>
      <dgm:spPr/>
    </dgm:pt>
    <dgm:pt modelId="{71EC7A1E-6E03-4AC2-B2F2-9C7F02E30B71}" type="pres">
      <dgm:prSet presAssocID="{C9DD00FA-4976-406F-8E4C-67E2A33619E5}" presName="node" presStyleLbl="node1" presStyleIdx="2" presStyleCnt="4">
        <dgm:presLayoutVars>
          <dgm:bulletEnabled val="1"/>
        </dgm:presLayoutVars>
      </dgm:prSet>
      <dgm:spPr/>
      <dgm:t>
        <a:bodyPr/>
        <a:lstStyle/>
        <a:p>
          <a:endParaRPr lang="en-US"/>
        </a:p>
      </dgm:t>
    </dgm:pt>
    <dgm:pt modelId="{387C47D0-49F4-41FE-901D-A950090DE635}" type="pres">
      <dgm:prSet presAssocID="{CC275EAD-8161-4F4D-9BD6-2A9EF5722218}" presName="spacerL" presStyleCnt="0"/>
      <dgm:spPr/>
    </dgm:pt>
    <dgm:pt modelId="{08D0D758-AC89-4421-88A2-A9A9DA90DAD4}" type="pres">
      <dgm:prSet presAssocID="{CC275EAD-8161-4F4D-9BD6-2A9EF5722218}" presName="sibTrans" presStyleLbl="sibTrans2D1" presStyleIdx="2" presStyleCnt="3"/>
      <dgm:spPr/>
      <dgm:t>
        <a:bodyPr/>
        <a:lstStyle/>
        <a:p>
          <a:endParaRPr lang="en-US"/>
        </a:p>
      </dgm:t>
    </dgm:pt>
    <dgm:pt modelId="{66F94F53-F835-43D8-A456-F96EAB0A828D}" type="pres">
      <dgm:prSet presAssocID="{CC275EAD-8161-4F4D-9BD6-2A9EF5722218}" presName="spacerR" presStyleCnt="0"/>
      <dgm:spPr/>
    </dgm:pt>
    <dgm:pt modelId="{5C090B04-8490-4818-9262-A3EB4C16021F}" type="pres">
      <dgm:prSet presAssocID="{CC7DDB86-1E2D-41BB-854E-44F82CD42CD3}" presName="node" presStyleLbl="node1" presStyleIdx="3" presStyleCnt="4">
        <dgm:presLayoutVars>
          <dgm:bulletEnabled val="1"/>
        </dgm:presLayoutVars>
      </dgm:prSet>
      <dgm:spPr/>
      <dgm:t>
        <a:bodyPr/>
        <a:lstStyle/>
        <a:p>
          <a:endParaRPr lang="en-US"/>
        </a:p>
      </dgm:t>
    </dgm:pt>
  </dgm:ptLst>
  <dgm:cxnLst>
    <dgm:cxn modelId="{9F4A424C-F1BD-472A-B3C7-CB6BA132CFD4}" type="presOf" srcId="{0C100DA8-9C26-4162-8D29-EB61A057F8D0}" destId="{888F6236-3E23-4FCA-B3E0-F9F8139E6808}" srcOrd="0" destOrd="0" presId="urn:microsoft.com/office/officeart/2005/8/layout/equation1"/>
    <dgm:cxn modelId="{67A5CD10-567B-457E-ADE4-76E7463A9D17}" type="presOf" srcId="{091A6C6E-F8E7-4AFB-BEAF-23748CEEA633}" destId="{B8F6A5AD-EEFB-4C75-A471-CF0395A35463}" srcOrd="0" destOrd="0" presId="urn:microsoft.com/office/officeart/2005/8/layout/equation1"/>
    <dgm:cxn modelId="{20A1C741-7E50-46A5-8FA3-A7E3B2390F89}" type="presOf" srcId="{CC7DDB86-1E2D-41BB-854E-44F82CD42CD3}" destId="{5C090B04-8490-4818-9262-A3EB4C16021F}" srcOrd="0" destOrd="0" presId="urn:microsoft.com/office/officeart/2005/8/layout/equation1"/>
    <dgm:cxn modelId="{2D55C2CF-E31C-4858-AF8F-E7C666BA6C44}" srcId="{0C100DA8-9C26-4162-8D29-EB61A057F8D0}" destId="{6007AA9B-ADE2-44FF-98EA-3A6C57DF87AB}" srcOrd="0" destOrd="0" parTransId="{5144B7D3-727C-4891-8BA9-95C540BC54E7}" sibTransId="{091A6C6E-F8E7-4AFB-BEAF-23748CEEA633}"/>
    <dgm:cxn modelId="{D211FBC3-3E5D-48FA-B905-B18E3C203C66}" type="presOf" srcId="{CC275EAD-8161-4F4D-9BD6-2A9EF5722218}" destId="{08D0D758-AC89-4421-88A2-A9A9DA90DAD4}" srcOrd="0" destOrd="0" presId="urn:microsoft.com/office/officeart/2005/8/layout/equation1"/>
    <dgm:cxn modelId="{86194157-77B2-4020-AA34-6A3A2A6DC5D9}" srcId="{0C100DA8-9C26-4162-8D29-EB61A057F8D0}" destId="{C9DD00FA-4976-406F-8E4C-67E2A33619E5}" srcOrd="2" destOrd="0" parTransId="{C2696A9D-85CB-448E-BA69-91F68053A8D8}" sibTransId="{CC275EAD-8161-4F4D-9BD6-2A9EF5722218}"/>
    <dgm:cxn modelId="{FBA7F404-6B87-4314-8469-F97FAB9CB711}" type="presOf" srcId="{C9DD00FA-4976-406F-8E4C-67E2A33619E5}" destId="{71EC7A1E-6E03-4AC2-B2F2-9C7F02E30B71}" srcOrd="0" destOrd="0" presId="urn:microsoft.com/office/officeart/2005/8/layout/equation1"/>
    <dgm:cxn modelId="{E43D2B6B-20CD-499F-BB37-0ACE85AA1FDA}" srcId="{0C100DA8-9C26-4162-8D29-EB61A057F8D0}" destId="{CC7DDB86-1E2D-41BB-854E-44F82CD42CD3}" srcOrd="3" destOrd="0" parTransId="{039FECBC-C886-4848-9435-DBA01E34BCE4}" sibTransId="{1D8C206F-8C9E-4A57-9AB2-DB567B0B8BF7}"/>
    <dgm:cxn modelId="{D82BAF06-AFED-46FD-A7DC-836AE4D3B244}" type="presOf" srcId="{07FA55B4-53ED-4934-BCDC-6EFCC6E7CC6B}" destId="{B620272A-9F08-4C23-BBB6-D8EA1C091E66}" srcOrd="0" destOrd="0" presId="urn:microsoft.com/office/officeart/2005/8/layout/equation1"/>
    <dgm:cxn modelId="{D12CEBC7-9B68-4221-BB3D-B19F4DA8E8A2}" srcId="{0C100DA8-9C26-4162-8D29-EB61A057F8D0}" destId="{6F19D2DA-273C-455D-BB5E-7162CF035D79}" srcOrd="1" destOrd="0" parTransId="{635CEBCE-7314-431A-BFF5-0802C8B3AA51}" sibTransId="{07FA55B4-53ED-4934-BCDC-6EFCC6E7CC6B}"/>
    <dgm:cxn modelId="{E930AACB-4B5C-4EDA-A16E-278EF1BD7340}" type="presOf" srcId="{6F19D2DA-273C-455D-BB5E-7162CF035D79}" destId="{82D9BC2F-6E8D-4856-BF6E-52598104289E}" srcOrd="0" destOrd="0" presId="urn:microsoft.com/office/officeart/2005/8/layout/equation1"/>
    <dgm:cxn modelId="{00D62E89-7CC8-4408-B40F-133886EF67E2}" type="presOf" srcId="{6007AA9B-ADE2-44FF-98EA-3A6C57DF87AB}" destId="{CF55EB7F-E7EE-4B3F-8449-77C306798BC3}" srcOrd="0" destOrd="0" presId="urn:microsoft.com/office/officeart/2005/8/layout/equation1"/>
    <dgm:cxn modelId="{D29CEC6C-B2DC-42AA-BDC2-959724C44BA6}" type="presParOf" srcId="{888F6236-3E23-4FCA-B3E0-F9F8139E6808}" destId="{CF55EB7F-E7EE-4B3F-8449-77C306798BC3}" srcOrd="0" destOrd="0" presId="urn:microsoft.com/office/officeart/2005/8/layout/equation1"/>
    <dgm:cxn modelId="{F8FDEBAD-5557-496C-A904-DF9F01894F68}" type="presParOf" srcId="{888F6236-3E23-4FCA-B3E0-F9F8139E6808}" destId="{4E6249A5-2AB2-4673-96FD-55290394AED7}" srcOrd="1" destOrd="0" presId="urn:microsoft.com/office/officeart/2005/8/layout/equation1"/>
    <dgm:cxn modelId="{04DF244C-518B-4570-9B7D-5D7A1982A59E}" type="presParOf" srcId="{888F6236-3E23-4FCA-B3E0-F9F8139E6808}" destId="{B8F6A5AD-EEFB-4C75-A471-CF0395A35463}" srcOrd="2" destOrd="0" presId="urn:microsoft.com/office/officeart/2005/8/layout/equation1"/>
    <dgm:cxn modelId="{F43936A5-0D82-4258-A37E-897A09A37230}" type="presParOf" srcId="{888F6236-3E23-4FCA-B3E0-F9F8139E6808}" destId="{AD07F298-78FA-401B-B8E1-6FE869579142}" srcOrd="3" destOrd="0" presId="urn:microsoft.com/office/officeart/2005/8/layout/equation1"/>
    <dgm:cxn modelId="{27F83530-ED6A-42C3-BE64-2BAC1E74F1C2}" type="presParOf" srcId="{888F6236-3E23-4FCA-B3E0-F9F8139E6808}" destId="{82D9BC2F-6E8D-4856-BF6E-52598104289E}" srcOrd="4" destOrd="0" presId="urn:microsoft.com/office/officeart/2005/8/layout/equation1"/>
    <dgm:cxn modelId="{219D55EC-9ED1-4B22-BB67-1BCF5F45DBFB}" type="presParOf" srcId="{888F6236-3E23-4FCA-B3E0-F9F8139E6808}" destId="{37742599-D9D1-47BC-B97A-947C25720BB8}" srcOrd="5" destOrd="0" presId="urn:microsoft.com/office/officeart/2005/8/layout/equation1"/>
    <dgm:cxn modelId="{1A264294-DF04-4CE5-A15B-7645880A931A}" type="presParOf" srcId="{888F6236-3E23-4FCA-B3E0-F9F8139E6808}" destId="{B620272A-9F08-4C23-BBB6-D8EA1C091E66}" srcOrd="6" destOrd="0" presId="urn:microsoft.com/office/officeart/2005/8/layout/equation1"/>
    <dgm:cxn modelId="{52F6CCB4-0FC8-4CD4-BA0B-CD1AABA8451C}" type="presParOf" srcId="{888F6236-3E23-4FCA-B3E0-F9F8139E6808}" destId="{9C935513-DAB3-47B7-BAF4-BF8D892687D0}" srcOrd="7" destOrd="0" presId="urn:microsoft.com/office/officeart/2005/8/layout/equation1"/>
    <dgm:cxn modelId="{A756550D-0FED-4D15-BE5E-1FA226FF81B1}" type="presParOf" srcId="{888F6236-3E23-4FCA-B3E0-F9F8139E6808}" destId="{71EC7A1E-6E03-4AC2-B2F2-9C7F02E30B71}" srcOrd="8" destOrd="0" presId="urn:microsoft.com/office/officeart/2005/8/layout/equation1"/>
    <dgm:cxn modelId="{14D7567D-15E3-449A-BB71-A7CBE87B23B2}" type="presParOf" srcId="{888F6236-3E23-4FCA-B3E0-F9F8139E6808}" destId="{387C47D0-49F4-41FE-901D-A950090DE635}" srcOrd="9" destOrd="0" presId="urn:microsoft.com/office/officeart/2005/8/layout/equation1"/>
    <dgm:cxn modelId="{45C1BF28-199C-41F3-9628-2EFDE9CC0B28}" type="presParOf" srcId="{888F6236-3E23-4FCA-B3E0-F9F8139E6808}" destId="{08D0D758-AC89-4421-88A2-A9A9DA90DAD4}" srcOrd="10" destOrd="0" presId="urn:microsoft.com/office/officeart/2005/8/layout/equation1"/>
    <dgm:cxn modelId="{B8E92958-4710-4751-8C31-3B96280BFEEC}" type="presParOf" srcId="{888F6236-3E23-4FCA-B3E0-F9F8139E6808}" destId="{66F94F53-F835-43D8-A456-F96EAB0A828D}" srcOrd="11" destOrd="0" presId="urn:microsoft.com/office/officeart/2005/8/layout/equation1"/>
    <dgm:cxn modelId="{D8972B30-DB24-441C-9BDF-89D3FEEB582A}" type="presParOf" srcId="{888F6236-3E23-4FCA-B3E0-F9F8139E6808}" destId="{5C090B04-8490-4818-9262-A3EB4C16021F}"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8FA15D9-426D-40E8-A1D3-43B8438523E2}" type="doc">
      <dgm:prSet loTypeId="urn:microsoft.com/office/officeart/2005/8/layout/process1" loCatId="process" qsTypeId="urn:microsoft.com/office/officeart/2005/8/quickstyle/simple3" qsCatId="simple" csTypeId="urn:microsoft.com/office/officeart/2005/8/colors/colorful1" csCatId="colorful" phldr="1"/>
      <dgm:spPr/>
    </dgm:pt>
    <dgm:pt modelId="{9AFF93CE-08B3-4155-AFE7-49C6AB3DCDCB}">
      <dgm:prSet phldrT="[Text]" custT="1"/>
      <dgm:spPr>
        <a:solidFill>
          <a:srgbClr val="92D050"/>
        </a:solidFill>
      </dgm:spPr>
      <dgm:t>
        <a:bodyPr/>
        <a:lstStyle/>
        <a:p>
          <a:r>
            <a:rPr lang="en-US" sz="1400" b="1" dirty="0" smtClean="0"/>
            <a:t>Log Incident</a:t>
          </a:r>
          <a:endParaRPr lang="en-US" sz="1400" b="1" dirty="0"/>
        </a:p>
      </dgm:t>
    </dgm:pt>
    <dgm:pt modelId="{F0305C48-2F95-48C3-90DE-A976EDBABE04}" type="parTrans" cxnId="{13971589-FF43-400E-999D-235D872B4C1E}">
      <dgm:prSet/>
      <dgm:spPr/>
      <dgm:t>
        <a:bodyPr/>
        <a:lstStyle/>
        <a:p>
          <a:endParaRPr lang="en-US" sz="1400" b="1"/>
        </a:p>
      </dgm:t>
    </dgm:pt>
    <dgm:pt modelId="{1C03E098-DC44-4186-828D-E0571E4A7411}" type="sibTrans" cxnId="{13971589-FF43-400E-999D-235D872B4C1E}">
      <dgm:prSet custT="1"/>
      <dgm:spPr>
        <a:solidFill>
          <a:srgbClr val="003260"/>
        </a:solidFill>
      </dgm:spPr>
      <dgm:t>
        <a:bodyPr/>
        <a:lstStyle/>
        <a:p>
          <a:endParaRPr lang="en-US" sz="1100" b="1"/>
        </a:p>
      </dgm:t>
    </dgm:pt>
    <dgm:pt modelId="{368ED798-BA7A-4B2C-A35E-8AF1CAEF692A}">
      <dgm:prSet phldrT="[Text]" custT="1"/>
      <dgm:spPr>
        <a:solidFill>
          <a:srgbClr val="00B050"/>
        </a:solidFill>
      </dgm:spPr>
      <dgm:t>
        <a:bodyPr/>
        <a:lstStyle/>
        <a:p>
          <a:r>
            <a:rPr lang="en-US" sz="1400" b="1" dirty="0" smtClean="0"/>
            <a:t>Detection,  Analysis, External Communication</a:t>
          </a:r>
          <a:endParaRPr lang="en-US" sz="1400" b="1" dirty="0"/>
        </a:p>
      </dgm:t>
    </dgm:pt>
    <dgm:pt modelId="{79B8539E-455A-4806-859B-A0228F33306C}" type="parTrans" cxnId="{34D472A7-BF9C-4E13-AD23-C1AB70E807D4}">
      <dgm:prSet/>
      <dgm:spPr/>
      <dgm:t>
        <a:bodyPr/>
        <a:lstStyle/>
        <a:p>
          <a:endParaRPr lang="en-US" sz="1400" b="1"/>
        </a:p>
      </dgm:t>
    </dgm:pt>
    <dgm:pt modelId="{0F905C53-7075-4CC0-A611-E760DC1F4825}" type="sibTrans" cxnId="{34D472A7-BF9C-4E13-AD23-C1AB70E807D4}">
      <dgm:prSet custT="1"/>
      <dgm:spPr>
        <a:solidFill>
          <a:srgbClr val="003260"/>
        </a:solidFill>
      </dgm:spPr>
      <dgm:t>
        <a:bodyPr/>
        <a:lstStyle/>
        <a:p>
          <a:endParaRPr lang="en-US" sz="1100" b="1"/>
        </a:p>
      </dgm:t>
    </dgm:pt>
    <dgm:pt modelId="{2B5F1AB5-61DC-4708-B3B1-AEE4769DD35F}">
      <dgm:prSet phldrT="[Text]" custT="1"/>
      <dgm:spPr>
        <a:solidFill>
          <a:srgbClr val="002060"/>
        </a:solidFill>
      </dgm:spPr>
      <dgm:t>
        <a:bodyPr/>
        <a:lstStyle/>
        <a:p>
          <a:r>
            <a:rPr lang="en-US" sz="1400" b="1" dirty="0" smtClean="0"/>
            <a:t>Remediation &amp; Fix</a:t>
          </a:r>
          <a:endParaRPr lang="en-US" sz="1400" b="1" dirty="0"/>
        </a:p>
      </dgm:t>
    </dgm:pt>
    <dgm:pt modelId="{9400308D-6DCE-4774-BAFB-145C833ADCEE}" type="parTrans" cxnId="{A1B9A956-1D35-4F91-A830-A5DD0B7FA0B6}">
      <dgm:prSet/>
      <dgm:spPr/>
      <dgm:t>
        <a:bodyPr/>
        <a:lstStyle/>
        <a:p>
          <a:endParaRPr lang="en-US" sz="1400" b="1"/>
        </a:p>
      </dgm:t>
    </dgm:pt>
    <dgm:pt modelId="{069E4C7D-77F7-4014-BC81-4222E6625950}" type="sibTrans" cxnId="{A1B9A956-1D35-4F91-A830-A5DD0B7FA0B6}">
      <dgm:prSet custT="1"/>
      <dgm:spPr>
        <a:solidFill>
          <a:srgbClr val="003260"/>
        </a:solidFill>
      </dgm:spPr>
      <dgm:t>
        <a:bodyPr/>
        <a:lstStyle/>
        <a:p>
          <a:endParaRPr lang="en-US" sz="1100" b="1"/>
        </a:p>
      </dgm:t>
    </dgm:pt>
    <dgm:pt modelId="{2232E73E-3762-4CAE-9646-420E82769BF3}">
      <dgm:prSet phldrT="[Text]" custT="1"/>
      <dgm:spPr>
        <a:solidFill>
          <a:srgbClr val="4FABFF"/>
        </a:solidFill>
      </dgm:spPr>
      <dgm:t>
        <a:bodyPr/>
        <a:lstStyle/>
        <a:p>
          <a:r>
            <a:rPr lang="en-US" sz="1400" b="1" dirty="0" smtClean="0"/>
            <a:t>Post-Incident Activities</a:t>
          </a:r>
          <a:endParaRPr lang="en-US" sz="1400" b="1" dirty="0"/>
        </a:p>
      </dgm:t>
    </dgm:pt>
    <dgm:pt modelId="{3C0A21F2-47FC-4C91-B150-8AD13A81923A}" type="parTrans" cxnId="{5B9E4935-7F42-43C2-9ADC-9A049B45A8FA}">
      <dgm:prSet/>
      <dgm:spPr/>
      <dgm:t>
        <a:bodyPr/>
        <a:lstStyle/>
        <a:p>
          <a:endParaRPr lang="en-US" sz="1400" b="1"/>
        </a:p>
      </dgm:t>
    </dgm:pt>
    <dgm:pt modelId="{463A268B-88B2-4270-A107-9C0518D5FFF0}" type="sibTrans" cxnId="{5B9E4935-7F42-43C2-9ADC-9A049B45A8FA}">
      <dgm:prSet/>
      <dgm:spPr/>
      <dgm:t>
        <a:bodyPr/>
        <a:lstStyle/>
        <a:p>
          <a:endParaRPr lang="en-US" sz="1400" b="1"/>
        </a:p>
      </dgm:t>
    </dgm:pt>
    <dgm:pt modelId="{76BD0805-61B1-419B-A43B-C3B1F1597D83}" type="pres">
      <dgm:prSet presAssocID="{A8FA15D9-426D-40E8-A1D3-43B8438523E2}" presName="Name0" presStyleCnt="0">
        <dgm:presLayoutVars>
          <dgm:dir/>
          <dgm:resizeHandles val="exact"/>
        </dgm:presLayoutVars>
      </dgm:prSet>
      <dgm:spPr/>
    </dgm:pt>
    <dgm:pt modelId="{D717218D-F755-4C65-83B5-9A95A25202C7}" type="pres">
      <dgm:prSet presAssocID="{9AFF93CE-08B3-4155-AFE7-49C6AB3DCDCB}" presName="node" presStyleLbl="node1" presStyleIdx="0" presStyleCnt="4">
        <dgm:presLayoutVars>
          <dgm:bulletEnabled val="1"/>
        </dgm:presLayoutVars>
      </dgm:prSet>
      <dgm:spPr/>
      <dgm:t>
        <a:bodyPr/>
        <a:lstStyle/>
        <a:p>
          <a:endParaRPr lang="en-US"/>
        </a:p>
      </dgm:t>
    </dgm:pt>
    <dgm:pt modelId="{F63C363C-D3C8-4997-A1EB-F2AEF049FD1A}" type="pres">
      <dgm:prSet presAssocID="{1C03E098-DC44-4186-828D-E0571E4A7411}" presName="sibTrans" presStyleLbl="sibTrans2D1" presStyleIdx="0" presStyleCnt="3"/>
      <dgm:spPr/>
      <dgm:t>
        <a:bodyPr/>
        <a:lstStyle/>
        <a:p>
          <a:endParaRPr lang="en-US"/>
        </a:p>
      </dgm:t>
    </dgm:pt>
    <dgm:pt modelId="{F90FF442-84AF-4DE8-99BF-FEDE4A5D6067}" type="pres">
      <dgm:prSet presAssocID="{1C03E098-DC44-4186-828D-E0571E4A7411}" presName="connectorText" presStyleLbl="sibTrans2D1" presStyleIdx="0" presStyleCnt="3"/>
      <dgm:spPr/>
      <dgm:t>
        <a:bodyPr/>
        <a:lstStyle/>
        <a:p>
          <a:endParaRPr lang="en-US"/>
        </a:p>
      </dgm:t>
    </dgm:pt>
    <dgm:pt modelId="{8590076A-8075-4AD5-A010-AABE9D1D8441}" type="pres">
      <dgm:prSet presAssocID="{368ED798-BA7A-4B2C-A35E-8AF1CAEF692A}" presName="node" presStyleLbl="node1" presStyleIdx="1" presStyleCnt="4">
        <dgm:presLayoutVars>
          <dgm:bulletEnabled val="1"/>
        </dgm:presLayoutVars>
      </dgm:prSet>
      <dgm:spPr/>
      <dgm:t>
        <a:bodyPr/>
        <a:lstStyle/>
        <a:p>
          <a:endParaRPr lang="en-US"/>
        </a:p>
      </dgm:t>
    </dgm:pt>
    <dgm:pt modelId="{FEC84DB8-F2C3-4F53-A3AD-5BC85614F650}" type="pres">
      <dgm:prSet presAssocID="{0F905C53-7075-4CC0-A611-E760DC1F4825}" presName="sibTrans" presStyleLbl="sibTrans2D1" presStyleIdx="1" presStyleCnt="3"/>
      <dgm:spPr/>
      <dgm:t>
        <a:bodyPr/>
        <a:lstStyle/>
        <a:p>
          <a:endParaRPr lang="en-US"/>
        </a:p>
      </dgm:t>
    </dgm:pt>
    <dgm:pt modelId="{9A061EAC-645F-4232-973F-9308E0B49C4F}" type="pres">
      <dgm:prSet presAssocID="{0F905C53-7075-4CC0-A611-E760DC1F4825}" presName="connectorText" presStyleLbl="sibTrans2D1" presStyleIdx="1" presStyleCnt="3"/>
      <dgm:spPr/>
      <dgm:t>
        <a:bodyPr/>
        <a:lstStyle/>
        <a:p>
          <a:endParaRPr lang="en-US"/>
        </a:p>
      </dgm:t>
    </dgm:pt>
    <dgm:pt modelId="{B2297AF5-1101-46A9-BAA2-DA0071B578BE}" type="pres">
      <dgm:prSet presAssocID="{2B5F1AB5-61DC-4708-B3B1-AEE4769DD35F}" presName="node" presStyleLbl="node1" presStyleIdx="2" presStyleCnt="4">
        <dgm:presLayoutVars>
          <dgm:bulletEnabled val="1"/>
        </dgm:presLayoutVars>
      </dgm:prSet>
      <dgm:spPr/>
      <dgm:t>
        <a:bodyPr/>
        <a:lstStyle/>
        <a:p>
          <a:endParaRPr lang="en-US"/>
        </a:p>
      </dgm:t>
    </dgm:pt>
    <dgm:pt modelId="{74B44960-CCC4-4BE8-9E00-4337D688F750}" type="pres">
      <dgm:prSet presAssocID="{069E4C7D-77F7-4014-BC81-4222E6625950}" presName="sibTrans" presStyleLbl="sibTrans2D1" presStyleIdx="2" presStyleCnt="3"/>
      <dgm:spPr/>
      <dgm:t>
        <a:bodyPr/>
        <a:lstStyle/>
        <a:p>
          <a:endParaRPr lang="en-US"/>
        </a:p>
      </dgm:t>
    </dgm:pt>
    <dgm:pt modelId="{6C12B138-825A-4C3D-B806-F4CB1C2CE14C}" type="pres">
      <dgm:prSet presAssocID="{069E4C7D-77F7-4014-BC81-4222E6625950}" presName="connectorText" presStyleLbl="sibTrans2D1" presStyleIdx="2" presStyleCnt="3"/>
      <dgm:spPr/>
      <dgm:t>
        <a:bodyPr/>
        <a:lstStyle/>
        <a:p>
          <a:endParaRPr lang="en-US"/>
        </a:p>
      </dgm:t>
    </dgm:pt>
    <dgm:pt modelId="{2800FB95-6869-43E9-BC2B-2DA5C29F7772}" type="pres">
      <dgm:prSet presAssocID="{2232E73E-3762-4CAE-9646-420E82769BF3}" presName="node" presStyleLbl="node1" presStyleIdx="3" presStyleCnt="4">
        <dgm:presLayoutVars>
          <dgm:bulletEnabled val="1"/>
        </dgm:presLayoutVars>
      </dgm:prSet>
      <dgm:spPr/>
      <dgm:t>
        <a:bodyPr/>
        <a:lstStyle/>
        <a:p>
          <a:endParaRPr lang="en-US"/>
        </a:p>
      </dgm:t>
    </dgm:pt>
  </dgm:ptLst>
  <dgm:cxnLst>
    <dgm:cxn modelId="{20822E3B-24E3-4C68-BC43-2573DA3CA55D}" type="presOf" srcId="{069E4C7D-77F7-4014-BC81-4222E6625950}" destId="{6C12B138-825A-4C3D-B806-F4CB1C2CE14C}" srcOrd="1" destOrd="0" presId="urn:microsoft.com/office/officeart/2005/8/layout/process1"/>
    <dgm:cxn modelId="{A1B9A956-1D35-4F91-A830-A5DD0B7FA0B6}" srcId="{A8FA15D9-426D-40E8-A1D3-43B8438523E2}" destId="{2B5F1AB5-61DC-4708-B3B1-AEE4769DD35F}" srcOrd="2" destOrd="0" parTransId="{9400308D-6DCE-4774-BAFB-145C833ADCEE}" sibTransId="{069E4C7D-77F7-4014-BC81-4222E6625950}"/>
    <dgm:cxn modelId="{1BFFCC37-7AC4-4578-88CF-FC15292CF898}" type="presOf" srcId="{069E4C7D-77F7-4014-BC81-4222E6625950}" destId="{74B44960-CCC4-4BE8-9E00-4337D688F750}" srcOrd="0" destOrd="0" presId="urn:microsoft.com/office/officeart/2005/8/layout/process1"/>
    <dgm:cxn modelId="{5FF7F5F2-4B27-4F06-8D78-012AB0AD86BD}" type="presOf" srcId="{0F905C53-7075-4CC0-A611-E760DC1F4825}" destId="{9A061EAC-645F-4232-973F-9308E0B49C4F}" srcOrd="1" destOrd="0" presId="urn:microsoft.com/office/officeart/2005/8/layout/process1"/>
    <dgm:cxn modelId="{62803D9F-F5FD-475C-9F5C-0CE56A1824ED}" type="presOf" srcId="{1C03E098-DC44-4186-828D-E0571E4A7411}" destId="{F63C363C-D3C8-4997-A1EB-F2AEF049FD1A}" srcOrd="0" destOrd="0" presId="urn:microsoft.com/office/officeart/2005/8/layout/process1"/>
    <dgm:cxn modelId="{0426AF52-FB8B-47A2-9CFF-DAD9597921EC}" type="presOf" srcId="{0F905C53-7075-4CC0-A611-E760DC1F4825}" destId="{FEC84DB8-F2C3-4F53-A3AD-5BC85614F650}" srcOrd="0" destOrd="0" presId="urn:microsoft.com/office/officeart/2005/8/layout/process1"/>
    <dgm:cxn modelId="{C2611BA7-514D-4420-B970-0EB778F7973F}" type="presOf" srcId="{2232E73E-3762-4CAE-9646-420E82769BF3}" destId="{2800FB95-6869-43E9-BC2B-2DA5C29F7772}" srcOrd="0" destOrd="0" presId="urn:microsoft.com/office/officeart/2005/8/layout/process1"/>
    <dgm:cxn modelId="{B6A5A64E-A1A3-4BED-A5B9-B15CD73444F1}" type="presOf" srcId="{1C03E098-DC44-4186-828D-E0571E4A7411}" destId="{F90FF442-84AF-4DE8-99BF-FEDE4A5D6067}" srcOrd="1" destOrd="0" presId="urn:microsoft.com/office/officeart/2005/8/layout/process1"/>
    <dgm:cxn modelId="{5B9E4935-7F42-43C2-9ADC-9A049B45A8FA}" srcId="{A8FA15D9-426D-40E8-A1D3-43B8438523E2}" destId="{2232E73E-3762-4CAE-9646-420E82769BF3}" srcOrd="3" destOrd="0" parTransId="{3C0A21F2-47FC-4C91-B150-8AD13A81923A}" sibTransId="{463A268B-88B2-4270-A107-9C0518D5FFF0}"/>
    <dgm:cxn modelId="{EF008C9B-4070-41BD-8965-B115EA403A89}" type="presOf" srcId="{9AFF93CE-08B3-4155-AFE7-49C6AB3DCDCB}" destId="{D717218D-F755-4C65-83B5-9A95A25202C7}" srcOrd="0" destOrd="0" presId="urn:microsoft.com/office/officeart/2005/8/layout/process1"/>
    <dgm:cxn modelId="{34D472A7-BF9C-4E13-AD23-C1AB70E807D4}" srcId="{A8FA15D9-426D-40E8-A1D3-43B8438523E2}" destId="{368ED798-BA7A-4B2C-A35E-8AF1CAEF692A}" srcOrd="1" destOrd="0" parTransId="{79B8539E-455A-4806-859B-A0228F33306C}" sibTransId="{0F905C53-7075-4CC0-A611-E760DC1F4825}"/>
    <dgm:cxn modelId="{13971589-FF43-400E-999D-235D872B4C1E}" srcId="{A8FA15D9-426D-40E8-A1D3-43B8438523E2}" destId="{9AFF93CE-08B3-4155-AFE7-49C6AB3DCDCB}" srcOrd="0" destOrd="0" parTransId="{F0305C48-2F95-48C3-90DE-A976EDBABE04}" sibTransId="{1C03E098-DC44-4186-828D-E0571E4A7411}"/>
    <dgm:cxn modelId="{872C9824-2E1D-4FF1-B935-3F2A20A8A555}" type="presOf" srcId="{2B5F1AB5-61DC-4708-B3B1-AEE4769DD35F}" destId="{B2297AF5-1101-46A9-BAA2-DA0071B578BE}" srcOrd="0" destOrd="0" presId="urn:microsoft.com/office/officeart/2005/8/layout/process1"/>
    <dgm:cxn modelId="{095FF630-3ED5-4BB5-B400-E00F8E1C6EFF}" type="presOf" srcId="{A8FA15D9-426D-40E8-A1D3-43B8438523E2}" destId="{76BD0805-61B1-419B-A43B-C3B1F1597D83}" srcOrd="0" destOrd="0" presId="urn:microsoft.com/office/officeart/2005/8/layout/process1"/>
    <dgm:cxn modelId="{D2E65B7B-4D79-4DEA-8AE5-4B9750FF3B77}" type="presOf" srcId="{368ED798-BA7A-4B2C-A35E-8AF1CAEF692A}" destId="{8590076A-8075-4AD5-A010-AABE9D1D8441}" srcOrd="0" destOrd="0" presId="urn:microsoft.com/office/officeart/2005/8/layout/process1"/>
    <dgm:cxn modelId="{20907BBD-B153-4795-85C6-DE759101C089}" type="presParOf" srcId="{76BD0805-61B1-419B-A43B-C3B1F1597D83}" destId="{D717218D-F755-4C65-83B5-9A95A25202C7}" srcOrd="0" destOrd="0" presId="urn:microsoft.com/office/officeart/2005/8/layout/process1"/>
    <dgm:cxn modelId="{43905D91-EF04-42E9-90B6-115B3683F72A}" type="presParOf" srcId="{76BD0805-61B1-419B-A43B-C3B1F1597D83}" destId="{F63C363C-D3C8-4997-A1EB-F2AEF049FD1A}" srcOrd="1" destOrd="0" presId="urn:microsoft.com/office/officeart/2005/8/layout/process1"/>
    <dgm:cxn modelId="{E0528973-1E47-4D36-B703-DEB15B17FA88}" type="presParOf" srcId="{F63C363C-D3C8-4997-A1EB-F2AEF049FD1A}" destId="{F90FF442-84AF-4DE8-99BF-FEDE4A5D6067}" srcOrd="0" destOrd="0" presId="urn:microsoft.com/office/officeart/2005/8/layout/process1"/>
    <dgm:cxn modelId="{4E91F41C-54E4-41E1-A39D-65985D8A4C0A}" type="presParOf" srcId="{76BD0805-61B1-419B-A43B-C3B1F1597D83}" destId="{8590076A-8075-4AD5-A010-AABE9D1D8441}" srcOrd="2" destOrd="0" presId="urn:microsoft.com/office/officeart/2005/8/layout/process1"/>
    <dgm:cxn modelId="{0B61BB15-6523-4C94-AD01-46D91E3B09A6}" type="presParOf" srcId="{76BD0805-61B1-419B-A43B-C3B1F1597D83}" destId="{FEC84DB8-F2C3-4F53-A3AD-5BC85614F650}" srcOrd="3" destOrd="0" presId="urn:microsoft.com/office/officeart/2005/8/layout/process1"/>
    <dgm:cxn modelId="{DF3CE6F5-F03D-4798-928B-1BF70CC1F687}" type="presParOf" srcId="{FEC84DB8-F2C3-4F53-A3AD-5BC85614F650}" destId="{9A061EAC-645F-4232-973F-9308E0B49C4F}" srcOrd="0" destOrd="0" presId="urn:microsoft.com/office/officeart/2005/8/layout/process1"/>
    <dgm:cxn modelId="{58967AC4-60C5-4E58-87CD-59779B3603BB}" type="presParOf" srcId="{76BD0805-61B1-419B-A43B-C3B1F1597D83}" destId="{B2297AF5-1101-46A9-BAA2-DA0071B578BE}" srcOrd="4" destOrd="0" presId="urn:microsoft.com/office/officeart/2005/8/layout/process1"/>
    <dgm:cxn modelId="{FAF12AD3-6A1D-43E2-8238-A1D34B73A0C5}" type="presParOf" srcId="{76BD0805-61B1-419B-A43B-C3B1F1597D83}" destId="{74B44960-CCC4-4BE8-9E00-4337D688F750}" srcOrd="5" destOrd="0" presId="urn:microsoft.com/office/officeart/2005/8/layout/process1"/>
    <dgm:cxn modelId="{59E57B2E-1524-4B07-B9DA-AA2869CD2BB2}" type="presParOf" srcId="{74B44960-CCC4-4BE8-9E00-4337D688F750}" destId="{6C12B138-825A-4C3D-B806-F4CB1C2CE14C}" srcOrd="0" destOrd="0" presId="urn:microsoft.com/office/officeart/2005/8/layout/process1"/>
    <dgm:cxn modelId="{F469A3A7-4A88-495D-88FF-42B20A0411F4}" type="presParOf" srcId="{76BD0805-61B1-419B-A43B-C3B1F1597D83}" destId="{2800FB95-6869-43E9-BC2B-2DA5C29F777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FA15D9-426D-40E8-A1D3-43B8438523E2}" type="doc">
      <dgm:prSet loTypeId="urn:microsoft.com/office/officeart/2005/8/layout/process1" loCatId="process" qsTypeId="urn:microsoft.com/office/officeart/2005/8/quickstyle/simple3" qsCatId="simple" csTypeId="urn:microsoft.com/office/officeart/2005/8/colors/colorful1" csCatId="colorful" phldr="1"/>
      <dgm:spPr/>
    </dgm:pt>
    <dgm:pt modelId="{9AFF93CE-08B3-4155-AFE7-49C6AB3DCDCB}">
      <dgm:prSet phldrT="[Text]" custT="1"/>
      <dgm:spPr>
        <a:solidFill>
          <a:srgbClr val="92D050"/>
        </a:solidFill>
      </dgm:spPr>
      <dgm:t>
        <a:bodyPr/>
        <a:lstStyle/>
        <a:p>
          <a:r>
            <a:rPr lang="en-US" sz="1400" b="1" dirty="0" smtClean="0"/>
            <a:t>Report a Problem</a:t>
          </a:r>
          <a:endParaRPr lang="en-US" sz="1400" b="1" dirty="0"/>
        </a:p>
      </dgm:t>
    </dgm:pt>
    <dgm:pt modelId="{F0305C48-2F95-48C3-90DE-A976EDBABE04}" type="parTrans" cxnId="{13971589-FF43-400E-999D-235D872B4C1E}">
      <dgm:prSet/>
      <dgm:spPr/>
      <dgm:t>
        <a:bodyPr/>
        <a:lstStyle/>
        <a:p>
          <a:endParaRPr lang="en-US" sz="1400" b="1"/>
        </a:p>
      </dgm:t>
    </dgm:pt>
    <dgm:pt modelId="{1C03E098-DC44-4186-828D-E0571E4A7411}" type="sibTrans" cxnId="{13971589-FF43-400E-999D-235D872B4C1E}">
      <dgm:prSet custT="1"/>
      <dgm:spPr>
        <a:solidFill>
          <a:srgbClr val="003260"/>
        </a:solidFill>
      </dgm:spPr>
      <dgm:t>
        <a:bodyPr/>
        <a:lstStyle/>
        <a:p>
          <a:endParaRPr lang="en-US" sz="1100" b="1"/>
        </a:p>
      </dgm:t>
    </dgm:pt>
    <dgm:pt modelId="{368ED798-BA7A-4B2C-A35E-8AF1CAEF692A}">
      <dgm:prSet phldrT="[Text]" custT="1"/>
      <dgm:spPr>
        <a:solidFill>
          <a:srgbClr val="00B050"/>
        </a:solidFill>
      </dgm:spPr>
      <dgm:t>
        <a:bodyPr/>
        <a:lstStyle/>
        <a:p>
          <a:r>
            <a:rPr lang="en-US" sz="1400" b="1" dirty="0" smtClean="0"/>
            <a:t>Detection &amp;  Analysis</a:t>
          </a:r>
          <a:endParaRPr lang="en-US" sz="1400" b="1" dirty="0"/>
        </a:p>
      </dgm:t>
    </dgm:pt>
    <dgm:pt modelId="{79B8539E-455A-4806-859B-A0228F33306C}" type="parTrans" cxnId="{34D472A7-BF9C-4E13-AD23-C1AB70E807D4}">
      <dgm:prSet/>
      <dgm:spPr/>
      <dgm:t>
        <a:bodyPr/>
        <a:lstStyle/>
        <a:p>
          <a:endParaRPr lang="en-US" sz="1400" b="1"/>
        </a:p>
      </dgm:t>
    </dgm:pt>
    <dgm:pt modelId="{0F905C53-7075-4CC0-A611-E760DC1F4825}" type="sibTrans" cxnId="{34D472A7-BF9C-4E13-AD23-C1AB70E807D4}">
      <dgm:prSet custT="1"/>
      <dgm:spPr>
        <a:solidFill>
          <a:srgbClr val="003260"/>
        </a:solidFill>
      </dgm:spPr>
      <dgm:t>
        <a:bodyPr/>
        <a:lstStyle/>
        <a:p>
          <a:endParaRPr lang="en-US" sz="1100" b="1"/>
        </a:p>
      </dgm:t>
    </dgm:pt>
    <dgm:pt modelId="{2B5F1AB5-61DC-4708-B3B1-AEE4769DD35F}">
      <dgm:prSet phldrT="[Text]" custT="1"/>
      <dgm:spPr>
        <a:solidFill>
          <a:srgbClr val="002060"/>
        </a:solidFill>
      </dgm:spPr>
      <dgm:t>
        <a:bodyPr/>
        <a:lstStyle/>
        <a:p>
          <a:r>
            <a:rPr lang="en-US" sz="1400" b="1" dirty="0" smtClean="0"/>
            <a:t>Fix</a:t>
          </a:r>
          <a:endParaRPr lang="en-US" sz="1400" b="1" dirty="0"/>
        </a:p>
      </dgm:t>
    </dgm:pt>
    <dgm:pt modelId="{9400308D-6DCE-4774-BAFB-145C833ADCEE}" type="parTrans" cxnId="{A1B9A956-1D35-4F91-A830-A5DD0B7FA0B6}">
      <dgm:prSet/>
      <dgm:spPr/>
      <dgm:t>
        <a:bodyPr/>
        <a:lstStyle/>
        <a:p>
          <a:endParaRPr lang="en-US" sz="1400" b="1"/>
        </a:p>
      </dgm:t>
    </dgm:pt>
    <dgm:pt modelId="{069E4C7D-77F7-4014-BC81-4222E6625950}" type="sibTrans" cxnId="{A1B9A956-1D35-4F91-A830-A5DD0B7FA0B6}">
      <dgm:prSet custT="1"/>
      <dgm:spPr>
        <a:solidFill>
          <a:srgbClr val="003260"/>
        </a:solidFill>
      </dgm:spPr>
      <dgm:t>
        <a:bodyPr/>
        <a:lstStyle/>
        <a:p>
          <a:endParaRPr lang="en-US" sz="1100" b="1"/>
        </a:p>
      </dgm:t>
    </dgm:pt>
    <dgm:pt modelId="{2232E73E-3762-4CAE-9646-420E82769BF3}">
      <dgm:prSet phldrT="[Text]" custT="1"/>
      <dgm:spPr>
        <a:solidFill>
          <a:srgbClr val="4FABFF"/>
        </a:solidFill>
      </dgm:spPr>
      <dgm:t>
        <a:bodyPr/>
        <a:lstStyle/>
        <a:p>
          <a:r>
            <a:rPr lang="en-US" sz="1400" b="1" dirty="0" smtClean="0"/>
            <a:t>Post-Problem Activities &amp; Root Cause Analysis</a:t>
          </a:r>
          <a:endParaRPr lang="en-US" sz="1400" b="1" dirty="0"/>
        </a:p>
      </dgm:t>
    </dgm:pt>
    <dgm:pt modelId="{3C0A21F2-47FC-4C91-B150-8AD13A81923A}" type="parTrans" cxnId="{5B9E4935-7F42-43C2-9ADC-9A049B45A8FA}">
      <dgm:prSet/>
      <dgm:spPr/>
      <dgm:t>
        <a:bodyPr/>
        <a:lstStyle/>
        <a:p>
          <a:endParaRPr lang="en-US" sz="1400" b="1"/>
        </a:p>
      </dgm:t>
    </dgm:pt>
    <dgm:pt modelId="{463A268B-88B2-4270-A107-9C0518D5FFF0}" type="sibTrans" cxnId="{5B9E4935-7F42-43C2-9ADC-9A049B45A8FA}">
      <dgm:prSet/>
      <dgm:spPr/>
      <dgm:t>
        <a:bodyPr/>
        <a:lstStyle/>
        <a:p>
          <a:endParaRPr lang="en-US" sz="1400" b="1"/>
        </a:p>
      </dgm:t>
    </dgm:pt>
    <dgm:pt modelId="{76BD0805-61B1-419B-A43B-C3B1F1597D83}" type="pres">
      <dgm:prSet presAssocID="{A8FA15D9-426D-40E8-A1D3-43B8438523E2}" presName="Name0" presStyleCnt="0">
        <dgm:presLayoutVars>
          <dgm:dir/>
          <dgm:resizeHandles val="exact"/>
        </dgm:presLayoutVars>
      </dgm:prSet>
      <dgm:spPr/>
    </dgm:pt>
    <dgm:pt modelId="{D717218D-F755-4C65-83B5-9A95A25202C7}" type="pres">
      <dgm:prSet presAssocID="{9AFF93CE-08B3-4155-AFE7-49C6AB3DCDCB}" presName="node" presStyleLbl="node1" presStyleIdx="0" presStyleCnt="4">
        <dgm:presLayoutVars>
          <dgm:bulletEnabled val="1"/>
        </dgm:presLayoutVars>
      </dgm:prSet>
      <dgm:spPr/>
      <dgm:t>
        <a:bodyPr/>
        <a:lstStyle/>
        <a:p>
          <a:endParaRPr lang="en-US"/>
        </a:p>
      </dgm:t>
    </dgm:pt>
    <dgm:pt modelId="{F63C363C-D3C8-4997-A1EB-F2AEF049FD1A}" type="pres">
      <dgm:prSet presAssocID="{1C03E098-DC44-4186-828D-E0571E4A7411}" presName="sibTrans" presStyleLbl="sibTrans2D1" presStyleIdx="0" presStyleCnt="3"/>
      <dgm:spPr/>
      <dgm:t>
        <a:bodyPr/>
        <a:lstStyle/>
        <a:p>
          <a:endParaRPr lang="en-US"/>
        </a:p>
      </dgm:t>
    </dgm:pt>
    <dgm:pt modelId="{F90FF442-84AF-4DE8-99BF-FEDE4A5D6067}" type="pres">
      <dgm:prSet presAssocID="{1C03E098-DC44-4186-828D-E0571E4A7411}" presName="connectorText" presStyleLbl="sibTrans2D1" presStyleIdx="0" presStyleCnt="3"/>
      <dgm:spPr/>
      <dgm:t>
        <a:bodyPr/>
        <a:lstStyle/>
        <a:p>
          <a:endParaRPr lang="en-US"/>
        </a:p>
      </dgm:t>
    </dgm:pt>
    <dgm:pt modelId="{8590076A-8075-4AD5-A010-AABE9D1D8441}" type="pres">
      <dgm:prSet presAssocID="{368ED798-BA7A-4B2C-A35E-8AF1CAEF692A}" presName="node" presStyleLbl="node1" presStyleIdx="1" presStyleCnt="4">
        <dgm:presLayoutVars>
          <dgm:bulletEnabled val="1"/>
        </dgm:presLayoutVars>
      </dgm:prSet>
      <dgm:spPr/>
      <dgm:t>
        <a:bodyPr/>
        <a:lstStyle/>
        <a:p>
          <a:endParaRPr lang="en-US"/>
        </a:p>
      </dgm:t>
    </dgm:pt>
    <dgm:pt modelId="{FEC84DB8-F2C3-4F53-A3AD-5BC85614F650}" type="pres">
      <dgm:prSet presAssocID="{0F905C53-7075-4CC0-A611-E760DC1F4825}" presName="sibTrans" presStyleLbl="sibTrans2D1" presStyleIdx="1" presStyleCnt="3"/>
      <dgm:spPr/>
      <dgm:t>
        <a:bodyPr/>
        <a:lstStyle/>
        <a:p>
          <a:endParaRPr lang="en-US"/>
        </a:p>
      </dgm:t>
    </dgm:pt>
    <dgm:pt modelId="{9A061EAC-645F-4232-973F-9308E0B49C4F}" type="pres">
      <dgm:prSet presAssocID="{0F905C53-7075-4CC0-A611-E760DC1F4825}" presName="connectorText" presStyleLbl="sibTrans2D1" presStyleIdx="1" presStyleCnt="3"/>
      <dgm:spPr/>
      <dgm:t>
        <a:bodyPr/>
        <a:lstStyle/>
        <a:p>
          <a:endParaRPr lang="en-US"/>
        </a:p>
      </dgm:t>
    </dgm:pt>
    <dgm:pt modelId="{B2297AF5-1101-46A9-BAA2-DA0071B578BE}" type="pres">
      <dgm:prSet presAssocID="{2B5F1AB5-61DC-4708-B3B1-AEE4769DD35F}" presName="node" presStyleLbl="node1" presStyleIdx="2" presStyleCnt="4">
        <dgm:presLayoutVars>
          <dgm:bulletEnabled val="1"/>
        </dgm:presLayoutVars>
      </dgm:prSet>
      <dgm:spPr/>
      <dgm:t>
        <a:bodyPr/>
        <a:lstStyle/>
        <a:p>
          <a:endParaRPr lang="en-US"/>
        </a:p>
      </dgm:t>
    </dgm:pt>
    <dgm:pt modelId="{74B44960-CCC4-4BE8-9E00-4337D688F750}" type="pres">
      <dgm:prSet presAssocID="{069E4C7D-77F7-4014-BC81-4222E6625950}" presName="sibTrans" presStyleLbl="sibTrans2D1" presStyleIdx="2" presStyleCnt="3"/>
      <dgm:spPr/>
      <dgm:t>
        <a:bodyPr/>
        <a:lstStyle/>
        <a:p>
          <a:endParaRPr lang="en-US"/>
        </a:p>
      </dgm:t>
    </dgm:pt>
    <dgm:pt modelId="{6C12B138-825A-4C3D-B806-F4CB1C2CE14C}" type="pres">
      <dgm:prSet presAssocID="{069E4C7D-77F7-4014-BC81-4222E6625950}" presName="connectorText" presStyleLbl="sibTrans2D1" presStyleIdx="2" presStyleCnt="3"/>
      <dgm:spPr/>
      <dgm:t>
        <a:bodyPr/>
        <a:lstStyle/>
        <a:p>
          <a:endParaRPr lang="en-US"/>
        </a:p>
      </dgm:t>
    </dgm:pt>
    <dgm:pt modelId="{2800FB95-6869-43E9-BC2B-2DA5C29F7772}" type="pres">
      <dgm:prSet presAssocID="{2232E73E-3762-4CAE-9646-420E82769BF3}" presName="node" presStyleLbl="node1" presStyleIdx="3" presStyleCnt="4">
        <dgm:presLayoutVars>
          <dgm:bulletEnabled val="1"/>
        </dgm:presLayoutVars>
      </dgm:prSet>
      <dgm:spPr/>
      <dgm:t>
        <a:bodyPr/>
        <a:lstStyle/>
        <a:p>
          <a:endParaRPr lang="en-US"/>
        </a:p>
      </dgm:t>
    </dgm:pt>
  </dgm:ptLst>
  <dgm:cxnLst>
    <dgm:cxn modelId="{7B368E4E-3937-4205-A305-2AC8FC132EA0}" type="presOf" srcId="{A8FA15D9-426D-40E8-A1D3-43B8438523E2}" destId="{76BD0805-61B1-419B-A43B-C3B1F1597D83}" srcOrd="0" destOrd="0" presId="urn:microsoft.com/office/officeart/2005/8/layout/process1"/>
    <dgm:cxn modelId="{8C70A79B-BE23-481D-ACEE-12D3C2AC4D62}" type="presOf" srcId="{9AFF93CE-08B3-4155-AFE7-49C6AB3DCDCB}" destId="{D717218D-F755-4C65-83B5-9A95A25202C7}" srcOrd="0" destOrd="0" presId="urn:microsoft.com/office/officeart/2005/8/layout/process1"/>
    <dgm:cxn modelId="{E23CBFEA-C7FE-4287-AC77-BC3D86C54CD1}" type="presOf" srcId="{1C03E098-DC44-4186-828D-E0571E4A7411}" destId="{F90FF442-84AF-4DE8-99BF-FEDE4A5D6067}" srcOrd="1" destOrd="0" presId="urn:microsoft.com/office/officeart/2005/8/layout/process1"/>
    <dgm:cxn modelId="{A1B9A956-1D35-4F91-A830-A5DD0B7FA0B6}" srcId="{A8FA15D9-426D-40E8-A1D3-43B8438523E2}" destId="{2B5F1AB5-61DC-4708-B3B1-AEE4769DD35F}" srcOrd="2" destOrd="0" parTransId="{9400308D-6DCE-4774-BAFB-145C833ADCEE}" sibTransId="{069E4C7D-77F7-4014-BC81-4222E6625950}"/>
    <dgm:cxn modelId="{9E663AEB-2311-4392-AE97-277979399EE2}" type="presOf" srcId="{0F905C53-7075-4CC0-A611-E760DC1F4825}" destId="{FEC84DB8-F2C3-4F53-A3AD-5BC85614F650}" srcOrd="0" destOrd="0" presId="urn:microsoft.com/office/officeart/2005/8/layout/process1"/>
    <dgm:cxn modelId="{5B9E4935-7F42-43C2-9ADC-9A049B45A8FA}" srcId="{A8FA15D9-426D-40E8-A1D3-43B8438523E2}" destId="{2232E73E-3762-4CAE-9646-420E82769BF3}" srcOrd="3" destOrd="0" parTransId="{3C0A21F2-47FC-4C91-B150-8AD13A81923A}" sibTransId="{463A268B-88B2-4270-A107-9C0518D5FFF0}"/>
    <dgm:cxn modelId="{A41067E1-D05E-4556-8A37-078AE25A2F49}" type="presOf" srcId="{368ED798-BA7A-4B2C-A35E-8AF1CAEF692A}" destId="{8590076A-8075-4AD5-A010-AABE9D1D8441}" srcOrd="0" destOrd="0" presId="urn:microsoft.com/office/officeart/2005/8/layout/process1"/>
    <dgm:cxn modelId="{13971589-FF43-400E-999D-235D872B4C1E}" srcId="{A8FA15D9-426D-40E8-A1D3-43B8438523E2}" destId="{9AFF93CE-08B3-4155-AFE7-49C6AB3DCDCB}" srcOrd="0" destOrd="0" parTransId="{F0305C48-2F95-48C3-90DE-A976EDBABE04}" sibTransId="{1C03E098-DC44-4186-828D-E0571E4A7411}"/>
    <dgm:cxn modelId="{34D472A7-BF9C-4E13-AD23-C1AB70E807D4}" srcId="{A8FA15D9-426D-40E8-A1D3-43B8438523E2}" destId="{368ED798-BA7A-4B2C-A35E-8AF1CAEF692A}" srcOrd="1" destOrd="0" parTransId="{79B8539E-455A-4806-859B-A0228F33306C}" sibTransId="{0F905C53-7075-4CC0-A611-E760DC1F4825}"/>
    <dgm:cxn modelId="{0CCEABCB-C8CA-4545-81F1-CCECFA85CE93}" type="presOf" srcId="{0F905C53-7075-4CC0-A611-E760DC1F4825}" destId="{9A061EAC-645F-4232-973F-9308E0B49C4F}" srcOrd="1" destOrd="0" presId="urn:microsoft.com/office/officeart/2005/8/layout/process1"/>
    <dgm:cxn modelId="{7B359B29-3770-453F-AA66-C0074D55F9E2}" type="presOf" srcId="{069E4C7D-77F7-4014-BC81-4222E6625950}" destId="{6C12B138-825A-4C3D-B806-F4CB1C2CE14C}" srcOrd="1" destOrd="0" presId="urn:microsoft.com/office/officeart/2005/8/layout/process1"/>
    <dgm:cxn modelId="{EB81FF40-464D-4C5F-812C-A25F557ECEA6}" type="presOf" srcId="{2232E73E-3762-4CAE-9646-420E82769BF3}" destId="{2800FB95-6869-43E9-BC2B-2DA5C29F7772}" srcOrd="0" destOrd="0" presId="urn:microsoft.com/office/officeart/2005/8/layout/process1"/>
    <dgm:cxn modelId="{18077A63-9D26-4A88-BE23-62E1B2B7521E}" type="presOf" srcId="{1C03E098-DC44-4186-828D-E0571E4A7411}" destId="{F63C363C-D3C8-4997-A1EB-F2AEF049FD1A}" srcOrd="0" destOrd="0" presId="urn:microsoft.com/office/officeart/2005/8/layout/process1"/>
    <dgm:cxn modelId="{CC1B545F-4316-4908-9449-DA16B97AB057}" type="presOf" srcId="{2B5F1AB5-61DC-4708-B3B1-AEE4769DD35F}" destId="{B2297AF5-1101-46A9-BAA2-DA0071B578BE}" srcOrd="0" destOrd="0" presId="urn:microsoft.com/office/officeart/2005/8/layout/process1"/>
    <dgm:cxn modelId="{B2EAF46B-2A1E-4A13-AF20-DE6B2976EE4A}" type="presOf" srcId="{069E4C7D-77F7-4014-BC81-4222E6625950}" destId="{74B44960-CCC4-4BE8-9E00-4337D688F750}" srcOrd="0" destOrd="0" presId="urn:microsoft.com/office/officeart/2005/8/layout/process1"/>
    <dgm:cxn modelId="{099BE297-B31C-4B5F-9B98-CDE0E420FE0C}" type="presParOf" srcId="{76BD0805-61B1-419B-A43B-C3B1F1597D83}" destId="{D717218D-F755-4C65-83B5-9A95A25202C7}" srcOrd="0" destOrd="0" presId="urn:microsoft.com/office/officeart/2005/8/layout/process1"/>
    <dgm:cxn modelId="{2845D499-A83A-485D-B914-C7E82867A344}" type="presParOf" srcId="{76BD0805-61B1-419B-A43B-C3B1F1597D83}" destId="{F63C363C-D3C8-4997-A1EB-F2AEF049FD1A}" srcOrd="1" destOrd="0" presId="urn:microsoft.com/office/officeart/2005/8/layout/process1"/>
    <dgm:cxn modelId="{7758BF55-5EF0-45C4-86E7-DBD8B2AB5265}" type="presParOf" srcId="{F63C363C-D3C8-4997-A1EB-F2AEF049FD1A}" destId="{F90FF442-84AF-4DE8-99BF-FEDE4A5D6067}" srcOrd="0" destOrd="0" presId="urn:microsoft.com/office/officeart/2005/8/layout/process1"/>
    <dgm:cxn modelId="{48493118-A38E-40FD-B27F-373D09339DB8}" type="presParOf" srcId="{76BD0805-61B1-419B-A43B-C3B1F1597D83}" destId="{8590076A-8075-4AD5-A010-AABE9D1D8441}" srcOrd="2" destOrd="0" presId="urn:microsoft.com/office/officeart/2005/8/layout/process1"/>
    <dgm:cxn modelId="{A526206E-2F65-4AFC-958B-CC0ED09E9688}" type="presParOf" srcId="{76BD0805-61B1-419B-A43B-C3B1F1597D83}" destId="{FEC84DB8-F2C3-4F53-A3AD-5BC85614F650}" srcOrd="3" destOrd="0" presId="urn:microsoft.com/office/officeart/2005/8/layout/process1"/>
    <dgm:cxn modelId="{1E360786-3BD0-4C9D-BF40-AEA6E51FC871}" type="presParOf" srcId="{FEC84DB8-F2C3-4F53-A3AD-5BC85614F650}" destId="{9A061EAC-645F-4232-973F-9308E0B49C4F}" srcOrd="0" destOrd="0" presId="urn:microsoft.com/office/officeart/2005/8/layout/process1"/>
    <dgm:cxn modelId="{AE6FDD17-AAA4-4916-A12B-D79D0713151C}" type="presParOf" srcId="{76BD0805-61B1-419B-A43B-C3B1F1597D83}" destId="{B2297AF5-1101-46A9-BAA2-DA0071B578BE}" srcOrd="4" destOrd="0" presId="urn:microsoft.com/office/officeart/2005/8/layout/process1"/>
    <dgm:cxn modelId="{FA95422E-70E5-43BA-8F47-F630F7D9599F}" type="presParOf" srcId="{76BD0805-61B1-419B-A43B-C3B1F1597D83}" destId="{74B44960-CCC4-4BE8-9E00-4337D688F750}" srcOrd="5" destOrd="0" presId="urn:microsoft.com/office/officeart/2005/8/layout/process1"/>
    <dgm:cxn modelId="{555D1189-473B-4844-95FE-0A538F9B5BE8}" type="presParOf" srcId="{74B44960-CCC4-4BE8-9E00-4337D688F750}" destId="{6C12B138-825A-4C3D-B806-F4CB1C2CE14C}" srcOrd="0" destOrd="0" presId="urn:microsoft.com/office/officeart/2005/8/layout/process1"/>
    <dgm:cxn modelId="{4B7028B7-77C3-418B-9ED1-A4287CE4060A}" type="presParOf" srcId="{76BD0805-61B1-419B-A43B-C3B1F1597D83}" destId="{2800FB95-6869-43E9-BC2B-2DA5C29F777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5EB7F-E7EE-4B3F-8449-77C306798BC3}">
      <dsp:nvSpPr>
        <dsp:cNvPr id="0" name=""/>
        <dsp:cNvSpPr/>
      </dsp:nvSpPr>
      <dsp:spPr>
        <a:xfrm>
          <a:off x="3519" y="520084"/>
          <a:ext cx="977800" cy="977800"/>
        </a:xfrm>
        <a:prstGeom prst="ellipse">
          <a:avLst/>
        </a:prstGeom>
        <a:solidFill>
          <a:srgbClr val="FF6600"/>
        </a:solidFill>
        <a:ln>
          <a:noFill/>
        </a:ln>
        <a:effectLst>
          <a:outerShdw blurRad="508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2"/>
              </a:solidFill>
            </a:rPr>
            <a:t>Process </a:t>
          </a:r>
          <a:endParaRPr lang="en-US" sz="1300" kern="1200" dirty="0">
            <a:solidFill>
              <a:schemeClr val="tx2"/>
            </a:solidFill>
          </a:endParaRPr>
        </a:p>
      </dsp:txBody>
      <dsp:txXfrm>
        <a:off x="146714" y="663279"/>
        <a:ext cx="691410" cy="691410"/>
      </dsp:txXfrm>
    </dsp:sp>
    <dsp:sp modelId="{B8F6A5AD-EEFB-4C75-A471-CF0395A35463}">
      <dsp:nvSpPr>
        <dsp:cNvPr id="0" name=""/>
        <dsp:cNvSpPr/>
      </dsp:nvSpPr>
      <dsp:spPr>
        <a:xfrm>
          <a:off x="1060717" y="725422"/>
          <a:ext cx="567124" cy="567124"/>
        </a:xfrm>
        <a:prstGeom prst="mathPlus">
          <a:avLst/>
        </a:prstGeom>
        <a:gradFill rotWithShape="0">
          <a:gsLst>
            <a:gs pos="0">
              <a:schemeClr val="accent2">
                <a:hueOff val="0"/>
                <a:satOff val="0"/>
                <a:lumOff val="0"/>
                <a:alphaOff val="0"/>
                <a:shade val="75000"/>
                <a:satMod val="160000"/>
              </a:schemeClr>
            </a:gs>
            <a:gs pos="60000">
              <a:schemeClr val="accent2">
                <a:hueOff val="0"/>
                <a:satOff val="0"/>
                <a:lumOff val="0"/>
                <a:alphaOff val="0"/>
                <a:satMod val="150000"/>
              </a:schemeClr>
            </a:gs>
            <a:gs pos="100000">
              <a:schemeClr val="accent2">
                <a:hueOff val="0"/>
                <a:satOff val="0"/>
                <a:lumOff val="0"/>
                <a:alphaOff val="0"/>
                <a:tint val="75000"/>
                <a:satMod val="200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solidFill>
              <a:schemeClr val="tx2"/>
            </a:solidFill>
          </a:endParaRPr>
        </a:p>
      </dsp:txBody>
      <dsp:txXfrm>
        <a:off x="1135889" y="942290"/>
        <a:ext cx="416780" cy="133388"/>
      </dsp:txXfrm>
    </dsp:sp>
    <dsp:sp modelId="{82D9BC2F-6E8D-4856-BF6E-52598104289E}">
      <dsp:nvSpPr>
        <dsp:cNvPr id="0" name=""/>
        <dsp:cNvSpPr/>
      </dsp:nvSpPr>
      <dsp:spPr>
        <a:xfrm>
          <a:off x="1707239" y="520084"/>
          <a:ext cx="977800" cy="977800"/>
        </a:xfrm>
        <a:prstGeom prst="ellipse">
          <a:avLst/>
        </a:prstGeom>
        <a:gradFill rotWithShape="0">
          <a:gsLst>
            <a:gs pos="0">
              <a:schemeClr val="accent2">
                <a:hueOff val="2011825"/>
                <a:satOff val="23416"/>
                <a:lumOff val="784"/>
                <a:alphaOff val="0"/>
                <a:shade val="75000"/>
                <a:satMod val="160000"/>
              </a:schemeClr>
            </a:gs>
            <a:gs pos="60000">
              <a:schemeClr val="accent2">
                <a:hueOff val="2011825"/>
                <a:satOff val="23416"/>
                <a:lumOff val="784"/>
                <a:alphaOff val="0"/>
                <a:satMod val="150000"/>
              </a:schemeClr>
            </a:gs>
            <a:gs pos="100000">
              <a:schemeClr val="accent2">
                <a:hueOff val="2011825"/>
                <a:satOff val="23416"/>
                <a:lumOff val="784"/>
                <a:alphaOff val="0"/>
                <a:tint val="75000"/>
                <a:satMod val="200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2"/>
              </a:solidFill>
            </a:rPr>
            <a:t>Tools</a:t>
          </a:r>
          <a:endParaRPr lang="en-US" sz="1300" kern="1200" dirty="0">
            <a:solidFill>
              <a:schemeClr val="tx2"/>
            </a:solidFill>
          </a:endParaRPr>
        </a:p>
      </dsp:txBody>
      <dsp:txXfrm>
        <a:off x="1850434" y="663279"/>
        <a:ext cx="691410" cy="691410"/>
      </dsp:txXfrm>
    </dsp:sp>
    <dsp:sp modelId="{B620272A-9F08-4C23-BBB6-D8EA1C091E66}">
      <dsp:nvSpPr>
        <dsp:cNvPr id="0" name=""/>
        <dsp:cNvSpPr/>
      </dsp:nvSpPr>
      <dsp:spPr>
        <a:xfrm>
          <a:off x="2764437" y="725422"/>
          <a:ext cx="567124" cy="567124"/>
        </a:xfrm>
        <a:prstGeom prst="mathPlus">
          <a:avLst/>
        </a:prstGeom>
        <a:gradFill rotWithShape="0">
          <a:gsLst>
            <a:gs pos="0">
              <a:schemeClr val="accent2">
                <a:hueOff val="3017737"/>
                <a:satOff val="35125"/>
                <a:lumOff val="1177"/>
                <a:alphaOff val="0"/>
                <a:shade val="75000"/>
                <a:satMod val="160000"/>
              </a:schemeClr>
            </a:gs>
            <a:gs pos="60000">
              <a:schemeClr val="accent2">
                <a:hueOff val="3017737"/>
                <a:satOff val="35125"/>
                <a:lumOff val="1177"/>
                <a:alphaOff val="0"/>
                <a:satMod val="150000"/>
              </a:schemeClr>
            </a:gs>
            <a:gs pos="100000">
              <a:schemeClr val="accent2">
                <a:hueOff val="3017737"/>
                <a:satOff val="35125"/>
                <a:lumOff val="1177"/>
                <a:alphaOff val="0"/>
                <a:tint val="75000"/>
                <a:satMod val="200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solidFill>
              <a:schemeClr val="tx2"/>
            </a:solidFill>
          </a:endParaRPr>
        </a:p>
      </dsp:txBody>
      <dsp:txXfrm>
        <a:off x="2839609" y="942290"/>
        <a:ext cx="416780" cy="133388"/>
      </dsp:txXfrm>
    </dsp:sp>
    <dsp:sp modelId="{71EC7A1E-6E03-4AC2-B2F2-9C7F02E30B71}">
      <dsp:nvSpPr>
        <dsp:cNvPr id="0" name=""/>
        <dsp:cNvSpPr/>
      </dsp:nvSpPr>
      <dsp:spPr>
        <a:xfrm>
          <a:off x="3410959" y="520084"/>
          <a:ext cx="977800" cy="977800"/>
        </a:xfrm>
        <a:prstGeom prst="ellipse">
          <a:avLst/>
        </a:prstGeom>
        <a:gradFill rotWithShape="0">
          <a:gsLst>
            <a:gs pos="0">
              <a:schemeClr val="accent2">
                <a:hueOff val="4023650"/>
                <a:satOff val="46833"/>
                <a:lumOff val="1569"/>
                <a:alphaOff val="0"/>
                <a:shade val="75000"/>
                <a:satMod val="160000"/>
              </a:schemeClr>
            </a:gs>
            <a:gs pos="60000">
              <a:schemeClr val="accent2">
                <a:hueOff val="4023650"/>
                <a:satOff val="46833"/>
                <a:lumOff val="1569"/>
                <a:alphaOff val="0"/>
                <a:satMod val="150000"/>
              </a:schemeClr>
            </a:gs>
            <a:gs pos="100000">
              <a:schemeClr val="accent2">
                <a:hueOff val="4023650"/>
                <a:satOff val="46833"/>
                <a:lumOff val="1569"/>
                <a:alphaOff val="0"/>
                <a:tint val="75000"/>
                <a:satMod val="200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2"/>
              </a:solidFill>
            </a:rPr>
            <a:t>People</a:t>
          </a:r>
          <a:endParaRPr lang="en-US" sz="1300" kern="1200" dirty="0">
            <a:solidFill>
              <a:schemeClr val="tx2"/>
            </a:solidFill>
          </a:endParaRPr>
        </a:p>
      </dsp:txBody>
      <dsp:txXfrm>
        <a:off x="3554154" y="663279"/>
        <a:ext cx="691410" cy="691410"/>
      </dsp:txXfrm>
    </dsp:sp>
    <dsp:sp modelId="{08D0D758-AC89-4421-88A2-A9A9DA90DAD4}">
      <dsp:nvSpPr>
        <dsp:cNvPr id="0" name=""/>
        <dsp:cNvSpPr/>
      </dsp:nvSpPr>
      <dsp:spPr>
        <a:xfrm>
          <a:off x="4468157" y="725422"/>
          <a:ext cx="567124" cy="567124"/>
        </a:xfrm>
        <a:prstGeom prst="mathEqual">
          <a:avLst/>
        </a:prstGeom>
        <a:gradFill rotWithShape="0">
          <a:gsLst>
            <a:gs pos="0">
              <a:schemeClr val="accent2">
                <a:hueOff val="6035475"/>
                <a:satOff val="70249"/>
                <a:lumOff val="2353"/>
                <a:alphaOff val="0"/>
                <a:shade val="75000"/>
                <a:satMod val="160000"/>
              </a:schemeClr>
            </a:gs>
            <a:gs pos="60000">
              <a:schemeClr val="accent2">
                <a:hueOff val="6035475"/>
                <a:satOff val="70249"/>
                <a:lumOff val="2353"/>
                <a:alphaOff val="0"/>
                <a:satMod val="150000"/>
              </a:schemeClr>
            </a:gs>
            <a:gs pos="100000">
              <a:schemeClr val="accent2">
                <a:hueOff val="6035475"/>
                <a:satOff val="70249"/>
                <a:lumOff val="2353"/>
                <a:alphaOff val="0"/>
                <a:tint val="75000"/>
                <a:satMod val="200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solidFill>
              <a:schemeClr val="tx2"/>
            </a:solidFill>
          </a:endParaRPr>
        </a:p>
      </dsp:txBody>
      <dsp:txXfrm>
        <a:off x="4543329" y="842250"/>
        <a:ext cx="416780" cy="333468"/>
      </dsp:txXfrm>
    </dsp:sp>
    <dsp:sp modelId="{5C090B04-8490-4818-9262-A3EB4C16021F}">
      <dsp:nvSpPr>
        <dsp:cNvPr id="0" name=""/>
        <dsp:cNvSpPr/>
      </dsp:nvSpPr>
      <dsp:spPr>
        <a:xfrm>
          <a:off x="5114679" y="520084"/>
          <a:ext cx="977800" cy="977800"/>
        </a:xfrm>
        <a:prstGeom prst="ellipse">
          <a:avLst/>
        </a:prstGeom>
        <a:gradFill rotWithShape="0">
          <a:gsLst>
            <a:gs pos="0">
              <a:schemeClr val="accent2">
                <a:hueOff val="6035475"/>
                <a:satOff val="70249"/>
                <a:lumOff val="2353"/>
                <a:alphaOff val="0"/>
                <a:shade val="75000"/>
                <a:satMod val="160000"/>
              </a:schemeClr>
            </a:gs>
            <a:gs pos="60000">
              <a:schemeClr val="accent2">
                <a:hueOff val="6035475"/>
                <a:satOff val="70249"/>
                <a:lumOff val="2353"/>
                <a:alphaOff val="0"/>
                <a:satMod val="150000"/>
              </a:schemeClr>
            </a:gs>
            <a:gs pos="100000">
              <a:schemeClr val="accent2">
                <a:hueOff val="6035475"/>
                <a:satOff val="70249"/>
                <a:lumOff val="2353"/>
                <a:alphaOff val="0"/>
                <a:tint val="75000"/>
                <a:satMod val="200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2"/>
              </a:solidFill>
            </a:rPr>
            <a:t>Success</a:t>
          </a:r>
          <a:endParaRPr lang="en-US" sz="1300" kern="1200" dirty="0">
            <a:solidFill>
              <a:schemeClr val="tx2"/>
            </a:solidFill>
          </a:endParaRPr>
        </a:p>
      </dsp:txBody>
      <dsp:txXfrm>
        <a:off x="5257874" y="663279"/>
        <a:ext cx="691410" cy="691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7218D-F755-4C65-83B5-9A95A25202C7}">
      <dsp:nvSpPr>
        <dsp:cNvPr id="0" name=""/>
        <dsp:cNvSpPr/>
      </dsp:nvSpPr>
      <dsp:spPr>
        <a:xfrm>
          <a:off x="3696" y="433963"/>
          <a:ext cx="1616301" cy="969780"/>
        </a:xfrm>
        <a:prstGeom prst="roundRect">
          <a:avLst>
            <a:gd name="adj" fmla="val 10000"/>
          </a:avLst>
        </a:prstGeom>
        <a:solidFill>
          <a:srgbClr val="92D050"/>
        </a:soli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Log Incident</a:t>
          </a:r>
          <a:endParaRPr lang="en-US" sz="1400" b="1" kern="1200" dirty="0"/>
        </a:p>
      </dsp:txBody>
      <dsp:txXfrm>
        <a:off x="32100" y="462367"/>
        <a:ext cx="1559493" cy="912972"/>
      </dsp:txXfrm>
    </dsp:sp>
    <dsp:sp modelId="{F63C363C-D3C8-4997-A1EB-F2AEF049FD1A}">
      <dsp:nvSpPr>
        <dsp:cNvPr id="0" name=""/>
        <dsp:cNvSpPr/>
      </dsp:nvSpPr>
      <dsp:spPr>
        <a:xfrm>
          <a:off x="1781628" y="718432"/>
          <a:ext cx="342655" cy="400842"/>
        </a:xfrm>
        <a:prstGeom prst="rightArrow">
          <a:avLst>
            <a:gd name="adj1" fmla="val 60000"/>
            <a:gd name="adj2" fmla="val 50000"/>
          </a:avLst>
        </a:prstGeom>
        <a:solidFill>
          <a:srgbClr val="003260"/>
        </a:soli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1781628" y="798600"/>
        <a:ext cx="239859" cy="240506"/>
      </dsp:txXfrm>
    </dsp:sp>
    <dsp:sp modelId="{8590076A-8075-4AD5-A010-AABE9D1D8441}">
      <dsp:nvSpPr>
        <dsp:cNvPr id="0" name=""/>
        <dsp:cNvSpPr/>
      </dsp:nvSpPr>
      <dsp:spPr>
        <a:xfrm>
          <a:off x="2266519" y="433963"/>
          <a:ext cx="1616301" cy="969780"/>
        </a:xfrm>
        <a:prstGeom prst="roundRect">
          <a:avLst>
            <a:gd name="adj" fmla="val 10000"/>
          </a:avLst>
        </a:prstGeom>
        <a:solidFill>
          <a:srgbClr val="00B050"/>
        </a:soli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Detection,  Analysis, External Communication</a:t>
          </a:r>
          <a:endParaRPr lang="en-US" sz="1400" b="1" kern="1200" dirty="0"/>
        </a:p>
      </dsp:txBody>
      <dsp:txXfrm>
        <a:off x="2294923" y="462367"/>
        <a:ext cx="1559493" cy="912972"/>
      </dsp:txXfrm>
    </dsp:sp>
    <dsp:sp modelId="{FEC84DB8-F2C3-4F53-A3AD-5BC85614F650}">
      <dsp:nvSpPr>
        <dsp:cNvPr id="0" name=""/>
        <dsp:cNvSpPr/>
      </dsp:nvSpPr>
      <dsp:spPr>
        <a:xfrm>
          <a:off x="4044450" y="718432"/>
          <a:ext cx="342655" cy="400842"/>
        </a:xfrm>
        <a:prstGeom prst="rightArrow">
          <a:avLst>
            <a:gd name="adj1" fmla="val 60000"/>
            <a:gd name="adj2" fmla="val 50000"/>
          </a:avLst>
        </a:prstGeom>
        <a:solidFill>
          <a:srgbClr val="003260"/>
        </a:soli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4044450" y="798600"/>
        <a:ext cx="239859" cy="240506"/>
      </dsp:txXfrm>
    </dsp:sp>
    <dsp:sp modelId="{B2297AF5-1101-46A9-BAA2-DA0071B578BE}">
      <dsp:nvSpPr>
        <dsp:cNvPr id="0" name=""/>
        <dsp:cNvSpPr/>
      </dsp:nvSpPr>
      <dsp:spPr>
        <a:xfrm>
          <a:off x="4529341" y="433963"/>
          <a:ext cx="1616301" cy="969780"/>
        </a:xfrm>
        <a:prstGeom prst="roundRect">
          <a:avLst>
            <a:gd name="adj" fmla="val 10000"/>
          </a:avLst>
        </a:prstGeom>
        <a:solidFill>
          <a:srgbClr val="002060"/>
        </a:soli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Remediation &amp; Fix</a:t>
          </a:r>
          <a:endParaRPr lang="en-US" sz="1400" b="1" kern="1200" dirty="0"/>
        </a:p>
      </dsp:txBody>
      <dsp:txXfrm>
        <a:off x="4557745" y="462367"/>
        <a:ext cx="1559493" cy="912972"/>
      </dsp:txXfrm>
    </dsp:sp>
    <dsp:sp modelId="{74B44960-CCC4-4BE8-9E00-4337D688F750}">
      <dsp:nvSpPr>
        <dsp:cNvPr id="0" name=""/>
        <dsp:cNvSpPr/>
      </dsp:nvSpPr>
      <dsp:spPr>
        <a:xfrm>
          <a:off x="6307273" y="718432"/>
          <a:ext cx="342655" cy="400842"/>
        </a:xfrm>
        <a:prstGeom prst="rightArrow">
          <a:avLst>
            <a:gd name="adj1" fmla="val 60000"/>
            <a:gd name="adj2" fmla="val 50000"/>
          </a:avLst>
        </a:prstGeom>
        <a:solidFill>
          <a:srgbClr val="003260"/>
        </a:soli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6307273" y="798600"/>
        <a:ext cx="239859" cy="240506"/>
      </dsp:txXfrm>
    </dsp:sp>
    <dsp:sp modelId="{2800FB95-6869-43E9-BC2B-2DA5C29F7772}">
      <dsp:nvSpPr>
        <dsp:cNvPr id="0" name=""/>
        <dsp:cNvSpPr/>
      </dsp:nvSpPr>
      <dsp:spPr>
        <a:xfrm>
          <a:off x="6792163" y="433963"/>
          <a:ext cx="1616301" cy="969780"/>
        </a:xfrm>
        <a:prstGeom prst="roundRect">
          <a:avLst>
            <a:gd name="adj" fmla="val 10000"/>
          </a:avLst>
        </a:prstGeom>
        <a:solidFill>
          <a:srgbClr val="4FABFF"/>
        </a:soli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Post-Incident Activities</a:t>
          </a:r>
          <a:endParaRPr lang="en-US" sz="1400" b="1" kern="1200" dirty="0"/>
        </a:p>
      </dsp:txBody>
      <dsp:txXfrm>
        <a:off x="6820567" y="462367"/>
        <a:ext cx="1559493" cy="9129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7218D-F755-4C65-83B5-9A95A25202C7}">
      <dsp:nvSpPr>
        <dsp:cNvPr id="0" name=""/>
        <dsp:cNvSpPr/>
      </dsp:nvSpPr>
      <dsp:spPr>
        <a:xfrm>
          <a:off x="3696" y="433963"/>
          <a:ext cx="1616301" cy="969780"/>
        </a:xfrm>
        <a:prstGeom prst="roundRect">
          <a:avLst>
            <a:gd name="adj" fmla="val 10000"/>
          </a:avLst>
        </a:prstGeom>
        <a:solidFill>
          <a:srgbClr val="92D050"/>
        </a:soli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Report a Problem</a:t>
          </a:r>
          <a:endParaRPr lang="en-US" sz="1400" b="1" kern="1200" dirty="0"/>
        </a:p>
      </dsp:txBody>
      <dsp:txXfrm>
        <a:off x="32100" y="462367"/>
        <a:ext cx="1559493" cy="912972"/>
      </dsp:txXfrm>
    </dsp:sp>
    <dsp:sp modelId="{F63C363C-D3C8-4997-A1EB-F2AEF049FD1A}">
      <dsp:nvSpPr>
        <dsp:cNvPr id="0" name=""/>
        <dsp:cNvSpPr/>
      </dsp:nvSpPr>
      <dsp:spPr>
        <a:xfrm>
          <a:off x="1781628" y="718432"/>
          <a:ext cx="342655" cy="400842"/>
        </a:xfrm>
        <a:prstGeom prst="rightArrow">
          <a:avLst>
            <a:gd name="adj1" fmla="val 60000"/>
            <a:gd name="adj2" fmla="val 50000"/>
          </a:avLst>
        </a:prstGeom>
        <a:solidFill>
          <a:srgbClr val="003260"/>
        </a:soli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1781628" y="798600"/>
        <a:ext cx="239859" cy="240506"/>
      </dsp:txXfrm>
    </dsp:sp>
    <dsp:sp modelId="{8590076A-8075-4AD5-A010-AABE9D1D8441}">
      <dsp:nvSpPr>
        <dsp:cNvPr id="0" name=""/>
        <dsp:cNvSpPr/>
      </dsp:nvSpPr>
      <dsp:spPr>
        <a:xfrm>
          <a:off x="2266519" y="433963"/>
          <a:ext cx="1616301" cy="969780"/>
        </a:xfrm>
        <a:prstGeom prst="roundRect">
          <a:avLst>
            <a:gd name="adj" fmla="val 10000"/>
          </a:avLst>
        </a:prstGeom>
        <a:solidFill>
          <a:srgbClr val="00B050"/>
        </a:soli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Detection &amp;  Analysis</a:t>
          </a:r>
          <a:endParaRPr lang="en-US" sz="1400" b="1" kern="1200" dirty="0"/>
        </a:p>
      </dsp:txBody>
      <dsp:txXfrm>
        <a:off x="2294923" y="462367"/>
        <a:ext cx="1559493" cy="912972"/>
      </dsp:txXfrm>
    </dsp:sp>
    <dsp:sp modelId="{FEC84DB8-F2C3-4F53-A3AD-5BC85614F650}">
      <dsp:nvSpPr>
        <dsp:cNvPr id="0" name=""/>
        <dsp:cNvSpPr/>
      </dsp:nvSpPr>
      <dsp:spPr>
        <a:xfrm>
          <a:off x="4044450" y="718432"/>
          <a:ext cx="342655" cy="400842"/>
        </a:xfrm>
        <a:prstGeom prst="rightArrow">
          <a:avLst>
            <a:gd name="adj1" fmla="val 60000"/>
            <a:gd name="adj2" fmla="val 50000"/>
          </a:avLst>
        </a:prstGeom>
        <a:solidFill>
          <a:srgbClr val="003260"/>
        </a:soli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4044450" y="798600"/>
        <a:ext cx="239859" cy="240506"/>
      </dsp:txXfrm>
    </dsp:sp>
    <dsp:sp modelId="{B2297AF5-1101-46A9-BAA2-DA0071B578BE}">
      <dsp:nvSpPr>
        <dsp:cNvPr id="0" name=""/>
        <dsp:cNvSpPr/>
      </dsp:nvSpPr>
      <dsp:spPr>
        <a:xfrm>
          <a:off x="4529341" y="433963"/>
          <a:ext cx="1616301" cy="969780"/>
        </a:xfrm>
        <a:prstGeom prst="roundRect">
          <a:avLst>
            <a:gd name="adj" fmla="val 10000"/>
          </a:avLst>
        </a:prstGeom>
        <a:solidFill>
          <a:srgbClr val="002060"/>
        </a:soli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Fix</a:t>
          </a:r>
          <a:endParaRPr lang="en-US" sz="1400" b="1" kern="1200" dirty="0"/>
        </a:p>
      </dsp:txBody>
      <dsp:txXfrm>
        <a:off x="4557745" y="462367"/>
        <a:ext cx="1559493" cy="912972"/>
      </dsp:txXfrm>
    </dsp:sp>
    <dsp:sp modelId="{74B44960-CCC4-4BE8-9E00-4337D688F750}">
      <dsp:nvSpPr>
        <dsp:cNvPr id="0" name=""/>
        <dsp:cNvSpPr/>
      </dsp:nvSpPr>
      <dsp:spPr>
        <a:xfrm>
          <a:off x="6307273" y="718432"/>
          <a:ext cx="342655" cy="400842"/>
        </a:xfrm>
        <a:prstGeom prst="rightArrow">
          <a:avLst>
            <a:gd name="adj1" fmla="val 60000"/>
            <a:gd name="adj2" fmla="val 50000"/>
          </a:avLst>
        </a:prstGeom>
        <a:solidFill>
          <a:srgbClr val="003260"/>
        </a:soli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p>
      </dsp:txBody>
      <dsp:txXfrm>
        <a:off x="6307273" y="798600"/>
        <a:ext cx="239859" cy="240506"/>
      </dsp:txXfrm>
    </dsp:sp>
    <dsp:sp modelId="{2800FB95-6869-43E9-BC2B-2DA5C29F7772}">
      <dsp:nvSpPr>
        <dsp:cNvPr id="0" name=""/>
        <dsp:cNvSpPr/>
      </dsp:nvSpPr>
      <dsp:spPr>
        <a:xfrm>
          <a:off x="6792163" y="433963"/>
          <a:ext cx="1616301" cy="969780"/>
        </a:xfrm>
        <a:prstGeom prst="roundRect">
          <a:avLst>
            <a:gd name="adj" fmla="val 10000"/>
          </a:avLst>
        </a:prstGeom>
        <a:solidFill>
          <a:srgbClr val="4FABFF"/>
        </a:soli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Post-Problem Activities &amp; Root Cause Analysis</a:t>
          </a:r>
          <a:endParaRPr lang="en-US" sz="1400" b="1" kern="1200" dirty="0"/>
        </a:p>
      </dsp:txBody>
      <dsp:txXfrm>
        <a:off x="6820567" y="462367"/>
        <a:ext cx="1559493" cy="91297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154" cy="464505"/>
          </a:xfrm>
          <a:prstGeom prst="rect">
            <a:avLst/>
          </a:prstGeom>
        </p:spPr>
        <p:txBody>
          <a:bodyPr vert="horz" lIns="92007" tIns="46003" rIns="92007" bIns="46003" rtlCol="0"/>
          <a:lstStyle>
            <a:lvl1pPr algn="l">
              <a:defRPr sz="1200"/>
            </a:lvl1pPr>
          </a:lstStyle>
          <a:p>
            <a:endParaRPr lang="en-US"/>
          </a:p>
        </p:txBody>
      </p:sp>
      <p:sp>
        <p:nvSpPr>
          <p:cNvPr id="3" name="Date Placeholder 2"/>
          <p:cNvSpPr>
            <a:spLocks noGrp="1"/>
          </p:cNvSpPr>
          <p:nvPr>
            <p:ph type="dt" sz="quarter" idx="1"/>
          </p:nvPr>
        </p:nvSpPr>
        <p:spPr>
          <a:xfrm>
            <a:off x="3956248" y="0"/>
            <a:ext cx="3027154" cy="464505"/>
          </a:xfrm>
          <a:prstGeom prst="rect">
            <a:avLst/>
          </a:prstGeom>
        </p:spPr>
        <p:txBody>
          <a:bodyPr vert="horz" lIns="92007" tIns="46003" rIns="92007" bIns="46003" rtlCol="0"/>
          <a:lstStyle>
            <a:lvl1pPr algn="r">
              <a:defRPr sz="1200"/>
            </a:lvl1pPr>
          </a:lstStyle>
          <a:p>
            <a:fld id="{167A5060-4164-40B6-A6E2-7F4AABCE6725}" type="datetimeFigureOut">
              <a:rPr lang="en-US" smtClean="0"/>
              <a:t>2/6/2015</a:t>
            </a:fld>
            <a:endParaRPr lang="en-US"/>
          </a:p>
        </p:txBody>
      </p:sp>
      <p:sp>
        <p:nvSpPr>
          <p:cNvPr id="4" name="Footer Placeholder 3"/>
          <p:cNvSpPr>
            <a:spLocks noGrp="1"/>
          </p:cNvSpPr>
          <p:nvPr>
            <p:ph type="ftr" sz="quarter" idx="2"/>
          </p:nvPr>
        </p:nvSpPr>
        <p:spPr>
          <a:xfrm>
            <a:off x="0" y="8817600"/>
            <a:ext cx="3027154" cy="464505"/>
          </a:xfrm>
          <a:prstGeom prst="rect">
            <a:avLst/>
          </a:prstGeom>
        </p:spPr>
        <p:txBody>
          <a:bodyPr vert="horz" lIns="92007" tIns="46003" rIns="92007" bIns="46003" rtlCol="0" anchor="b"/>
          <a:lstStyle>
            <a:lvl1pPr algn="l">
              <a:defRPr sz="1200"/>
            </a:lvl1pPr>
          </a:lstStyle>
          <a:p>
            <a:endParaRPr lang="en-US"/>
          </a:p>
        </p:txBody>
      </p:sp>
      <p:sp>
        <p:nvSpPr>
          <p:cNvPr id="5" name="Slide Number Placeholder 4"/>
          <p:cNvSpPr>
            <a:spLocks noGrp="1"/>
          </p:cNvSpPr>
          <p:nvPr>
            <p:ph type="sldNum" sz="quarter" idx="3"/>
          </p:nvPr>
        </p:nvSpPr>
        <p:spPr>
          <a:xfrm>
            <a:off x="3956248" y="8817600"/>
            <a:ext cx="3027154" cy="464505"/>
          </a:xfrm>
          <a:prstGeom prst="rect">
            <a:avLst/>
          </a:prstGeom>
        </p:spPr>
        <p:txBody>
          <a:bodyPr vert="horz" lIns="92007" tIns="46003" rIns="92007" bIns="46003" rtlCol="0" anchor="b"/>
          <a:lstStyle>
            <a:lvl1pPr algn="r">
              <a:defRPr sz="1200"/>
            </a:lvl1pPr>
          </a:lstStyle>
          <a:p>
            <a:fld id="{51B91D93-5390-4BB9-ADE2-626395B05B8B}" type="slidenum">
              <a:rPr lang="en-US" smtClean="0"/>
              <a:t>‹#›</a:t>
            </a:fld>
            <a:endParaRPr lang="en-US"/>
          </a:p>
        </p:txBody>
      </p:sp>
    </p:spTree>
    <p:extLst>
      <p:ext uri="{BB962C8B-B14F-4D97-AF65-F5344CB8AC3E}">
        <p14:creationId xmlns:p14="http://schemas.microsoft.com/office/powerpoint/2010/main" val="1176051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3027154" cy="464505"/>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eaLnBrk="1" hangingPunct="1">
              <a:defRPr sz="1200">
                <a:solidFill>
                  <a:schemeClr val="tx1"/>
                </a:solidFill>
                <a:latin typeface="Arial" pitchFamily="34" charset="0"/>
                <a:ea typeface="ＭＳ Ｐゴシック"/>
                <a:cs typeface="ＭＳ Ｐゴシック"/>
              </a:defRPr>
            </a:lvl1pPr>
          </a:lstStyle>
          <a:p>
            <a:pPr>
              <a:defRPr/>
            </a:pPr>
            <a:endParaRPr lang="en-US"/>
          </a:p>
        </p:txBody>
      </p:sp>
      <p:sp>
        <p:nvSpPr>
          <p:cNvPr id="199683" name="Rectangle 3"/>
          <p:cNvSpPr>
            <a:spLocks noGrp="1" noChangeArrowheads="1"/>
          </p:cNvSpPr>
          <p:nvPr>
            <p:ph type="dt" idx="1"/>
          </p:nvPr>
        </p:nvSpPr>
        <p:spPr bwMode="auto">
          <a:xfrm>
            <a:off x="3956248" y="0"/>
            <a:ext cx="3027154" cy="464505"/>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algn="r" eaLnBrk="1" hangingPunct="1">
              <a:defRPr sz="1200">
                <a:solidFill>
                  <a:schemeClr val="tx1"/>
                </a:solidFill>
                <a:latin typeface="Arial" pitchFamily="34" charset="0"/>
                <a:ea typeface="ＭＳ Ｐゴシック"/>
                <a:cs typeface="ＭＳ Ｐゴシック"/>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71575" y="695325"/>
            <a:ext cx="4641850" cy="3481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5" name="Rectangle 5"/>
          <p:cNvSpPr>
            <a:spLocks noGrp="1" noChangeArrowheads="1"/>
          </p:cNvSpPr>
          <p:nvPr>
            <p:ph type="body" sz="quarter" idx="3"/>
          </p:nvPr>
        </p:nvSpPr>
        <p:spPr bwMode="auto">
          <a:xfrm>
            <a:off x="698821" y="4410397"/>
            <a:ext cx="5587360" cy="4177345"/>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9686" name="Rectangle 6"/>
          <p:cNvSpPr>
            <a:spLocks noGrp="1" noChangeArrowheads="1"/>
          </p:cNvSpPr>
          <p:nvPr>
            <p:ph type="ftr" sz="quarter" idx="4"/>
          </p:nvPr>
        </p:nvSpPr>
        <p:spPr bwMode="auto">
          <a:xfrm>
            <a:off x="0" y="8817600"/>
            <a:ext cx="3027154" cy="464505"/>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eaLnBrk="1" hangingPunct="1">
              <a:defRPr sz="1200">
                <a:solidFill>
                  <a:schemeClr val="tx1"/>
                </a:solidFill>
                <a:latin typeface="Arial" pitchFamily="34" charset="0"/>
                <a:ea typeface="ＭＳ Ｐゴシック"/>
                <a:cs typeface="ＭＳ Ｐゴシック"/>
              </a:defRPr>
            </a:lvl1pPr>
          </a:lstStyle>
          <a:p>
            <a:pPr>
              <a:defRPr/>
            </a:pPr>
            <a:endParaRPr lang="en-US"/>
          </a:p>
        </p:txBody>
      </p:sp>
      <p:sp>
        <p:nvSpPr>
          <p:cNvPr id="199687" name="Rectangle 7"/>
          <p:cNvSpPr>
            <a:spLocks noGrp="1" noChangeArrowheads="1"/>
          </p:cNvSpPr>
          <p:nvPr>
            <p:ph type="sldNum" sz="quarter" idx="5"/>
          </p:nvPr>
        </p:nvSpPr>
        <p:spPr bwMode="auto">
          <a:xfrm>
            <a:off x="3956248" y="8817600"/>
            <a:ext cx="3027154" cy="464505"/>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algn="r">
              <a:defRPr sz="1200">
                <a:solidFill>
                  <a:schemeClr val="tx1"/>
                </a:solidFill>
                <a:latin typeface="Arial" charset="0"/>
                <a:ea typeface="ＭＳ Ｐゴシック" pitchFamily="32" charset="-128"/>
              </a:defRPr>
            </a:lvl1pPr>
          </a:lstStyle>
          <a:p>
            <a:pPr>
              <a:defRPr/>
            </a:pPr>
            <a:fld id="{1FD4ABF8-22CB-4149-ADDE-749C1BAABB03}" type="slidenum">
              <a:rPr lang="en-US"/>
              <a:pPr>
                <a:defRPr/>
              </a:pPr>
              <a:t>‹#›</a:t>
            </a:fld>
            <a:endParaRPr lang="en-US" dirty="0"/>
          </a:p>
        </p:txBody>
      </p:sp>
    </p:spTree>
    <p:extLst>
      <p:ext uri="{BB962C8B-B14F-4D97-AF65-F5344CB8AC3E}">
        <p14:creationId xmlns:p14="http://schemas.microsoft.com/office/powerpoint/2010/main" val="478485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D4ABF8-22CB-4149-ADDE-749C1BAABB03}" type="slidenum">
              <a:rPr lang="en-US" smtClean="0"/>
              <a:pPr>
                <a:defRPr/>
              </a:pPr>
              <a:t>6</a:t>
            </a:fld>
            <a:endParaRPr lang="en-US" dirty="0"/>
          </a:p>
        </p:txBody>
      </p:sp>
    </p:spTree>
    <p:extLst>
      <p:ext uri="{BB962C8B-B14F-4D97-AF65-F5344CB8AC3E}">
        <p14:creationId xmlns:p14="http://schemas.microsoft.com/office/powerpoint/2010/main" val="3302928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er Title">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8980" r="28207"/>
          <a:stretch/>
        </p:blipFill>
        <p:spPr>
          <a:xfrm flipH="1">
            <a:off x="-10" y="-9"/>
            <a:ext cx="9144009" cy="6504325"/>
          </a:xfrm>
          <a:prstGeom prst="rect">
            <a:avLst/>
          </a:prstGeom>
        </p:spPr>
      </p:pic>
      <p:sp>
        <p:nvSpPr>
          <p:cNvPr id="12" name="Rectangle 11"/>
          <p:cNvSpPr/>
          <p:nvPr userDrawn="1"/>
        </p:nvSpPr>
        <p:spPr>
          <a:xfrm>
            <a:off x="0" y="1752600"/>
            <a:ext cx="6172200" cy="2743200"/>
          </a:xfrm>
          <a:prstGeom prst="rect">
            <a:avLst/>
          </a:prstGeom>
          <a:gradFill flip="none" rotWithShape="1">
            <a:gsLst>
              <a:gs pos="50000">
                <a:schemeClr val="tx2">
                  <a:alpha val="68000"/>
                </a:schemeClr>
              </a:gs>
              <a:gs pos="100000">
                <a:schemeClr val="accent1">
                  <a:shade val="100000"/>
                  <a:satMod val="115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1" hasCustomPrompt="1"/>
          </p:nvPr>
        </p:nvSpPr>
        <p:spPr>
          <a:xfrm>
            <a:off x="363538" y="3159920"/>
            <a:ext cx="8412162" cy="457200"/>
          </a:xfrm>
          <a:prstGeom prst="rect">
            <a:avLst/>
          </a:prstGeom>
        </p:spPr>
        <p:txBody>
          <a:bodyPr lIns="0" tIns="0" rIns="0" bIns="0"/>
          <a:lstStyle>
            <a:lvl1pPr marL="0" indent="0">
              <a:buNone/>
              <a:defRPr sz="1600">
                <a:solidFill>
                  <a:schemeClr val="bg1"/>
                </a:solidFill>
              </a:defRPr>
            </a:lvl1pPr>
            <a:lvl2pPr marL="356616" indent="0">
              <a:buNone/>
              <a:defRPr/>
            </a:lvl2pPr>
            <a:lvl3pPr marL="649224" indent="0">
              <a:buNone/>
              <a:defRPr/>
            </a:lvl3pPr>
            <a:lvl4pPr marL="960120" indent="0">
              <a:buNone/>
              <a:defRPr/>
            </a:lvl4pPr>
            <a:lvl5pPr marL="1197864" indent="0">
              <a:buNone/>
              <a:defRPr/>
            </a:lvl5pPr>
          </a:lstStyle>
          <a:p>
            <a:pPr lvl="0"/>
            <a:r>
              <a:rPr lang="en-US" dirty="0" smtClean="0"/>
              <a:t>Presenter Name</a:t>
            </a:r>
          </a:p>
          <a:p>
            <a:pPr lvl="0"/>
            <a:endParaRPr lang="en-US" dirty="0"/>
          </a:p>
        </p:txBody>
      </p:sp>
      <p:sp>
        <p:nvSpPr>
          <p:cNvPr id="10" name="Text Placeholder 13"/>
          <p:cNvSpPr>
            <a:spLocks noGrp="1"/>
          </p:cNvSpPr>
          <p:nvPr>
            <p:ph type="body" sz="quarter" idx="12" hasCustomPrompt="1"/>
          </p:nvPr>
        </p:nvSpPr>
        <p:spPr>
          <a:xfrm>
            <a:off x="363538" y="3772343"/>
            <a:ext cx="8412162" cy="304800"/>
          </a:xfrm>
          <a:prstGeom prst="rect">
            <a:avLst/>
          </a:prstGeom>
        </p:spPr>
        <p:txBody>
          <a:bodyPr lIns="0" tIns="0" rIns="0" bIns="0">
            <a:noAutofit/>
          </a:bodyPr>
          <a:lstStyle>
            <a:lvl1pPr marL="0" indent="0">
              <a:buNone/>
              <a:defRPr sz="1200" baseline="0">
                <a:solidFill>
                  <a:schemeClr val="bg1"/>
                </a:solidFill>
              </a:defRPr>
            </a:lvl1pPr>
            <a:lvl2pPr marL="356616" indent="0">
              <a:buNone/>
              <a:defRPr sz="1100"/>
            </a:lvl2pPr>
            <a:lvl3pPr marL="649224" indent="0">
              <a:buNone/>
              <a:defRPr sz="1100"/>
            </a:lvl3pPr>
            <a:lvl4pPr marL="960120" indent="0">
              <a:buNone/>
              <a:defRPr sz="1100"/>
            </a:lvl4pPr>
            <a:lvl5pPr marL="1197864" indent="0">
              <a:buNone/>
              <a:defRPr sz="1100"/>
            </a:lvl5pPr>
          </a:lstStyle>
          <a:p>
            <a:pPr lvl="0"/>
            <a:r>
              <a:rPr lang="en-US" dirty="0" smtClean="0"/>
              <a:t>Presenter Title</a:t>
            </a:r>
          </a:p>
        </p:txBody>
      </p:sp>
      <p:sp>
        <p:nvSpPr>
          <p:cNvPr id="13" name="Text Placeholder 8"/>
          <p:cNvSpPr>
            <a:spLocks noGrp="1"/>
          </p:cNvSpPr>
          <p:nvPr>
            <p:ph type="body" sz="quarter" idx="13" hasCustomPrompt="1"/>
          </p:nvPr>
        </p:nvSpPr>
        <p:spPr>
          <a:xfrm>
            <a:off x="363538" y="2093120"/>
            <a:ext cx="8412162" cy="762000"/>
          </a:xfrm>
          <a:prstGeom prst="rect">
            <a:avLst/>
          </a:prstGeom>
        </p:spPr>
        <p:txBody>
          <a:bodyPr lIns="0" tIns="0" rIns="0" bIns="0"/>
          <a:lstStyle>
            <a:lvl1pPr marL="0" indent="0">
              <a:buNone/>
              <a:defRPr sz="2800">
                <a:solidFill>
                  <a:schemeClr val="bg1"/>
                </a:solidFill>
              </a:defRPr>
            </a:lvl1pPr>
            <a:lvl2pPr marL="356616" indent="0">
              <a:buNone/>
              <a:defRPr sz="2800">
                <a:solidFill>
                  <a:schemeClr val="bg1"/>
                </a:solidFill>
              </a:defRPr>
            </a:lvl2pPr>
          </a:lstStyle>
          <a:p>
            <a:pPr lvl="0"/>
            <a:r>
              <a:rPr lang="en-US" dirty="0" smtClean="0"/>
              <a:t>Presentation Title</a:t>
            </a:r>
            <a:endParaRPr lang="en-US" dirty="0"/>
          </a:p>
        </p:txBody>
      </p:sp>
      <p:sp>
        <p:nvSpPr>
          <p:cNvPr id="15" name="Rectangle 14"/>
          <p:cNvSpPr/>
          <p:nvPr userDrawn="1"/>
        </p:nvSpPr>
        <p:spPr>
          <a:xfrm>
            <a:off x="0" y="6498770"/>
            <a:ext cx="9144000" cy="359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2"/>
          <p:cNvSpPr txBox="1">
            <a:spLocks/>
          </p:cNvSpPr>
          <p:nvPr userDrawn="1"/>
        </p:nvSpPr>
        <p:spPr>
          <a:xfrm>
            <a:off x="1" y="6498770"/>
            <a:ext cx="376233" cy="359230"/>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b="0" kern="1200">
                <a:solidFill>
                  <a:schemeClr val="bg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accent2"/>
                </a:solidFill>
                <a:latin typeface="Arial" charset="0"/>
                <a:ea typeface="ＭＳ Ｐゴシック" pitchFamily="34" charset="-128"/>
                <a:cs typeface="+mn-cs"/>
              </a:defRPr>
            </a:lvl5pPr>
            <a:lvl6pPr marL="2286000" algn="l" defTabSz="914400" rtl="0" eaLnBrk="1" latinLnBrk="0" hangingPunct="1">
              <a:defRPr sz="2400" kern="1200">
                <a:solidFill>
                  <a:schemeClr val="accent2"/>
                </a:solidFill>
                <a:latin typeface="Arial" charset="0"/>
                <a:ea typeface="ＭＳ Ｐゴシック" pitchFamily="34" charset="-128"/>
                <a:cs typeface="+mn-cs"/>
              </a:defRPr>
            </a:lvl6pPr>
            <a:lvl7pPr marL="2743200" algn="l" defTabSz="914400" rtl="0" eaLnBrk="1" latinLnBrk="0" hangingPunct="1">
              <a:defRPr sz="2400" kern="1200">
                <a:solidFill>
                  <a:schemeClr val="accent2"/>
                </a:solidFill>
                <a:latin typeface="Arial" charset="0"/>
                <a:ea typeface="ＭＳ Ｐゴシック" pitchFamily="34" charset="-128"/>
                <a:cs typeface="+mn-cs"/>
              </a:defRPr>
            </a:lvl7pPr>
            <a:lvl8pPr marL="3200400" algn="l" defTabSz="914400" rtl="0" eaLnBrk="1" latinLnBrk="0" hangingPunct="1">
              <a:defRPr sz="2400" kern="1200">
                <a:solidFill>
                  <a:schemeClr val="accent2"/>
                </a:solidFill>
                <a:latin typeface="Arial" charset="0"/>
                <a:ea typeface="ＭＳ Ｐゴシック" pitchFamily="34" charset="-128"/>
                <a:cs typeface="+mn-cs"/>
              </a:defRPr>
            </a:lvl8pPr>
            <a:lvl9pPr marL="3657600" algn="l" defTabSz="914400" rtl="0" eaLnBrk="1" latinLnBrk="0" hangingPunct="1">
              <a:defRPr sz="2400" kern="1200">
                <a:solidFill>
                  <a:schemeClr val="accent2"/>
                </a:solidFill>
                <a:latin typeface="Arial" charset="0"/>
                <a:ea typeface="ＭＳ Ｐゴシック" pitchFamily="34" charset="-128"/>
                <a:cs typeface="+mn-cs"/>
              </a:defRPr>
            </a:lvl9pPr>
          </a:lstStyle>
          <a:p>
            <a:fld id="{023A43B2-A396-4634-ABDF-4D704989D814}" type="slidenum">
              <a:rPr lang="en-US" smtClean="0">
                <a:solidFill>
                  <a:schemeClr val="tx1"/>
                </a:solidFill>
              </a:rPr>
              <a:pPr/>
              <a:t>‹#›</a:t>
            </a:fld>
            <a:endParaRPr lang="en-US" dirty="0">
              <a:solidFill>
                <a:schemeClr val="tx1"/>
              </a:solidFill>
            </a:endParaRP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49561" y="6617628"/>
            <a:ext cx="1867203" cy="156101"/>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80649" y="-5736"/>
            <a:ext cx="792099" cy="838200"/>
          </a:xfrm>
          <a:prstGeom prst="rect">
            <a:avLst/>
          </a:prstGeom>
        </p:spPr>
      </p:pic>
    </p:spTree>
    <p:extLst>
      <p:ext uri="{BB962C8B-B14F-4D97-AF65-F5344CB8AC3E}">
        <p14:creationId xmlns:p14="http://schemas.microsoft.com/office/powerpoint/2010/main" val="34217060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Title M">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 b="7100"/>
          <a:stretch/>
        </p:blipFill>
        <p:spPr>
          <a:xfrm>
            <a:off x="0" y="-1"/>
            <a:ext cx="9144000" cy="6498772"/>
          </a:xfrm>
          <a:prstGeom prst="rect">
            <a:avLst/>
          </a:prstGeom>
        </p:spPr>
      </p:pic>
      <p:sp>
        <p:nvSpPr>
          <p:cNvPr id="11" name="Rectangle 10"/>
          <p:cNvSpPr/>
          <p:nvPr userDrawn="1"/>
        </p:nvSpPr>
        <p:spPr>
          <a:xfrm>
            <a:off x="0" y="1752600"/>
            <a:ext cx="6172200" cy="2743200"/>
          </a:xfrm>
          <a:prstGeom prst="rect">
            <a:avLst/>
          </a:prstGeom>
          <a:gradFill flip="none" rotWithShape="1">
            <a:gsLst>
              <a:gs pos="50000">
                <a:schemeClr val="tx2">
                  <a:alpha val="68000"/>
                </a:schemeClr>
              </a:gs>
              <a:gs pos="100000">
                <a:schemeClr val="accent1">
                  <a:shade val="100000"/>
                  <a:satMod val="115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1" hasCustomPrompt="1"/>
          </p:nvPr>
        </p:nvSpPr>
        <p:spPr>
          <a:xfrm>
            <a:off x="363538" y="3159920"/>
            <a:ext cx="8412162" cy="457200"/>
          </a:xfrm>
          <a:prstGeom prst="rect">
            <a:avLst/>
          </a:prstGeom>
        </p:spPr>
        <p:txBody>
          <a:bodyPr lIns="0" tIns="0" rIns="0" bIns="0"/>
          <a:lstStyle>
            <a:lvl1pPr marL="0" indent="0">
              <a:buNone/>
              <a:defRPr sz="1600">
                <a:solidFill>
                  <a:schemeClr val="bg1"/>
                </a:solidFill>
              </a:defRPr>
            </a:lvl1pPr>
            <a:lvl2pPr marL="356616" indent="0">
              <a:buNone/>
              <a:defRPr/>
            </a:lvl2pPr>
            <a:lvl3pPr marL="649224" indent="0">
              <a:buNone/>
              <a:defRPr/>
            </a:lvl3pPr>
            <a:lvl4pPr marL="960120" indent="0">
              <a:buNone/>
              <a:defRPr/>
            </a:lvl4pPr>
            <a:lvl5pPr marL="1197864" indent="0">
              <a:buNone/>
              <a:defRPr/>
            </a:lvl5pPr>
          </a:lstStyle>
          <a:p>
            <a:pPr lvl="0"/>
            <a:r>
              <a:rPr lang="en-US" dirty="0" smtClean="0"/>
              <a:t>Presenter Name</a:t>
            </a:r>
          </a:p>
          <a:p>
            <a:pPr lvl="0"/>
            <a:endParaRPr lang="en-US" dirty="0"/>
          </a:p>
        </p:txBody>
      </p:sp>
      <p:sp>
        <p:nvSpPr>
          <p:cNvPr id="14" name="Text Placeholder 13"/>
          <p:cNvSpPr>
            <a:spLocks noGrp="1"/>
          </p:cNvSpPr>
          <p:nvPr>
            <p:ph type="body" sz="quarter" idx="12" hasCustomPrompt="1"/>
          </p:nvPr>
        </p:nvSpPr>
        <p:spPr>
          <a:xfrm>
            <a:off x="363538" y="3772343"/>
            <a:ext cx="8412162" cy="304800"/>
          </a:xfrm>
          <a:prstGeom prst="rect">
            <a:avLst/>
          </a:prstGeom>
        </p:spPr>
        <p:txBody>
          <a:bodyPr lIns="0" tIns="0" rIns="0" bIns="0">
            <a:noAutofit/>
          </a:bodyPr>
          <a:lstStyle>
            <a:lvl1pPr marL="0" indent="0">
              <a:buNone/>
              <a:defRPr sz="1200" baseline="0">
                <a:solidFill>
                  <a:schemeClr val="bg1"/>
                </a:solidFill>
              </a:defRPr>
            </a:lvl1pPr>
            <a:lvl2pPr marL="356616" indent="0">
              <a:buNone/>
              <a:defRPr sz="1100"/>
            </a:lvl2pPr>
            <a:lvl3pPr marL="649224" indent="0">
              <a:buNone/>
              <a:defRPr sz="1100"/>
            </a:lvl3pPr>
            <a:lvl4pPr marL="960120" indent="0">
              <a:buNone/>
              <a:defRPr sz="1100"/>
            </a:lvl4pPr>
            <a:lvl5pPr marL="1197864" indent="0">
              <a:buNone/>
              <a:defRPr sz="1100"/>
            </a:lvl5pPr>
          </a:lstStyle>
          <a:p>
            <a:pPr lvl="0"/>
            <a:r>
              <a:rPr lang="en-US" dirty="0" smtClean="0"/>
              <a:t>Presenter Title</a:t>
            </a:r>
          </a:p>
        </p:txBody>
      </p:sp>
      <p:sp>
        <p:nvSpPr>
          <p:cNvPr id="16" name="Text Placeholder 8"/>
          <p:cNvSpPr>
            <a:spLocks noGrp="1"/>
          </p:cNvSpPr>
          <p:nvPr>
            <p:ph type="body" sz="quarter" idx="13" hasCustomPrompt="1"/>
          </p:nvPr>
        </p:nvSpPr>
        <p:spPr>
          <a:xfrm>
            <a:off x="363538" y="2093120"/>
            <a:ext cx="8412162" cy="762000"/>
          </a:xfrm>
          <a:prstGeom prst="rect">
            <a:avLst/>
          </a:prstGeom>
        </p:spPr>
        <p:txBody>
          <a:bodyPr lIns="0" tIns="0" rIns="0" bIns="0"/>
          <a:lstStyle>
            <a:lvl1pPr marL="0" indent="0">
              <a:buNone/>
              <a:defRPr sz="2800">
                <a:solidFill>
                  <a:schemeClr val="bg1"/>
                </a:solidFill>
              </a:defRPr>
            </a:lvl1pPr>
            <a:lvl2pPr marL="356616" indent="0">
              <a:buNone/>
              <a:defRPr sz="2800">
                <a:solidFill>
                  <a:schemeClr val="bg1"/>
                </a:solidFill>
              </a:defRPr>
            </a:lvl2pPr>
          </a:lstStyle>
          <a:p>
            <a:pPr lvl="0"/>
            <a:r>
              <a:rPr lang="en-US" dirty="0" smtClean="0"/>
              <a:t>Presentation Title</a:t>
            </a:r>
            <a:endParaRPr lang="en-US" dirty="0"/>
          </a:p>
        </p:txBody>
      </p:sp>
      <p:sp>
        <p:nvSpPr>
          <p:cNvPr id="10" name="Rectangle 9"/>
          <p:cNvSpPr/>
          <p:nvPr userDrawn="1"/>
        </p:nvSpPr>
        <p:spPr>
          <a:xfrm>
            <a:off x="0" y="6498770"/>
            <a:ext cx="9144000" cy="359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p:cNvSpPr txBox="1">
            <a:spLocks/>
          </p:cNvSpPr>
          <p:nvPr userDrawn="1"/>
        </p:nvSpPr>
        <p:spPr>
          <a:xfrm>
            <a:off x="1" y="6498770"/>
            <a:ext cx="376233" cy="359230"/>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b="0" kern="1200">
                <a:solidFill>
                  <a:schemeClr val="bg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accent2"/>
                </a:solidFill>
                <a:latin typeface="Arial" charset="0"/>
                <a:ea typeface="ＭＳ Ｐゴシック" pitchFamily="34" charset="-128"/>
                <a:cs typeface="+mn-cs"/>
              </a:defRPr>
            </a:lvl5pPr>
            <a:lvl6pPr marL="2286000" algn="l" defTabSz="914400" rtl="0" eaLnBrk="1" latinLnBrk="0" hangingPunct="1">
              <a:defRPr sz="2400" kern="1200">
                <a:solidFill>
                  <a:schemeClr val="accent2"/>
                </a:solidFill>
                <a:latin typeface="Arial" charset="0"/>
                <a:ea typeface="ＭＳ Ｐゴシック" pitchFamily="34" charset="-128"/>
                <a:cs typeface="+mn-cs"/>
              </a:defRPr>
            </a:lvl6pPr>
            <a:lvl7pPr marL="2743200" algn="l" defTabSz="914400" rtl="0" eaLnBrk="1" latinLnBrk="0" hangingPunct="1">
              <a:defRPr sz="2400" kern="1200">
                <a:solidFill>
                  <a:schemeClr val="accent2"/>
                </a:solidFill>
                <a:latin typeface="Arial" charset="0"/>
                <a:ea typeface="ＭＳ Ｐゴシック" pitchFamily="34" charset="-128"/>
                <a:cs typeface="+mn-cs"/>
              </a:defRPr>
            </a:lvl7pPr>
            <a:lvl8pPr marL="3200400" algn="l" defTabSz="914400" rtl="0" eaLnBrk="1" latinLnBrk="0" hangingPunct="1">
              <a:defRPr sz="2400" kern="1200">
                <a:solidFill>
                  <a:schemeClr val="accent2"/>
                </a:solidFill>
                <a:latin typeface="Arial" charset="0"/>
                <a:ea typeface="ＭＳ Ｐゴシック" pitchFamily="34" charset="-128"/>
                <a:cs typeface="+mn-cs"/>
              </a:defRPr>
            </a:lvl8pPr>
            <a:lvl9pPr marL="3657600" algn="l" defTabSz="914400" rtl="0" eaLnBrk="1" latinLnBrk="0" hangingPunct="1">
              <a:defRPr sz="2400" kern="1200">
                <a:solidFill>
                  <a:schemeClr val="accent2"/>
                </a:solidFill>
                <a:latin typeface="Arial" charset="0"/>
                <a:ea typeface="ＭＳ Ｐゴシック" pitchFamily="34" charset="-128"/>
                <a:cs typeface="+mn-cs"/>
              </a:defRPr>
            </a:lvl9pPr>
          </a:lstStyle>
          <a:p>
            <a:fld id="{023A43B2-A396-4634-ABDF-4D704989D814}" type="slidenum">
              <a:rPr lang="en-US" smtClean="0">
                <a:solidFill>
                  <a:schemeClr val="tx1"/>
                </a:solidFill>
              </a:rPr>
              <a:pPr/>
              <a:t>‹#›</a:t>
            </a:fld>
            <a:endParaRPr lang="en-US"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49561" y="6617628"/>
            <a:ext cx="1867203" cy="156101"/>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80649" y="-5736"/>
            <a:ext cx="792099" cy="838200"/>
          </a:xfrm>
          <a:prstGeom prst="rect">
            <a:avLst/>
          </a:prstGeom>
        </p:spPr>
      </p:pic>
    </p:spTree>
    <p:extLst>
      <p:ext uri="{BB962C8B-B14F-4D97-AF65-F5344CB8AC3E}">
        <p14:creationId xmlns:p14="http://schemas.microsoft.com/office/powerpoint/2010/main" val="33943196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Title L">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7101"/>
          <a:stretch/>
        </p:blipFill>
        <p:spPr>
          <a:xfrm>
            <a:off x="0" y="-1"/>
            <a:ext cx="9144000" cy="6498771"/>
          </a:xfrm>
          <a:prstGeom prst="rect">
            <a:avLst/>
          </a:prstGeom>
        </p:spPr>
      </p:pic>
      <p:sp>
        <p:nvSpPr>
          <p:cNvPr id="3" name="Rectangle 2"/>
          <p:cNvSpPr/>
          <p:nvPr userDrawn="1"/>
        </p:nvSpPr>
        <p:spPr>
          <a:xfrm>
            <a:off x="0" y="1752600"/>
            <a:ext cx="6172200" cy="2743200"/>
          </a:xfrm>
          <a:prstGeom prst="rect">
            <a:avLst/>
          </a:prstGeom>
          <a:gradFill flip="none" rotWithShape="1">
            <a:gsLst>
              <a:gs pos="50000">
                <a:schemeClr val="tx2">
                  <a:alpha val="68000"/>
                </a:schemeClr>
              </a:gs>
              <a:gs pos="100000">
                <a:schemeClr val="accent1">
                  <a:shade val="100000"/>
                  <a:satMod val="115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80649" y="-5736"/>
            <a:ext cx="792099" cy="838200"/>
          </a:xfrm>
          <a:prstGeom prst="rect">
            <a:avLst/>
          </a:prstGeom>
        </p:spPr>
      </p:pic>
      <p:sp>
        <p:nvSpPr>
          <p:cNvPr id="11" name="Rectangle 10"/>
          <p:cNvSpPr/>
          <p:nvPr userDrawn="1"/>
        </p:nvSpPr>
        <p:spPr>
          <a:xfrm>
            <a:off x="0" y="1752600"/>
            <a:ext cx="6172200" cy="2743200"/>
          </a:xfrm>
          <a:prstGeom prst="rect">
            <a:avLst/>
          </a:prstGeom>
          <a:gradFill flip="none" rotWithShape="1">
            <a:gsLst>
              <a:gs pos="50000">
                <a:schemeClr val="tx2">
                  <a:alpha val="68000"/>
                </a:schemeClr>
              </a:gs>
              <a:gs pos="100000">
                <a:schemeClr val="accent1">
                  <a:shade val="100000"/>
                  <a:satMod val="115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1" hasCustomPrompt="1"/>
          </p:nvPr>
        </p:nvSpPr>
        <p:spPr>
          <a:xfrm>
            <a:off x="363538" y="3159920"/>
            <a:ext cx="8412162" cy="457200"/>
          </a:xfrm>
          <a:prstGeom prst="rect">
            <a:avLst/>
          </a:prstGeom>
        </p:spPr>
        <p:txBody>
          <a:bodyPr lIns="0" tIns="0" rIns="0" bIns="0"/>
          <a:lstStyle>
            <a:lvl1pPr marL="0" indent="0">
              <a:buNone/>
              <a:defRPr sz="1600">
                <a:solidFill>
                  <a:schemeClr val="bg1"/>
                </a:solidFill>
              </a:defRPr>
            </a:lvl1pPr>
            <a:lvl2pPr marL="356616" indent="0">
              <a:buNone/>
              <a:defRPr/>
            </a:lvl2pPr>
            <a:lvl3pPr marL="649224" indent="0">
              <a:buNone/>
              <a:defRPr/>
            </a:lvl3pPr>
            <a:lvl4pPr marL="960120" indent="0">
              <a:buNone/>
              <a:defRPr/>
            </a:lvl4pPr>
            <a:lvl5pPr marL="1197864" indent="0">
              <a:buNone/>
              <a:defRPr/>
            </a:lvl5pPr>
          </a:lstStyle>
          <a:p>
            <a:pPr lvl="0"/>
            <a:r>
              <a:rPr lang="en-US" dirty="0" smtClean="0"/>
              <a:t>Presenter Name</a:t>
            </a:r>
          </a:p>
          <a:p>
            <a:pPr lvl="0"/>
            <a:endParaRPr lang="en-US" dirty="0"/>
          </a:p>
        </p:txBody>
      </p:sp>
      <p:sp>
        <p:nvSpPr>
          <p:cNvPr id="14" name="Text Placeholder 13"/>
          <p:cNvSpPr>
            <a:spLocks noGrp="1"/>
          </p:cNvSpPr>
          <p:nvPr>
            <p:ph type="body" sz="quarter" idx="12" hasCustomPrompt="1"/>
          </p:nvPr>
        </p:nvSpPr>
        <p:spPr>
          <a:xfrm>
            <a:off x="363538" y="3772343"/>
            <a:ext cx="8412162" cy="304800"/>
          </a:xfrm>
          <a:prstGeom prst="rect">
            <a:avLst/>
          </a:prstGeom>
        </p:spPr>
        <p:txBody>
          <a:bodyPr lIns="0" tIns="0" rIns="0" bIns="0">
            <a:noAutofit/>
          </a:bodyPr>
          <a:lstStyle>
            <a:lvl1pPr marL="0" indent="0">
              <a:buNone/>
              <a:defRPr sz="1200" baseline="0">
                <a:solidFill>
                  <a:schemeClr val="bg1"/>
                </a:solidFill>
              </a:defRPr>
            </a:lvl1pPr>
            <a:lvl2pPr marL="356616" indent="0">
              <a:buNone/>
              <a:defRPr sz="1100"/>
            </a:lvl2pPr>
            <a:lvl3pPr marL="649224" indent="0">
              <a:buNone/>
              <a:defRPr sz="1100"/>
            </a:lvl3pPr>
            <a:lvl4pPr marL="960120" indent="0">
              <a:buNone/>
              <a:defRPr sz="1100"/>
            </a:lvl4pPr>
            <a:lvl5pPr marL="1197864" indent="0">
              <a:buNone/>
              <a:defRPr sz="1100"/>
            </a:lvl5pPr>
          </a:lstStyle>
          <a:p>
            <a:pPr lvl="0"/>
            <a:r>
              <a:rPr lang="en-US" dirty="0" smtClean="0"/>
              <a:t>Presenter Title</a:t>
            </a:r>
          </a:p>
        </p:txBody>
      </p:sp>
      <p:sp>
        <p:nvSpPr>
          <p:cNvPr id="16" name="Text Placeholder 8"/>
          <p:cNvSpPr>
            <a:spLocks noGrp="1"/>
          </p:cNvSpPr>
          <p:nvPr>
            <p:ph type="body" sz="quarter" idx="13" hasCustomPrompt="1"/>
          </p:nvPr>
        </p:nvSpPr>
        <p:spPr>
          <a:xfrm>
            <a:off x="363538" y="2093120"/>
            <a:ext cx="8412162" cy="762000"/>
          </a:xfrm>
          <a:prstGeom prst="rect">
            <a:avLst/>
          </a:prstGeom>
        </p:spPr>
        <p:txBody>
          <a:bodyPr lIns="0" tIns="0" rIns="0" bIns="0"/>
          <a:lstStyle>
            <a:lvl1pPr marL="0" indent="0">
              <a:buNone/>
              <a:defRPr sz="2800">
                <a:solidFill>
                  <a:schemeClr val="bg1"/>
                </a:solidFill>
              </a:defRPr>
            </a:lvl1pPr>
            <a:lvl2pPr marL="356616" indent="0">
              <a:buNone/>
              <a:defRPr sz="2800">
                <a:solidFill>
                  <a:schemeClr val="bg1"/>
                </a:solidFill>
              </a:defRPr>
            </a:lvl2pPr>
          </a:lstStyle>
          <a:p>
            <a:pPr lvl="0"/>
            <a:r>
              <a:rPr lang="en-US" dirty="0" smtClean="0"/>
              <a:t>Presentation Title</a:t>
            </a:r>
            <a:endParaRPr lang="en-US" dirty="0"/>
          </a:p>
        </p:txBody>
      </p:sp>
      <p:sp>
        <p:nvSpPr>
          <p:cNvPr id="9" name="Rectangle 8"/>
          <p:cNvSpPr/>
          <p:nvPr userDrawn="1"/>
        </p:nvSpPr>
        <p:spPr>
          <a:xfrm>
            <a:off x="0" y="6368998"/>
            <a:ext cx="9144000" cy="489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2"/>
          <p:cNvSpPr txBox="1">
            <a:spLocks/>
          </p:cNvSpPr>
          <p:nvPr userDrawn="1"/>
        </p:nvSpPr>
        <p:spPr>
          <a:xfrm>
            <a:off x="1" y="6377257"/>
            <a:ext cx="376233" cy="480743"/>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b="0" kern="1200">
                <a:solidFill>
                  <a:schemeClr val="bg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accent2"/>
                </a:solidFill>
                <a:latin typeface="Arial" charset="0"/>
                <a:ea typeface="ＭＳ Ｐゴシック" pitchFamily="34" charset="-128"/>
                <a:cs typeface="+mn-cs"/>
              </a:defRPr>
            </a:lvl5pPr>
            <a:lvl6pPr marL="2286000" algn="l" defTabSz="914400" rtl="0" eaLnBrk="1" latinLnBrk="0" hangingPunct="1">
              <a:defRPr sz="2400" kern="1200">
                <a:solidFill>
                  <a:schemeClr val="accent2"/>
                </a:solidFill>
                <a:latin typeface="Arial" charset="0"/>
                <a:ea typeface="ＭＳ Ｐゴシック" pitchFamily="34" charset="-128"/>
                <a:cs typeface="+mn-cs"/>
              </a:defRPr>
            </a:lvl6pPr>
            <a:lvl7pPr marL="2743200" algn="l" defTabSz="914400" rtl="0" eaLnBrk="1" latinLnBrk="0" hangingPunct="1">
              <a:defRPr sz="2400" kern="1200">
                <a:solidFill>
                  <a:schemeClr val="accent2"/>
                </a:solidFill>
                <a:latin typeface="Arial" charset="0"/>
                <a:ea typeface="ＭＳ Ｐゴシック" pitchFamily="34" charset="-128"/>
                <a:cs typeface="+mn-cs"/>
              </a:defRPr>
            </a:lvl7pPr>
            <a:lvl8pPr marL="3200400" algn="l" defTabSz="914400" rtl="0" eaLnBrk="1" latinLnBrk="0" hangingPunct="1">
              <a:defRPr sz="2400" kern="1200">
                <a:solidFill>
                  <a:schemeClr val="accent2"/>
                </a:solidFill>
                <a:latin typeface="Arial" charset="0"/>
                <a:ea typeface="ＭＳ Ｐゴシック" pitchFamily="34" charset="-128"/>
                <a:cs typeface="+mn-cs"/>
              </a:defRPr>
            </a:lvl8pPr>
            <a:lvl9pPr marL="3657600" algn="l" defTabSz="914400" rtl="0" eaLnBrk="1" latinLnBrk="0" hangingPunct="1">
              <a:defRPr sz="2400" kern="1200">
                <a:solidFill>
                  <a:schemeClr val="accent2"/>
                </a:solidFill>
                <a:latin typeface="Arial" charset="0"/>
                <a:ea typeface="ＭＳ Ｐゴシック" pitchFamily="34" charset="-128"/>
                <a:cs typeface="+mn-cs"/>
              </a:defRPr>
            </a:lvl9pPr>
          </a:lstStyle>
          <a:p>
            <a:fld id="{023A43B2-A396-4634-ABDF-4D704989D814}" type="slidenum">
              <a:rPr lang="en-US" smtClean="0">
                <a:solidFill>
                  <a:schemeClr val="tx1"/>
                </a:solidFill>
              </a:rPr>
              <a:pPr/>
              <a:t>‹#›</a:t>
            </a:fld>
            <a:endParaRPr lang="en-US" dirty="0">
              <a:solidFill>
                <a:schemeClr val="tx1"/>
              </a:solidFill>
            </a:endParaRP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35813" y="6522377"/>
            <a:ext cx="2280952" cy="190691"/>
          </a:xfrm>
          <a:prstGeom prst="rect">
            <a:avLst/>
          </a:prstGeom>
        </p:spPr>
      </p:pic>
    </p:spTree>
    <p:extLst>
      <p:ext uri="{BB962C8B-B14F-4D97-AF65-F5344CB8AC3E}">
        <p14:creationId xmlns:p14="http://schemas.microsoft.com/office/powerpoint/2010/main" val="3581604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senter Title 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r="25373" b="5513"/>
          <a:stretch/>
        </p:blipFill>
        <p:spPr>
          <a:xfrm>
            <a:off x="0" y="-6"/>
            <a:ext cx="9144000" cy="6512318"/>
          </a:xfrm>
          <a:prstGeom prst="rect">
            <a:avLst/>
          </a:prstGeom>
        </p:spPr>
      </p:pic>
      <p:sp>
        <p:nvSpPr>
          <p:cNvPr id="11" name="Rectangle 10"/>
          <p:cNvSpPr/>
          <p:nvPr userDrawn="1"/>
        </p:nvSpPr>
        <p:spPr>
          <a:xfrm>
            <a:off x="0" y="1752600"/>
            <a:ext cx="6172200" cy="2743200"/>
          </a:xfrm>
          <a:prstGeom prst="rect">
            <a:avLst/>
          </a:prstGeom>
          <a:gradFill flip="none" rotWithShape="1">
            <a:gsLst>
              <a:gs pos="50000">
                <a:schemeClr val="tx2">
                  <a:alpha val="68000"/>
                </a:schemeClr>
              </a:gs>
              <a:gs pos="100000">
                <a:schemeClr val="accent1">
                  <a:shade val="100000"/>
                  <a:satMod val="115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1" hasCustomPrompt="1"/>
          </p:nvPr>
        </p:nvSpPr>
        <p:spPr>
          <a:xfrm>
            <a:off x="363538" y="3159920"/>
            <a:ext cx="8412162" cy="457200"/>
          </a:xfrm>
          <a:prstGeom prst="rect">
            <a:avLst/>
          </a:prstGeom>
        </p:spPr>
        <p:txBody>
          <a:bodyPr lIns="0" tIns="0" rIns="0" bIns="0"/>
          <a:lstStyle>
            <a:lvl1pPr marL="0" indent="0">
              <a:buNone/>
              <a:defRPr sz="1600">
                <a:solidFill>
                  <a:schemeClr val="bg1"/>
                </a:solidFill>
              </a:defRPr>
            </a:lvl1pPr>
            <a:lvl2pPr marL="356616" indent="0">
              <a:buNone/>
              <a:defRPr/>
            </a:lvl2pPr>
            <a:lvl3pPr marL="649224" indent="0">
              <a:buNone/>
              <a:defRPr/>
            </a:lvl3pPr>
            <a:lvl4pPr marL="960120" indent="0">
              <a:buNone/>
              <a:defRPr/>
            </a:lvl4pPr>
            <a:lvl5pPr marL="1197864" indent="0">
              <a:buNone/>
              <a:defRPr/>
            </a:lvl5pPr>
          </a:lstStyle>
          <a:p>
            <a:pPr lvl="0"/>
            <a:r>
              <a:rPr lang="en-US" dirty="0" smtClean="0"/>
              <a:t>Presenter Name</a:t>
            </a:r>
          </a:p>
          <a:p>
            <a:pPr lvl="0"/>
            <a:endParaRPr lang="en-US" dirty="0"/>
          </a:p>
        </p:txBody>
      </p:sp>
      <p:sp>
        <p:nvSpPr>
          <p:cNvPr id="14" name="Text Placeholder 13"/>
          <p:cNvSpPr>
            <a:spLocks noGrp="1"/>
          </p:cNvSpPr>
          <p:nvPr>
            <p:ph type="body" sz="quarter" idx="12" hasCustomPrompt="1"/>
          </p:nvPr>
        </p:nvSpPr>
        <p:spPr>
          <a:xfrm>
            <a:off x="363538" y="3772343"/>
            <a:ext cx="8412162" cy="304800"/>
          </a:xfrm>
          <a:prstGeom prst="rect">
            <a:avLst/>
          </a:prstGeom>
        </p:spPr>
        <p:txBody>
          <a:bodyPr lIns="0" tIns="0" rIns="0" bIns="0">
            <a:noAutofit/>
          </a:bodyPr>
          <a:lstStyle>
            <a:lvl1pPr marL="0" indent="0">
              <a:buNone/>
              <a:defRPr sz="1200" baseline="0">
                <a:solidFill>
                  <a:schemeClr val="bg1"/>
                </a:solidFill>
              </a:defRPr>
            </a:lvl1pPr>
            <a:lvl2pPr marL="356616" indent="0">
              <a:buNone/>
              <a:defRPr sz="1100"/>
            </a:lvl2pPr>
            <a:lvl3pPr marL="649224" indent="0">
              <a:buNone/>
              <a:defRPr sz="1100"/>
            </a:lvl3pPr>
            <a:lvl4pPr marL="960120" indent="0">
              <a:buNone/>
              <a:defRPr sz="1100"/>
            </a:lvl4pPr>
            <a:lvl5pPr marL="1197864" indent="0">
              <a:buNone/>
              <a:defRPr sz="1100"/>
            </a:lvl5pPr>
          </a:lstStyle>
          <a:p>
            <a:pPr lvl="0"/>
            <a:r>
              <a:rPr lang="en-US" dirty="0" smtClean="0"/>
              <a:t>Presenter Title</a:t>
            </a:r>
          </a:p>
        </p:txBody>
      </p:sp>
      <p:sp>
        <p:nvSpPr>
          <p:cNvPr id="16" name="Text Placeholder 8"/>
          <p:cNvSpPr>
            <a:spLocks noGrp="1"/>
          </p:cNvSpPr>
          <p:nvPr>
            <p:ph type="body" sz="quarter" idx="13" hasCustomPrompt="1"/>
          </p:nvPr>
        </p:nvSpPr>
        <p:spPr>
          <a:xfrm>
            <a:off x="363538" y="2093120"/>
            <a:ext cx="8412162" cy="762000"/>
          </a:xfrm>
          <a:prstGeom prst="rect">
            <a:avLst/>
          </a:prstGeom>
        </p:spPr>
        <p:txBody>
          <a:bodyPr lIns="0" tIns="0" rIns="0" bIns="0"/>
          <a:lstStyle>
            <a:lvl1pPr marL="0" indent="0">
              <a:buNone/>
              <a:defRPr sz="2800">
                <a:solidFill>
                  <a:schemeClr val="bg1"/>
                </a:solidFill>
              </a:defRPr>
            </a:lvl1pPr>
            <a:lvl2pPr marL="356616" indent="0">
              <a:buNone/>
              <a:defRPr sz="2800">
                <a:solidFill>
                  <a:schemeClr val="bg1"/>
                </a:solidFill>
              </a:defRPr>
            </a:lvl2pPr>
          </a:lstStyle>
          <a:p>
            <a:pPr lvl="0"/>
            <a:r>
              <a:rPr lang="en-US" dirty="0" smtClean="0"/>
              <a:t>Presentation Title</a:t>
            </a:r>
            <a:endParaRPr lang="en-US" dirty="0"/>
          </a:p>
        </p:txBody>
      </p:sp>
      <p:sp>
        <p:nvSpPr>
          <p:cNvPr id="10" name="Rectangle 9"/>
          <p:cNvSpPr/>
          <p:nvPr userDrawn="1"/>
        </p:nvSpPr>
        <p:spPr>
          <a:xfrm>
            <a:off x="0" y="6498770"/>
            <a:ext cx="9144000" cy="359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p:cNvSpPr txBox="1">
            <a:spLocks/>
          </p:cNvSpPr>
          <p:nvPr userDrawn="1"/>
        </p:nvSpPr>
        <p:spPr>
          <a:xfrm>
            <a:off x="1" y="6498770"/>
            <a:ext cx="376233" cy="359230"/>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b="0" kern="1200">
                <a:solidFill>
                  <a:schemeClr val="bg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accent2"/>
                </a:solidFill>
                <a:latin typeface="Arial" charset="0"/>
                <a:ea typeface="ＭＳ Ｐゴシック" pitchFamily="34" charset="-128"/>
                <a:cs typeface="+mn-cs"/>
              </a:defRPr>
            </a:lvl5pPr>
            <a:lvl6pPr marL="2286000" algn="l" defTabSz="914400" rtl="0" eaLnBrk="1" latinLnBrk="0" hangingPunct="1">
              <a:defRPr sz="2400" kern="1200">
                <a:solidFill>
                  <a:schemeClr val="accent2"/>
                </a:solidFill>
                <a:latin typeface="Arial" charset="0"/>
                <a:ea typeface="ＭＳ Ｐゴシック" pitchFamily="34" charset="-128"/>
                <a:cs typeface="+mn-cs"/>
              </a:defRPr>
            </a:lvl6pPr>
            <a:lvl7pPr marL="2743200" algn="l" defTabSz="914400" rtl="0" eaLnBrk="1" latinLnBrk="0" hangingPunct="1">
              <a:defRPr sz="2400" kern="1200">
                <a:solidFill>
                  <a:schemeClr val="accent2"/>
                </a:solidFill>
                <a:latin typeface="Arial" charset="0"/>
                <a:ea typeface="ＭＳ Ｐゴシック" pitchFamily="34" charset="-128"/>
                <a:cs typeface="+mn-cs"/>
              </a:defRPr>
            </a:lvl7pPr>
            <a:lvl8pPr marL="3200400" algn="l" defTabSz="914400" rtl="0" eaLnBrk="1" latinLnBrk="0" hangingPunct="1">
              <a:defRPr sz="2400" kern="1200">
                <a:solidFill>
                  <a:schemeClr val="accent2"/>
                </a:solidFill>
                <a:latin typeface="Arial" charset="0"/>
                <a:ea typeface="ＭＳ Ｐゴシック" pitchFamily="34" charset="-128"/>
                <a:cs typeface="+mn-cs"/>
              </a:defRPr>
            </a:lvl8pPr>
            <a:lvl9pPr marL="3657600" algn="l" defTabSz="914400" rtl="0" eaLnBrk="1" latinLnBrk="0" hangingPunct="1">
              <a:defRPr sz="2400" kern="1200">
                <a:solidFill>
                  <a:schemeClr val="accent2"/>
                </a:solidFill>
                <a:latin typeface="Arial" charset="0"/>
                <a:ea typeface="ＭＳ Ｐゴシック" pitchFamily="34" charset="-128"/>
                <a:cs typeface="+mn-cs"/>
              </a:defRPr>
            </a:lvl9pPr>
          </a:lstStyle>
          <a:p>
            <a:fld id="{023A43B2-A396-4634-ABDF-4D704989D814}" type="slidenum">
              <a:rPr lang="en-US" smtClean="0">
                <a:solidFill>
                  <a:schemeClr val="tx1"/>
                </a:solidFill>
              </a:rPr>
              <a:pPr/>
              <a:t>‹#›</a:t>
            </a:fld>
            <a:endParaRPr lang="en-US"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49561" y="6617628"/>
            <a:ext cx="1867203" cy="156101"/>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80649" y="-5736"/>
            <a:ext cx="792099" cy="838200"/>
          </a:xfrm>
          <a:prstGeom prst="rect">
            <a:avLst/>
          </a:prstGeom>
        </p:spPr>
      </p:pic>
    </p:spTree>
    <p:extLst>
      <p:ext uri="{BB962C8B-B14F-4D97-AF65-F5344CB8AC3E}">
        <p14:creationId xmlns:p14="http://schemas.microsoft.com/office/powerpoint/2010/main" val="6951503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esenter Title J">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b="6750"/>
          <a:stretch/>
        </p:blipFill>
        <p:spPr>
          <a:xfrm>
            <a:off x="0" y="-5737"/>
            <a:ext cx="9144000" cy="6515394"/>
          </a:xfrm>
          <a:prstGeom prst="rect">
            <a:avLst/>
          </a:prstGeom>
        </p:spPr>
      </p:pic>
      <p:sp>
        <p:nvSpPr>
          <p:cNvPr id="11" name="Rectangle 10"/>
          <p:cNvSpPr/>
          <p:nvPr userDrawn="1"/>
        </p:nvSpPr>
        <p:spPr>
          <a:xfrm>
            <a:off x="0" y="1752600"/>
            <a:ext cx="6172200" cy="2743200"/>
          </a:xfrm>
          <a:prstGeom prst="rect">
            <a:avLst/>
          </a:prstGeom>
          <a:gradFill flip="none" rotWithShape="1">
            <a:gsLst>
              <a:gs pos="50000">
                <a:schemeClr val="tx2">
                  <a:alpha val="68000"/>
                </a:schemeClr>
              </a:gs>
              <a:gs pos="100000">
                <a:schemeClr val="accent1">
                  <a:shade val="100000"/>
                  <a:satMod val="115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1" hasCustomPrompt="1"/>
          </p:nvPr>
        </p:nvSpPr>
        <p:spPr>
          <a:xfrm>
            <a:off x="363538" y="3159920"/>
            <a:ext cx="8412162" cy="457200"/>
          </a:xfrm>
          <a:prstGeom prst="rect">
            <a:avLst/>
          </a:prstGeom>
        </p:spPr>
        <p:txBody>
          <a:bodyPr lIns="0" tIns="0" rIns="0" bIns="0"/>
          <a:lstStyle>
            <a:lvl1pPr marL="0" indent="0">
              <a:buNone/>
              <a:defRPr sz="1600">
                <a:solidFill>
                  <a:schemeClr val="bg1"/>
                </a:solidFill>
              </a:defRPr>
            </a:lvl1pPr>
            <a:lvl2pPr marL="356616" indent="0">
              <a:buNone/>
              <a:defRPr/>
            </a:lvl2pPr>
            <a:lvl3pPr marL="649224" indent="0">
              <a:buNone/>
              <a:defRPr/>
            </a:lvl3pPr>
            <a:lvl4pPr marL="960120" indent="0">
              <a:buNone/>
              <a:defRPr/>
            </a:lvl4pPr>
            <a:lvl5pPr marL="1197864" indent="0">
              <a:buNone/>
              <a:defRPr/>
            </a:lvl5pPr>
          </a:lstStyle>
          <a:p>
            <a:pPr lvl="0"/>
            <a:r>
              <a:rPr lang="en-US" dirty="0" smtClean="0"/>
              <a:t>Presenter Name</a:t>
            </a:r>
          </a:p>
          <a:p>
            <a:pPr lvl="0"/>
            <a:endParaRPr lang="en-US" dirty="0"/>
          </a:p>
        </p:txBody>
      </p:sp>
      <p:sp>
        <p:nvSpPr>
          <p:cNvPr id="14" name="Text Placeholder 13"/>
          <p:cNvSpPr>
            <a:spLocks noGrp="1"/>
          </p:cNvSpPr>
          <p:nvPr>
            <p:ph type="body" sz="quarter" idx="12" hasCustomPrompt="1"/>
          </p:nvPr>
        </p:nvSpPr>
        <p:spPr>
          <a:xfrm>
            <a:off x="363538" y="3772343"/>
            <a:ext cx="8412162" cy="304800"/>
          </a:xfrm>
          <a:prstGeom prst="rect">
            <a:avLst/>
          </a:prstGeom>
        </p:spPr>
        <p:txBody>
          <a:bodyPr lIns="0" tIns="0" rIns="0" bIns="0">
            <a:noAutofit/>
          </a:bodyPr>
          <a:lstStyle>
            <a:lvl1pPr marL="0" indent="0">
              <a:buNone/>
              <a:defRPr sz="1200" baseline="0">
                <a:solidFill>
                  <a:schemeClr val="bg1"/>
                </a:solidFill>
              </a:defRPr>
            </a:lvl1pPr>
            <a:lvl2pPr marL="356616" indent="0">
              <a:buNone/>
              <a:defRPr sz="1100"/>
            </a:lvl2pPr>
            <a:lvl3pPr marL="649224" indent="0">
              <a:buNone/>
              <a:defRPr sz="1100"/>
            </a:lvl3pPr>
            <a:lvl4pPr marL="960120" indent="0">
              <a:buNone/>
              <a:defRPr sz="1100"/>
            </a:lvl4pPr>
            <a:lvl5pPr marL="1197864" indent="0">
              <a:buNone/>
              <a:defRPr sz="1100"/>
            </a:lvl5pPr>
          </a:lstStyle>
          <a:p>
            <a:pPr lvl="0"/>
            <a:r>
              <a:rPr lang="en-US" dirty="0" smtClean="0"/>
              <a:t>Presenter Title</a:t>
            </a:r>
          </a:p>
        </p:txBody>
      </p:sp>
      <p:sp>
        <p:nvSpPr>
          <p:cNvPr id="16" name="Text Placeholder 8"/>
          <p:cNvSpPr>
            <a:spLocks noGrp="1"/>
          </p:cNvSpPr>
          <p:nvPr>
            <p:ph type="body" sz="quarter" idx="13" hasCustomPrompt="1"/>
          </p:nvPr>
        </p:nvSpPr>
        <p:spPr>
          <a:xfrm>
            <a:off x="363538" y="2093120"/>
            <a:ext cx="8412162" cy="762000"/>
          </a:xfrm>
          <a:prstGeom prst="rect">
            <a:avLst/>
          </a:prstGeom>
        </p:spPr>
        <p:txBody>
          <a:bodyPr lIns="0" tIns="0" rIns="0" bIns="0"/>
          <a:lstStyle>
            <a:lvl1pPr marL="0" indent="0">
              <a:buNone/>
              <a:defRPr sz="2800">
                <a:solidFill>
                  <a:schemeClr val="bg1"/>
                </a:solidFill>
              </a:defRPr>
            </a:lvl1pPr>
            <a:lvl2pPr marL="356616" indent="0">
              <a:buNone/>
              <a:defRPr sz="2800">
                <a:solidFill>
                  <a:schemeClr val="bg1"/>
                </a:solidFill>
              </a:defRPr>
            </a:lvl2pPr>
          </a:lstStyle>
          <a:p>
            <a:pPr lvl="0"/>
            <a:r>
              <a:rPr lang="en-US" dirty="0" smtClean="0"/>
              <a:t>Presentation Title</a:t>
            </a:r>
            <a:endParaRPr lang="en-US" dirty="0"/>
          </a:p>
        </p:txBody>
      </p:sp>
      <p:sp>
        <p:nvSpPr>
          <p:cNvPr id="10" name="Rectangle 9"/>
          <p:cNvSpPr/>
          <p:nvPr userDrawn="1"/>
        </p:nvSpPr>
        <p:spPr>
          <a:xfrm>
            <a:off x="0" y="6498770"/>
            <a:ext cx="9144000" cy="359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p:cNvSpPr txBox="1">
            <a:spLocks/>
          </p:cNvSpPr>
          <p:nvPr userDrawn="1"/>
        </p:nvSpPr>
        <p:spPr>
          <a:xfrm>
            <a:off x="1" y="6498770"/>
            <a:ext cx="376233" cy="359230"/>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b="0" kern="1200">
                <a:solidFill>
                  <a:schemeClr val="bg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accent2"/>
                </a:solidFill>
                <a:latin typeface="Arial" charset="0"/>
                <a:ea typeface="ＭＳ Ｐゴシック" pitchFamily="34" charset="-128"/>
                <a:cs typeface="+mn-cs"/>
              </a:defRPr>
            </a:lvl5pPr>
            <a:lvl6pPr marL="2286000" algn="l" defTabSz="914400" rtl="0" eaLnBrk="1" latinLnBrk="0" hangingPunct="1">
              <a:defRPr sz="2400" kern="1200">
                <a:solidFill>
                  <a:schemeClr val="accent2"/>
                </a:solidFill>
                <a:latin typeface="Arial" charset="0"/>
                <a:ea typeface="ＭＳ Ｐゴシック" pitchFamily="34" charset="-128"/>
                <a:cs typeface="+mn-cs"/>
              </a:defRPr>
            </a:lvl6pPr>
            <a:lvl7pPr marL="2743200" algn="l" defTabSz="914400" rtl="0" eaLnBrk="1" latinLnBrk="0" hangingPunct="1">
              <a:defRPr sz="2400" kern="1200">
                <a:solidFill>
                  <a:schemeClr val="accent2"/>
                </a:solidFill>
                <a:latin typeface="Arial" charset="0"/>
                <a:ea typeface="ＭＳ Ｐゴシック" pitchFamily="34" charset="-128"/>
                <a:cs typeface="+mn-cs"/>
              </a:defRPr>
            </a:lvl7pPr>
            <a:lvl8pPr marL="3200400" algn="l" defTabSz="914400" rtl="0" eaLnBrk="1" latinLnBrk="0" hangingPunct="1">
              <a:defRPr sz="2400" kern="1200">
                <a:solidFill>
                  <a:schemeClr val="accent2"/>
                </a:solidFill>
                <a:latin typeface="Arial" charset="0"/>
                <a:ea typeface="ＭＳ Ｐゴシック" pitchFamily="34" charset="-128"/>
                <a:cs typeface="+mn-cs"/>
              </a:defRPr>
            </a:lvl8pPr>
            <a:lvl9pPr marL="3657600" algn="l" defTabSz="914400" rtl="0" eaLnBrk="1" latinLnBrk="0" hangingPunct="1">
              <a:defRPr sz="2400" kern="1200">
                <a:solidFill>
                  <a:schemeClr val="accent2"/>
                </a:solidFill>
                <a:latin typeface="Arial" charset="0"/>
                <a:ea typeface="ＭＳ Ｐゴシック" pitchFamily="34" charset="-128"/>
                <a:cs typeface="+mn-cs"/>
              </a:defRPr>
            </a:lvl9pPr>
          </a:lstStyle>
          <a:p>
            <a:fld id="{023A43B2-A396-4634-ABDF-4D704989D814}" type="slidenum">
              <a:rPr lang="en-US" smtClean="0">
                <a:solidFill>
                  <a:schemeClr val="tx1"/>
                </a:solidFill>
              </a:rPr>
              <a:pPr/>
              <a:t>‹#›</a:t>
            </a:fld>
            <a:endParaRPr lang="en-US"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49561" y="6617628"/>
            <a:ext cx="1867203" cy="156101"/>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80649" y="-5736"/>
            <a:ext cx="792099" cy="838200"/>
          </a:xfrm>
          <a:prstGeom prst="rect">
            <a:avLst/>
          </a:prstGeom>
        </p:spPr>
      </p:pic>
    </p:spTree>
    <p:extLst>
      <p:ext uri="{BB962C8B-B14F-4D97-AF65-F5344CB8AC3E}">
        <p14:creationId xmlns:p14="http://schemas.microsoft.com/office/powerpoint/2010/main" val="28424034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esenter Title I">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968"/>
          <a:stretch/>
        </p:blipFill>
        <p:spPr>
          <a:xfrm>
            <a:off x="0" y="1"/>
            <a:ext cx="9144000" cy="6498770"/>
          </a:xfrm>
          <a:prstGeom prst="rect">
            <a:avLst/>
          </a:prstGeom>
        </p:spPr>
      </p:pic>
      <p:sp>
        <p:nvSpPr>
          <p:cNvPr id="17" name="Rectangle 16"/>
          <p:cNvSpPr/>
          <p:nvPr userDrawn="1"/>
        </p:nvSpPr>
        <p:spPr>
          <a:xfrm>
            <a:off x="0" y="1752600"/>
            <a:ext cx="6172200" cy="2743200"/>
          </a:xfrm>
          <a:prstGeom prst="rect">
            <a:avLst/>
          </a:prstGeom>
          <a:gradFill flip="none" rotWithShape="1">
            <a:gsLst>
              <a:gs pos="50000">
                <a:schemeClr val="tx2">
                  <a:alpha val="68000"/>
                </a:schemeClr>
              </a:gs>
              <a:gs pos="100000">
                <a:schemeClr val="accent1">
                  <a:shade val="100000"/>
                  <a:satMod val="115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1"/>
          <p:cNvSpPr>
            <a:spLocks noGrp="1"/>
          </p:cNvSpPr>
          <p:nvPr>
            <p:ph type="body" sz="quarter" idx="11" hasCustomPrompt="1"/>
          </p:nvPr>
        </p:nvSpPr>
        <p:spPr>
          <a:xfrm>
            <a:off x="363538" y="3159920"/>
            <a:ext cx="8412162" cy="457200"/>
          </a:xfrm>
          <a:prstGeom prst="rect">
            <a:avLst/>
          </a:prstGeom>
        </p:spPr>
        <p:txBody>
          <a:bodyPr lIns="0" tIns="0" rIns="0" bIns="0"/>
          <a:lstStyle>
            <a:lvl1pPr marL="0" indent="0">
              <a:buNone/>
              <a:defRPr sz="1600">
                <a:solidFill>
                  <a:schemeClr val="bg1"/>
                </a:solidFill>
              </a:defRPr>
            </a:lvl1pPr>
            <a:lvl2pPr marL="356616" indent="0">
              <a:buNone/>
              <a:defRPr/>
            </a:lvl2pPr>
            <a:lvl3pPr marL="649224" indent="0">
              <a:buNone/>
              <a:defRPr/>
            </a:lvl3pPr>
            <a:lvl4pPr marL="960120" indent="0">
              <a:buNone/>
              <a:defRPr/>
            </a:lvl4pPr>
            <a:lvl5pPr marL="1197864" indent="0">
              <a:buNone/>
              <a:defRPr/>
            </a:lvl5pPr>
          </a:lstStyle>
          <a:p>
            <a:pPr lvl="0"/>
            <a:r>
              <a:rPr lang="en-US" dirty="0" smtClean="0"/>
              <a:t>Presenter Name</a:t>
            </a:r>
          </a:p>
          <a:p>
            <a:pPr lvl="0"/>
            <a:endParaRPr lang="en-US" dirty="0"/>
          </a:p>
        </p:txBody>
      </p:sp>
      <p:sp>
        <p:nvSpPr>
          <p:cNvPr id="19" name="Text Placeholder 13"/>
          <p:cNvSpPr>
            <a:spLocks noGrp="1"/>
          </p:cNvSpPr>
          <p:nvPr>
            <p:ph type="body" sz="quarter" idx="12" hasCustomPrompt="1"/>
          </p:nvPr>
        </p:nvSpPr>
        <p:spPr>
          <a:xfrm>
            <a:off x="363538" y="3772343"/>
            <a:ext cx="8412162" cy="304800"/>
          </a:xfrm>
          <a:prstGeom prst="rect">
            <a:avLst/>
          </a:prstGeom>
        </p:spPr>
        <p:txBody>
          <a:bodyPr lIns="0" tIns="0" rIns="0" bIns="0">
            <a:noAutofit/>
          </a:bodyPr>
          <a:lstStyle>
            <a:lvl1pPr marL="0" indent="0">
              <a:buNone/>
              <a:defRPr sz="1200" baseline="0">
                <a:solidFill>
                  <a:schemeClr val="bg1"/>
                </a:solidFill>
              </a:defRPr>
            </a:lvl1pPr>
            <a:lvl2pPr marL="356616" indent="0">
              <a:buNone/>
              <a:defRPr sz="1100"/>
            </a:lvl2pPr>
            <a:lvl3pPr marL="649224" indent="0">
              <a:buNone/>
              <a:defRPr sz="1100"/>
            </a:lvl3pPr>
            <a:lvl4pPr marL="960120" indent="0">
              <a:buNone/>
              <a:defRPr sz="1100"/>
            </a:lvl4pPr>
            <a:lvl5pPr marL="1197864" indent="0">
              <a:buNone/>
              <a:defRPr sz="1100"/>
            </a:lvl5pPr>
          </a:lstStyle>
          <a:p>
            <a:pPr lvl="0"/>
            <a:r>
              <a:rPr lang="en-US" dirty="0" smtClean="0"/>
              <a:t>Presenter Title</a:t>
            </a:r>
          </a:p>
        </p:txBody>
      </p:sp>
      <p:sp>
        <p:nvSpPr>
          <p:cNvPr id="20" name="Text Placeholder 8"/>
          <p:cNvSpPr>
            <a:spLocks noGrp="1"/>
          </p:cNvSpPr>
          <p:nvPr>
            <p:ph type="body" sz="quarter" idx="13" hasCustomPrompt="1"/>
          </p:nvPr>
        </p:nvSpPr>
        <p:spPr>
          <a:xfrm>
            <a:off x="363538" y="2093120"/>
            <a:ext cx="8412162" cy="762000"/>
          </a:xfrm>
          <a:prstGeom prst="rect">
            <a:avLst/>
          </a:prstGeom>
        </p:spPr>
        <p:txBody>
          <a:bodyPr lIns="0" tIns="0" rIns="0" bIns="0"/>
          <a:lstStyle>
            <a:lvl1pPr marL="0" indent="0">
              <a:buNone/>
              <a:defRPr sz="2800">
                <a:solidFill>
                  <a:schemeClr val="bg1"/>
                </a:solidFill>
              </a:defRPr>
            </a:lvl1pPr>
            <a:lvl2pPr marL="356616" indent="0">
              <a:buNone/>
              <a:defRPr sz="2800">
                <a:solidFill>
                  <a:schemeClr val="bg1"/>
                </a:solidFill>
              </a:defRPr>
            </a:lvl2pPr>
          </a:lstStyle>
          <a:p>
            <a:pPr lvl="0"/>
            <a:r>
              <a:rPr lang="en-US" dirty="0" smtClean="0"/>
              <a:t>Presentation Title</a:t>
            </a:r>
            <a:endParaRPr lang="en-US" dirty="0"/>
          </a:p>
        </p:txBody>
      </p:sp>
      <p:sp>
        <p:nvSpPr>
          <p:cNvPr id="11" name="Rectangle 10"/>
          <p:cNvSpPr/>
          <p:nvPr userDrawn="1"/>
        </p:nvSpPr>
        <p:spPr>
          <a:xfrm>
            <a:off x="0" y="6498770"/>
            <a:ext cx="9144000" cy="359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2"/>
          <p:cNvSpPr txBox="1">
            <a:spLocks/>
          </p:cNvSpPr>
          <p:nvPr userDrawn="1"/>
        </p:nvSpPr>
        <p:spPr>
          <a:xfrm>
            <a:off x="1" y="6498770"/>
            <a:ext cx="376233" cy="359230"/>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b="0" kern="1200">
                <a:solidFill>
                  <a:schemeClr val="bg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accent2"/>
                </a:solidFill>
                <a:latin typeface="Arial" charset="0"/>
                <a:ea typeface="ＭＳ Ｐゴシック" pitchFamily="34" charset="-128"/>
                <a:cs typeface="+mn-cs"/>
              </a:defRPr>
            </a:lvl5pPr>
            <a:lvl6pPr marL="2286000" algn="l" defTabSz="914400" rtl="0" eaLnBrk="1" latinLnBrk="0" hangingPunct="1">
              <a:defRPr sz="2400" kern="1200">
                <a:solidFill>
                  <a:schemeClr val="accent2"/>
                </a:solidFill>
                <a:latin typeface="Arial" charset="0"/>
                <a:ea typeface="ＭＳ Ｐゴシック" pitchFamily="34" charset="-128"/>
                <a:cs typeface="+mn-cs"/>
              </a:defRPr>
            </a:lvl6pPr>
            <a:lvl7pPr marL="2743200" algn="l" defTabSz="914400" rtl="0" eaLnBrk="1" latinLnBrk="0" hangingPunct="1">
              <a:defRPr sz="2400" kern="1200">
                <a:solidFill>
                  <a:schemeClr val="accent2"/>
                </a:solidFill>
                <a:latin typeface="Arial" charset="0"/>
                <a:ea typeface="ＭＳ Ｐゴシック" pitchFamily="34" charset="-128"/>
                <a:cs typeface="+mn-cs"/>
              </a:defRPr>
            </a:lvl7pPr>
            <a:lvl8pPr marL="3200400" algn="l" defTabSz="914400" rtl="0" eaLnBrk="1" latinLnBrk="0" hangingPunct="1">
              <a:defRPr sz="2400" kern="1200">
                <a:solidFill>
                  <a:schemeClr val="accent2"/>
                </a:solidFill>
                <a:latin typeface="Arial" charset="0"/>
                <a:ea typeface="ＭＳ Ｐゴシック" pitchFamily="34" charset="-128"/>
                <a:cs typeface="+mn-cs"/>
              </a:defRPr>
            </a:lvl8pPr>
            <a:lvl9pPr marL="3657600" algn="l" defTabSz="914400" rtl="0" eaLnBrk="1" latinLnBrk="0" hangingPunct="1">
              <a:defRPr sz="2400" kern="1200">
                <a:solidFill>
                  <a:schemeClr val="accent2"/>
                </a:solidFill>
                <a:latin typeface="Arial" charset="0"/>
                <a:ea typeface="ＭＳ Ｐゴシック" pitchFamily="34" charset="-128"/>
                <a:cs typeface="+mn-cs"/>
              </a:defRPr>
            </a:lvl9pPr>
          </a:lstStyle>
          <a:p>
            <a:fld id="{023A43B2-A396-4634-ABDF-4D704989D814}" type="slidenum">
              <a:rPr lang="en-US" smtClean="0">
                <a:solidFill>
                  <a:schemeClr val="tx1"/>
                </a:solidFill>
              </a:rPr>
              <a:pPr/>
              <a:t>‹#›</a:t>
            </a:fld>
            <a:endParaRPr lang="en-US" dirty="0">
              <a:solidFill>
                <a:schemeClr val="tx1"/>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49561" y="6617628"/>
            <a:ext cx="1867203" cy="156101"/>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80649" y="-5736"/>
            <a:ext cx="792099" cy="838200"/>
          </a:xfrm>
          <a:prstGeom prst="rect">
            <a:avLst/>
          </a:prstGeom>
        </p:spPr>
      </p:pic>
    </p:spTree>
    <p:extLst>
      <p:ext uri="{BB962C8B-B14F-4D97-AF65-F5344CB8AC3E}">
        <p14:creationId xmlns:p14="http://schemas.microsoft.com/office/powerpoint/2010/main" val="15539922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177800"/>
            <a:ext cx="7010400" cy="73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5" name="Rectangle 4"/>
          <p:cNvSpPr/>
          <p:nvPr userDrawn="1"/>
        </p:nvSpPr>
        <p:spPr>
          <a:xfrm>
            <a:off x="0" y="177800"/>
            <a:ext cx="547688"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9" name="Title 1"/>
          <p:cNvSpPr>
            <a:spLocks noGrp="1"/>
          </p:cNvSpPr>
          <p:nvPr>
            <p:ph type="title"/>
          </p:nvPr>
        </p:nvSpPr>
        <p:spPr>
          <a:xfrm>
            <a:off x="547100" y="177801"/>
            <a:ext cx="6463301" cy="729465"/>
          </a:xfrm>
          <a:prstGeom prst="rect">
            <a:avLst/>
          </a:prstGeo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13" name="Content Placeholder 3"/>
          <p:cNvSpPr>
            <a:spLocks noGrp="1"/>
          </p:cNvSpPr>
          <p:nvPr>
            <p:ph sz="half" idx="13"/>
          </p:nvPr>
        </p:nvSpPr>
        <p:spPr>
          <a:xfrm>
            <a:off x="547099" y="1295400"/>
            <a:ext cx="8063501" cy="4368800"/>
          </a:xfrm>
          <a:prstGeom prst="rect">
            <a:avLst/>
          </a:prstGeom>
        </p:spPr>
        <p:txBody>
          <a:bodyPr/>
          <a:lstStyle>
            <a:lvl1pPr>
              <a:defRPr sz="16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3"/>
          <p:cNvSpPr>
            <a:spLocks noGrp="1"/>
          </p:cNvSpPr>
          <p:nvPr>
            <p:ph type="sldNum" sz="quarter" idx="14"/>
          </p:nvPr>
        </p:nvSpPr>
        <p:spPr>
          <a:xfrm>
            <a:off x="0" y="6273800"/>
            <a:ext cx="457200" cy="584200"/>
          </a:xfrm>
          <a:prstGeom prst="rect">
            <a:avLst/>
          </a:prstGeom>
        </p:spPr>
        <p:txBody>
          <a:bodyPr/>
          <a:lstStyle>
            <a:lvl1pPr eaLnBrk="0" fontAlgn="base" hangingPunct="0">
              <a:spcBef>
                <a:spcPct val="0"/>
              </a:spcBef>
              <a:spcAft>
                <a:spcPct val="0"/>
              </a:spcAft>
              <a:defRPr>
                <a:latin typeface="Arial" charset="0"/>
              </a:defRPr>
            </a:lvl1pPr>
          </a:lstStyle>
          <a:p>
            <a:pPr>
              <a:defRPr/>
            </a:pPr>
            <a:fld id="{B2769511-EAFE-4616-9EB1-D1D1A6FEB5E8}"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0648" y="-5736"/>
            <a:ext cx="706152" cy="996336"/>
          </a:xfrm>
          <a:prstGeom prst="rect">
            <a:avLst/>
          </a:prstGeom>
        </p:spPr>
      </p:pic>
    </p:spTree>
    <p:extLst>
      <p:ext uri="{BB962C8B-B14F-4D97-AF65-F5344CB8AC3E}">
        <p14:creationId xmlns:p14="http://schemas.microsoft.com/office/powerpoint/2010/main" val="3967675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Content: Two Line">
    <p:bg>
      <p:bgRef idx="1001">
        <a:schemeClr val="bg1"/>
      </p:bgRef>
    </p:bg>
    <p:spTree>
      <p:nvGrpSpPr>
        <p:cNvPr id="1" name=""/>
        <p:cNvGrpSpPr/>
        <p:nvPr/>
      </p:nvGrpSpPr>
      <p:grpSpPr>
        <a:xfrm>
          <a:off x="0" y="0"/>
          <a:ext cx="0" cy="0"/>
          <a:chOff x="0" y="0"/>
          <a:chExt cx="0" cy="0"/>
        </a:xfrm>
      </p:grpSpPr>
      <p:sp>
        <p:nvSpPr>
          <p:cNvPr id="11" name="Content Placeholder 2"/>
          <p:cNvSpPr>
            <a:spLocks noGrp="1"/>
          </p:cNvSpPr>
          <p:nvPr>
            <p:ph sz="quarter" idx="10" hasCustomPrompt="1"/>
          </p:nvPr>
        </p:nvSpPr>
        <p:spPr>
          <a:xfrm>
            <a:off x="363538" y="1396222"/>
            <a:ext cx="8412163" cy="4968065"/>
          </a:xfrm>
          <a:prstGeom prst="rect">
            <a:avLst/>
          </a:prstGeom>
        </p:spPr>
        <p:txBody>
          <a:bodyPr lIns="0" tIns="0" rIns="0" bIns="0">
            <a:normAutofit/>
          </a:bodyPr>
          <a:lstStyle>
            <a:lvl1pPr marL="320040" indent="-320040">
              <a:buClr>
                <a:srgbClr val="4FABFF"/>
              </a:buClr>
              <a:buFont typeface="Wingdings" charset="2"/>
              <a:buChar char="§"/>
              <a:defRPr sz="1800"/>
            </a:lvl1pPr>
            <a:lvl2pPr marL="630936" indent="-274320">
              <a:buClr>
                <a:srgbClr val="4FABFF"/>
              </a:buClr>
              <a:buFont typeface="Wingdings" charset="2"/>
              <a:buChar char="§"/>
              <a:defRPr sz="1800"/>
            </a:lvl2pPr>
            <a:lvl3pPr marL="923544" indent="-274320">
              <a:buClr>
                <a:srgbClr val="4FABFF"/>
              </a:buClr>
              <a:buFont typeface="Wingdings" charset="2"/>
              <a:buChar char="§"/>
              <a:defRPr sz="1800"/>
            </a:lvl3pPr>
            <a:lvl4pPr marL="1188720" indent="-228600">
              <a:buClr>
                <a:srgbClr val="4FABFF"/>
              </a:buClr>
              <a:buFont typeface="Wingdings" charset="2"/>
              <a:buChar char="§"/>
              <a:defRPr sz="1800"/>
            </a:lvl4pPr>
            <a:lvl5pPr marL="1369314" indent="-171450">
              <a:buClr>
                <a:srgbClr val="4FABFF"/>
              </a:buClr>
              <a:buFont typeface="Wingdings" charset="2"/>
              <a:buChar cha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Placeholder 8"/>
          <p:cNvSpPr>
            <a:spLocks noGrp="1"/>
          </p:cNvSpPr>
          <p:nvPr>
            <p:ph type="title" hasCustomPrompt="1"/>
          </p:nvPr>
        </p:nvSpPr>
        <p:spPr>
          <a:xfrm>
            <a:off x="363539" y="299311"/>
            <a:ext cx="8412162" cy="979808"/>
          </a:xfrm>
          <a:prstGeom prst="rect">
            <a:avLst/>
          </a:prstGeom>
        </p:spPr>
        <p:txBody>
          <a:bodyPr vert="horz" lIns="0" tIns="0" rIns="0" bIns="0" anchor="t" anchorCtr="0">
            <a:noAutofit/>
          </a:bodyPr>
          <a:lstStyle>
            <a:lvl1pPr>
              <a:lnSpc>
                <a:spcPts val="3800"/>
              </a:lnSpc>
              <a:defRPr baseline="0"/>
            </a:lvl1pPr>
          </a:lstStyle>
          <a:p>
            <a:r>
              <a:rPr lang="en-US" dirty="0" smtClean="0"/>
              <a:t>This is a Template for a Headline with Two Lines</a:t>
            </a:r>
            <a:endParaRPr lang="en-US" dirty="0"/>
          </a:p>
        </p:txBody>
      </p:sp>
    </p:spTree>
    <p:extLst>
      <p:ext uri="{BB962C8B-B14F-4D97-AF65-F5344CB8AC3E}">
        <p14:creationId xmlns:p14="http://schemas.microsoft.com/office/powerpoint/2010/main" val="3334925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Content: One Line">
    <p:bg>
      <p:bgRef idx="1001">
        <a:schemeClr val="bg1"/>
      </p:bgRef>
    </p:bg>
    <p:spTree>
      <p:nvGrpSpPr>
        <p:cNvPr id="1" name=""/>
        <p:cNvGrpSpPr/>
        <p:nvPr/>
      </p:nvGrpSpPr>
      <p:grpSpPr>
        <a:xfrm>
          <a:off x="0" y="0"/>
          <a:ext cx="0" cy="0"/>
          <a:chOff x="0" y="0"/>
          <a:chExt cx="0" cy="0"/>
        </a:xfrm>
      </p:grpSpPr>
      <p:sp>
        <p:nvSpPr>
          <p:cNvPr id="14" name="Content Placeholder 2"/>
          <p:cNvSpPr>
            <a:spLocks noGrp="1"/>
          </p:cNvSpPr>
          <p:nvPr>
            <p:ph sz="quarter" idx="10" hasCustomPrompt="1"/>
          </p:nvPr>
        </p:nvSpPr>
        <p:spPr>
          <a:xfrm>
            <a:off x="363538" y="952567"/>
            <a:ext cx="8412163" cy="5411721"/>
          </a:xfrm>
          <a:prstGeom prst="rect">
            <a:avLst/>
          </a:prstGeom>
        </p:spPr>
        <p:txBody>
          <a:bodyPr lIns="0" tIns="0" rIns="0" bIns="0">
            <a:normAutofit/>
          </a:bodyPr>
          <a:lstStyle>
            <a:lvl1pPr marL="320040" indent="-320040">
              <a:buClr>
                <a:srgbClr val="4FABFF"/>
              </a:buClr>
              <a:buFont typeface="Wingdings" charset="2"/>
              <a:buChar char="§"/>
              <a:defRPr sz="1800"/>
            </a:lvl1pPr>
            <a:lvl2pPr marL="630936" indent="-274320">
              <a:buClr>
                <a:srgbClr val="4FABFF"/>
              </a:buClr>
              <a:buFont typeface="Wingdings" charset="2"/>
              <a:buChar char="§"/>
              <a:defRPr sz="1800"/>
            </a:lvl2pPr>
            <a:lvl3pPr marL="923544" indent="-274320">
              <a:buClr>
                <a:srgbClr val="4FABFF"/>
              </a:buClr>
              <a:buFont typeface="Wingdings" charset="2"/>
              <a:buChar char="§"/>
              <a:defRPr sz="1800"/>
            </a:lvl3pPr>
            <a:lvl4pPr marL="1188720" indent="-228600">
              <a:buClr>
                <a:srgbClr val="4FABFF"/>
              </a:buClr>
              <a:buFont typeface="Wingdings" charset="2"/>
              <a:buChar char="§"/>
              <a:defRPr sz="1800"/>
            </a:lvl4pPr>
            <a:lvl5pPr marL="1369314" indent="-171450">
              <a:buClr>
                <a:srgbClr val="4FABFF"/>
              </a:buClr>
              <a:buFont typeface="Wingdings" charset="2"/>
              <a:buChar cha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Placeholder 8"/>
          <p:cNvSpPr>
            <a:spLocks noGrp="1"/>
          </p:cNvSpPr>
          <p:nvPr>
            <p:ph type="title" hasCustomPrompt="1"/>
          </p:nvPr>
        </p:nvSpPr>
        <p:spPr>
          <a:xfrm>
            <a:off x="363539" y="299311"/>
            <a:ext cx="8412162" cy="566659"/>
          </a:xfrm>
          <a:prstGeom prst="rect">
            <a:avLst/>
          </a:prstGeom>
        </p:spPr>
        <p:txBody>
          <a:bodyPr vert="horz" lIns="0" tIns="0" rIns="0" bIns="0" anchor="t" anchorCtr="0">
            <a:noAutofit/>
          </a:bodyPr>
          <a:lstStyle>
            <a:lvl1pPr>
              <a:lnSpc>
                <a:spcPts val="3800"/>
              </a:lnSpc>
              <a:defRPr baseline="0"/>
            </a:lvl1pPr>
          </a:lstStyle>
          <a:p>
            <a:r>
              <a:rPr lang="en-US" dirty="0" smtClean="0"/>
              <a:t>This is a One Line Headline</a:t>
            </a:r>
            <a:endParaRPr lang="en-US" dirty="0"/>
          </a:p>
        </p:txBody>
      </p:sp>
    </p:spTree>
    <p:extLst>
      <p:ext uri="{BB962C8B-B14F-4D97-AF65-F5344CB8AC3E}">
        <p14:creationId xmlns:p14="http://schemas.microsoft.com/office/powerpoint/2010/main" val="18819948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Content Blue: Two Line">
    <p:bg>
      <p:bgPr>
        <a:gradFill>
          <a:gsLst>
            <a:gs pos="0">
              <a:srgbClr val="4FABFF"/>
            </a:gs>
            <a:gs pos="50000">
              <a:srgbClr val="00549F"/>
            </a:gs>
            <a:gs pos="100000">
              <a:srgbClr val="003260"/>
            </a:gs>
          </a:gsLst>
          <a:lin ang="6600000" scaled="0"/>
        </a:gradFill>
        <a:effectLst/>
      </p:bgPr>
    </p:bg>
    <p:spTree>
      <p:nvGrpSpPr>
        <p:cNvPr id="1" name=""/>
        <p:cNvGrpSpPr/>
        <p:nvPr/>
      </p:nvGrpSpPr>
      <p:grpSpPr>
        <a:xfrm>
          <a:off x="0" y="0"/>
          <a:ext cx="0" cy="0"/>
          <a:chOff x="0" y="0"/>
          <a:chExt cx="0" cy="0"/>
        </a:xfrm>
      </p:grpSpPr>
      <p:sp>
        <p:nvSpPr>
          <p:cNvPr id="11" name="Content Placeholder 2"/>
          <p:cNvSpPr>
            <a:spLocks noGrp="1"/>
          </p:cNvSpPr>
          <p:nvPr>
            <p:ph sz="quarter" idx="10" hasCustomPrompt="1"/>
          </p:nvPr>
        </p:nvSpPr>
        <p:spPr>
          <a:xfrm>
            <a:off x="363538" y="1396222"/>
            <a:ext cx="8412163" cy="4968065"/>
          </a:xfrm>
          <a:prstGeom prst="rect">
            <a:avLst/>
          </a:prstGeom>
        </p:spPr>
        <p:txBody>
          <a:bodyPr lIns="0" tIns="0" rIns="0" bIns="0">
            <a:normAutofit/>
          </a:bodyPr>
          <a:lstStyle>
            <a:lvl1pPr marL="320040" indent="-320040">
              <a:buClr>
                <a:srgbClr val="4FABFF"/>
              </a:buClr>
              <a:buFont typeface="Wingdings" charset="2"/>
              <a:buChar char="§"/>
              <a:defRPr sz="1800">
                <a:solidFill>
                  <a:schemeClr val="bg1"/>
                </a:solidFill>
              </a:defRPr>
            </a:lvl1pPr>
            <a:lvl2pPr marL="630936" indent="-274320">
              <a:buClr>
                <a:srgbClr val="4FABFF"/>
              </a:buClr>
              <a:buFont typeface="Wingdings" charset="2"/>
              <a:buChar char="§"/>
              <a:defRPr sz="1800">
                <a:solidFill>
                  <a:schemeClr val="bg1"/>
                </a:solidFill>
              </a:defRPr>
            </a:lvl2pPr>
            <a:lvl3pPr marL="923544" indent="-274320">
              <a:buClr>
                <a:srgbClr val="4FABFF"/>
              </a:buClr>
              <a:buFont typeface="Wingdings" charset="2"/>
              <a:buChar char="§"/>
              <a:defRPr sz="1800">
                <a:solidFill>
                  <a:schemeClr val="bg1"/>
                </a:solidFill>
              </a:defRPr>
            </a:lvl3pPr>
            <a:lvl4pPr marL="1188720" indent="-228600">
              <a:buClr>
                <a:srgbClr val="4FABFF"/>
              </a:buClr>
              <a:buFont typeface="Wingdings" charset="2"/>
              <a:buChar char="§"/>
              <a:defRPr sz="1800">
                <a:solidFill>
                  <a:schemeClr val="bg1"/>
                </a:solidFill>
              </a:defRPr>
            </a:lvl4pPr>
            <a:lvl5pPr marL="1369314" indent="-171450">
              <a:buClr>
                <a:srgbClr val="4FABFF"/>
              </a:buClr>
              <a:buFont typeface="Wingdings" charset="2"/>
              <a:buChar char="§"/>
              <a:defRPr sz="1800">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Placeholder 8"/>
          <p:cNvSpPr>
            <a:spLocks noGrp="1"/>
          </p:cNvSpPr>
          <p:nvPr>
            <p:ph type="title" hasCustomPrompt="1"/>
          </p:nvPr>
        </p:nvSpPr>
        <p:spPr>
          <a:xfrm>
            <a:off x="363539" y="299311"/>
            <a:ext cx="8412162" cy="979808"/>
          </a:xfrm>
          <a:prstGeom prst="rect">
            <a:avLst/>
          </a:prstGeom>
        </p:spPr>
        <p:txBody>
          <a:bodyPr vert="horz" lIns="0" tIns="0" rIns="0" bIns="0" anchor="t" anchorCtr="0">
            <a:noAutofit/>
          </a:bodyPr>
          <a:lstStyle>
            <a:lvl1pPr>
              <a:lnSpc>
                <a:spcPts val="3800"/>
              </a:lnSpc>
              <a:defRPr baseline="0">
                <a:solidFill>
                  <a:schemeClr val="bg1"/>
                </a:solidFill>
              </a:defRPr>
            </a:lvl1pPr>
          </a:lstStyle>
          <a:p>
            <a:r>
              <a:rPr lang="en-US" dirty="0" smtClean="0"/>
              <a:t>This is a Template for a Headline with Two Lines</a:t>
            </a:r>
            <a:endParaRPr lang="en-US" dirty="0"/>
          </a:p>
        </p:txBody>
      </p:sp>
    </p:spTree>
    <p:extLst>
      <p:ext uri="{BB962C8B-B14F-4D97-AF65-F5344CB8AC3E}">
        <p14:creationId xmlns:p14="http://schemas.microsoft.com/office/powerpoint/2010/main" val="3546641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Main Content Blue: One Line">
    <p:bg>
      <p:bgPr>
        <a:gradFill>
          <a:gsLst>
            <a:gs pos="0">
              <a:srgbClr val="4FABFF"/>
            </a:gs>
            <a:gs pos="50000">
              <a:srgbClr val="00549F"/>
            </a:gs>
            <a:gs pos="100000">
              <a:srgbClr val="003260"/>
            </a:gs>
          </a:gsLst>
          <a:lin ang="6600000" scaled="0"/>
        </a:gradFill>
        <a:effectLst/>
      </p:bgPr>
    </p:bg>
    <p:spTree>
      <p:nvGrpSpPr>
        <p:cNvPr id="1" name=""/>
        <p:cNvGrpSpPr/>
        <p:nvPr/>
      </p:nvGrpSpPr>
      <p:grpSpPr>
        <a:xfrm>
          <a:off x="0" y="0"/>
          <a:ext cx="0" cy="0"/>
          <a:chOff x="0" y="0"/>
          <a:chExt cx="0" cy="0"/>
        </a:xfrm>
      </p:grpSpPr>
      <p:sp>
        <p:nvSpPr>
          <p:cNvPr id="12" name="Content Placeholder 2"/>
          <p:cNvSpPr>
            <a:spLocks noGrp="1"/>
          </p:cNvSpPr>
          <p:nvPr>
            <p:ph sz="quarter" idx="10" hasCustomPrompt="1"/>
          </p:nvPr>
        </p:nvSpPr>
        <p:spPr>
          <a:xfrm>
            <a:off x="363538" y="952567"/>
            <a:ext cx="8412163" cy="5411721"/>
          </a:xfrm>
          <a:prstGeom prst="rect">
            <a:avLst/>
          </a:prstGeom>
        </p:spPr>
        <p:txBody>
          <a:bodyPr lIns="0" tIns="0" rIns="0" bIns="0">
            <a:normAutofit/>
          </a:bodyPr>
          <a:lstStyle>
            <a:lvl1pPr marL="320040" indent="-320040">
              <a:buClr>
                <a:srgbClr val="4FABFF"/>
              </a:buClr>
              <a:buFont typeface="Wingdings" charset="2"/>
              <a:buChar char="§"/>
              <a:defRPr sz="1800">
                <a:solidFill>
                  <a:srgbClr val="FFFFFF"/>
                </a:solidFill>
              </a:defRPr>
            </a:lvl1pPr>
            <a:lvl2pPr marL="630936" indent="-274320">
              <a:buClr>
                <a:srgbClr val="4FABFF"/>
              </a:buClr>
              <a:buFont typeface="Wingdings" charset="2"/>
              <a:buChar char="§"/>
              <a:defRPr sz="1800">
                <a:solidFill>
                  <a:srgbClr val="FFFFFF"/>
                </a:solidFill>
              </a:defRPr>
            </a:lvl2pPr>
            <a:lvl3pPr marL="923544" indent="-274320">
              <a:buClr>
                <a:srgbClr val="4FABFF"/>
              </a:buClr>
              <a:buFont typeface="Wingdings" charset="2"/>
              <a:buChar char="§"/>
              <a:defRPr sz="1800">
                <a:solidFill>
                  <a:srgbClr val="FFFFFF"/>
                </a:solidFill>
              </a:defRPr>
            </a:lvl3pPr>
            <a:lvl4pPr marL="1188720" indent="-228600">
              <a:buClr>
                <a:srgbClr val="4FABFF"/>
              </a:buClr>
              <a:buFont typeface="Wingdings" charset="2"/>
              <a:buChar char="§"/>
              <a:defRPr sz="1800">
                <a:solidFill>
                  <a:srgbClr val="FFFFFF"/>
                </a:solidFill>
              </a:defRPr>
            </a:lvl4pPr>
            <a:lvl5pPr marL="1369314" indent="-171450">
              <a:buClr>
                <a:srgbClr val="4FABFF"/>
              </a:buClr>
              <a:buFont typeface="Wingdings" charset="2"/>
              <a:buChar char="§"/>
              <a:defRPr sz="1800">
                <a:solidFill>
                  <a:srgbClr val="FFFFFF"/>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Placeholder 8"/>
          <p:cNvSpPr>
            <a:spLocks noGrp="1"/>
          </p:cNvSpPr>
          <p:nvPr>
            <p:ph type="title" hasCustomPrompt="1"/>
          </p:nvPr>
        </p:nvSpPr>
        <p:spPr>
          <a:xfrm>
            <a:off x="363539" y="299311"/>
            <a:ext cx="8412162" cy="566659"/>
          </a:xfrm>
          <a:prstGeom prst="rect">
            <a:avLst/>
          </a:prstGeom>
        </p:spPr>
        <p:txBody>
          <a:bodyPr vert="horz" lIns="0" tIns="0" rIns="0" bIns="0" anchor="t" anchorCtr="0">
            <a:noAutofit/>
          </a:bodyPr>
          <a:lstStyle>
            <a:lvl1pPr>
              <a:lnSpc>
                <a:spcPts val="3800"/>
              </a:lnSpc>
              <a:defRPr baseline="0">
                <a:solidFill>
                  <a:srgbClr val="FFFFFF"/>
                </a:solidFill>
              </a:defRPr>
            </a:lvl1pPr>
          </a:lstStyle>
          <a:p>
            <a:r>
              <a:rPr lang="en-US" dirty="0" smtClean="0"/>
              <a:t>This is a One Line Headline</a:t>
            </a:r>
            <a:endParaRPr lang="en-US" dirty="0"/>
          </a:p>
        </p:txBody>
      </p:sp>
    </p:spTree>
    <p:extLst>
      <p:ext uri="{BB962C8B-B14F-4D97-AF65-F5344CB8AC3E}">
        <p14:creationId xmlns:p14="http://schemas.microsoft.com/office/powerpoint/2010/main" val="29304355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Content Gray: Two Line">
    <p:bg>
      <p:bgPr>
        <a:gradFill flip="none" rotWithShape="1">
          <a:gsLst>
            <a:gs pos="2917">
              <a:schemeClr val="bg2">
                <a:lumMod val="50000"/>
              </a:schemeClr>
            </a:gs>
            <a:gs pos="46000">
              <a:srgbClr val="5A5A5A"/>
            </a:gs>
            <a:gs pos="100000">
              <a:schemeClr val="bg2">
                <a:lumMod val="1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0" hasCustomPrompt="1"/>
          </p:nvPr>
        </p:nvSpPr>
        <p:spPr>
          <a:xfrm>
            <a:off x="363538" y="1396222"/>
            <a:ext cx="8412163" cy="4968065"/>
          </a:xfrm>
          <a:prstGeom prst="rect">
            <a:avLst/>
          </a:prstGeom>
        </p:spPr>
        <p:txBody>
          <a:bodyPr lIns="0" tIns="0" rIns="0" bIns="0">
            <a:normAutofit/>
          </a:bodyPr>
          <a:lstStyle>
            <a:lvl1pPr marL="320040" indent="-320040">
              <a:buClr>
                <a:srgbClr val="4FABFF"/>
              </a:buClr>
              <a:buFont typeface="Wingdings" charset="2"/>
              <a:buChar char="§"/>
              <a:defRPr sz="1800">
                <a:solidFill>
                  <a:schemeClr val="bg1"/>
                </a:solidFill>
              </a:defRPr>
            </a:lvl1pPr>
            <a:lvl2pPr marL="630936" indent="-274320">
              <a:buClr>
                <a:srgbClr val="4FABFF"/>
              </a:buClr>
              <a:buFont typeface="Wingdings" charset="2"/>
              <a:buChar char="§"/>
              <a:defRPr sz="1800">
                <a:solidFill>
                  <a:schemeClr val="bg1"/>
                </a:solidFill>
              </a:defRPr>
            </a:lvl2pPr>
            <a:lvl3pPr marL="923544" indent="-274320">
              <a:buClr>
                <a:srgbClr val="4FABFF"/>
              </a:buClr>
              <a:buFont typeface="Wingdings" charset="2"/>
              <a:buChar char="§"/>
              <a:defRPr sz="1800">
                <a:solidFill>
                  <a:schemeClr val="bg1"/>
                </a:solidFill>
              </a:defRPr>
            </a:lvl3pPr>
            <a:lvl4pPr marL="1188720" indent="-228600">
              <a:buClr>
                <a:srgbClr val="4FABFF"/>
              </a:buClr>
              <a:buFont typeface="Wingdings" charset="2"/>
              <a:buChar char="§"/>
              <a:defRPr sz="1800">
                <a:solidFill>
                  <a:schemeClr val="bg1"/>
                </a:solidFill>
              </a:defRPr>
            </a:lvl4pPr>
            <a:lvl5pPr marL="1369314" indent="-171450">
              <a:buClr>
                <a:srgbClr val="4FABFF"/>
              </a:buClr>
              <a:buFont typeface="Wingdings" charset="2"/>
              <a:buChar char="§"/>
              <a:defRPr sz="1800">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hasCustomPrompt="1"/>
          </p:nvPr>
        </p:nvSpPr>
        <p:spPr>
          <a:xfrm>
            <a:off x="363539" y="299311"/>
            <a:ext cx="8412162" cy="979808"/>
          </a:xfrm>
          <a:prstGeom prst="rect">
            <a:avLst/>
          </a:prstGeom>
        </p:spPr>
        <p:txBody>
          <a:bodyPr vert="horz" lIns="0" tIns="0" rIns="0" bIns="0" anchor="t" anchorCtr="0">
            <a:noAutofit/>
          </a:bodyPr>
          <a:lstStyle>
            <a:lvl1pPr>
              <a:lnSpc>
                <a:spcPts val="3800"/>
              </a:lnSpc>
              <a:defRPr baseline="0">
                <a:solidFill>
                  <a:schemeClr val="bg1"/>
                </a:solidFill>
              </a:defRPr>
            </a:lvl1pPr>
          </a:lstStyle>
          <a:p>
            <a:r>
              <a:rPr lang="en-US" dirty="0" smtClean="0"/>
              <a:t>This is a Template for a Headline with Two Lines</a:t>
            </a:r>
            <a:endParaRPr lang="en-US" dirty="0"/>
          </a:p>
        </p:txBody>
      </p:sp>
    </p:spTree>
    <p:extLst>
      <p:ext uri="{BB962C8B-B14F-4D97-AF65-F5344CB8AC3E}">
        <p14:creationId xmlns:p14="http://schemas.microsoft.com/office/powerpoint/2010/main" val="28030141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Content Gray: One Line">
    <p:bg>
      <p:bgPr>
        <a:gradFill flip="none" rotWithShape="1">
          <a:gsLst>
            <a:gs pos="2917">
              <a:schemeClr val="bg2">
                <a:lumMod val="50000"/>
              </a:schemeClr>
            </a:gs>
            <a:gs pos="46000">
              <a:srgbClr val="5A5A5A"/>
            </a:gs>
            <a:gs pos="100000">
              <a:schemeClr val="bg2">
                <a:lumMod val="1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10" name="Content Placeholder 2"/>
          <p:cNvSpPr>
            <a:spLocks noGrp="1"/>
          </p:cNvSpPr>
          <p:nvPr>
            <p:ph sz="quarter" idx="10" hasCustomPrompt="1"/>
          </p:nvPr>
        </p:nvSpPr>
        <p:spPr>
          <a:xfrm>
            <a:off x="363538" y="952567"/>
            <a:ext cx="8412163" cy="5411721"/>
          </a:xfrm>
          <a:prstGeom prst="rect">
            <a:avLst/>
          </a:prstGeom>
        </p:spPr>
        <p:txBody>
          <a:bodyPr lIns="0" tIns="0" rIns="0" bIns="0">
            <a:normAutofit/>
          </a:bodyPr>
          <a:lstStyle>
            <a:lvl1pPr marL="320040" indent="-320040">
              <a:buClr>
                <a:srgbClr val="4FABFF"/>
              </a:buClr>
              <a:buFont typeface="Wingdings" charset="2"/>
              <a:buChar char="§"/>
              <a:defRPr sz="1800">
                <a:solidFill>
                  <a:srgbClr val="FFFFFF"/>
                </a:solidFill>
              </a:defRPr>
            </a:lvl1pPr>
            <a:lvl2pPr marL="630936" indent="-274320">
              <a:buClr>
                <a:srgbClr val="4FABFF"/>
              </a:buClr>
              <a:buFont typeface="Wingdings" charset="2"/>
              <a:buChar char="§"/>
              <a:defRPr sz="1800">
                <a:solidFill>
                  <a:srgbClr val="FFFFFF"/>
                </a:solidFill>
              </a:defRPr>
            </a:lvl2pPr>
            <a:lvl3pPr marL="923544" indent="-274320">
              <a:buClr>
                <a:srgbClr val="4FABFF"/>
              </a:buClr>
              <a:buFont typeface="Wingdings" charset="2"/>
              <a:buChar char="§"/>
              <a:defRPr sz="1800">
                <a:solidFill>
                  <a:srgbClr val="FFFFFF"/>
                </a:solidFill>
              </a:defRPr>
            </a:lvl3pPr>
            <a:lvl4pPr marL="1188720" indent="-228600">
              <a:buClr>
                <a:srgbClr val="4FABFF"/>
              </a:buClr>
              <a:buFont typeface="Wingdings" charset="2"/>
              <a:buChar char="§"/>
              <a:defRPr sz="1800">
                <a:solidFill>
                  <a:srgbClr val="FFFFFF"/>
                </a:solidFill>
              </a:defRPr>
            </a:lvl4pPr>
            <a:lvl5pPr marL="1369314" indent="-171450">
              <a:buClr>
                <a:srgbClr val="4FABFF"/>
              </a:buClr>
              <a:buFont typeface="Wingdings" charset="2"/>
              <a:buChar char="§"/>
              <a:defRPr sz="1800">
                <a:solidFill>
                  <a:srgbClr val="FFFFFF"/>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Placeholder 8"/>
          <p:cNvSpPr>
            <a:spLocks noGrp="1"/>
          </p:cNvSpPr>
          <p:nvPr>
            <p:ph type="title" hasCustomPrompt="1"/>
          </p:nvPr>
        </p:nvSpPr>
        <p:spPr>
          <a:xfrm>
            <a:off x="363539" y="299311"/>
            <a:ext cx="8412162" cy="566659"/>
          </a:xfrm>
          <a:prstGeom prst="rect">
            <a:avLst/>
          </a:prstGeom>
        </p:spPr>
        <p:txBody>
          <a:bodyPr vert="horz" lIns="0" tIns="0" rIns="0" bIns="0" anchor="t" anchorCtr="0">
            <a:noAutofit/>
          </a:bodyPr>
          <a:lstStyle>
            <a:lvl1pPr>
              <a:lnSpc>
                <a:spcPts val="3800"/>
              </a:lnSpc>
              <a:defRPr baseline="0">
                <a:solidFill>
                  <a:srgbClr val="FFFFFF"/>
                </a:solidFill>
              </a:defRPr>
            </a:lvl1pPr>
          </a:lstStyle>
          <a:p>
            <a:r>
              <a:rPr lang="en-US" dirty="0" smtClean="0"/>
              <a:t>This is a One Line Headline</a:t>
            </a:r>
            <a:endParaRPr lang="en-US" dirty="0"/>
          </a:p>
        </p:txBody>
      </p:sp>
    </p:spTree>
    <p:extLst>
      <p:ext uri="{BB962C8B-B14F-4D97-AF65-F5344CB8AC3E}">
        <p14:creationId xmlns:p14="http://schemas.microsoft.com/office/powerpoint/2010/main" val="18834009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er Title Blue">
    <p:bg>
      <p:bgPr>
        <a:gradFill>
          <a:gsLst>
            <a:gs pos="0">
              <a:srgbClr val="4FABFF"/>
            </a:gs>
            <a:gs pos="50000">
              <a:srgbClr val="00549F"/>
            </a:gs>
            <a:gs pos="100000">
              <a:srgbClr val="003260"/>
            </a:gs>
          </a:gsLst>
          <a:lin ang="6600000" scaled="0"/>
        </a:gradFill>
        <a:effectLst/>
      </p:bgPr>
    </p:bg>
    <p:spTree>
      <p:nvGrpSpPr>
        <p:cNvPr id="1" name=""/>
        <p:cNvGrpSpPr/>
        <p:nvPr/>
      </p:nvGrpSpPr>
      <p:grpSpPr>
        <a:xfrm>
          <a:off x="0" y="0"/>
          <a:ext cx="0" cy="0"/>
          <a:chOff x="0" y="0"/>
          <a:chExt cx="0" cy="0"/>
        </a:xfrm>
      </p:grpSpPr>
      <p:sp>
        <p:nvSpPr>
          <p:cNvPr id="8" name="Text Placeholder 11"/>
          <p:cNvSpPr>
            <a:spLocks noGrp="1"/>
          </p:cNvSpPr>
          <p:nvPr>
            <p:ph type="body" sz="quarter" idx="11" hasCustomPrompt="1"/>
          </p:nvPr>
        </p:nvSpPr>
        <p:spPr>
          <a:xfrm>
            <a:off x="363538" y="3159920"/>
            <a:ext cx="8412162" cy="457200"/>
          </a:xfrm>
          <a:prstGeom prst="rect">
            <a:avLst/>
          </a:prstGeom>
        </p:spPr>
        <p:txBody>
          <a:bodyPr lIns="0" tIns="0" rIns="0" bIns="0"/>
          <a:lstStyle>
            <a:lvl1pPr marL="0" indent="0">
              <a:buNone/>
              <a:defRPr sz="1600">
                <a:solidFill>
                  <a:schemeClr val="bg1"/>
                </a:solidFill>
              </a:defRPr>
            </a:lvl1pPr>
            <a:lvl2pPr marL="356616" indent="0">
              <a:buNone/>
              <a:defRPr/>
            </a:lvl2pPr>
            <a:lvl3pPr marL="649224" indent="0">
              <a:buNone/>
              <a:defRPr/>
            </a:lvl3pPr>
            <a:lvl4pPr marL="960120" indent="0">
              <a:buNone/>
              <a:defRPr/>
            </a:lvl4pPr>
            <a:lvl5pPr marL="1197864" indent="0">
              <a:buNone/>
              <a:defRPr/>
            </a:lvl5pPr>
          </a:lstStyle>
          <a:p>
            <a:pPr lvl="0"/>
            <a:r>
              <a:rPr lang="en-US" dirty="0" smtClean="0"/>
              <a:t>Presenter Name</a:t>
            </a:r>
          </a:p>
          <a:p>
            <a:pPr lvl="0"/>
            <a:endParaRPr lang="en-US" dirty="0"/>
          </a:p>
        </p:txBody>
      </p:sp>
      <p:sp>
        <p:nvSpPr>
          <p:cNvPr id="9" name="Text Placeholder 13"/>
          <p:cNvSpPr>
            <a:spLocks noGrp="1"/>
          </p:cNvSpPr>
          <p:nvPr>
            <p:ph type="body" sz="quarter" idx="12" hasCustomPrompt="1"/>
          </p:nvPr>
        </p:nvSpPr>
        <p:spPr>
          <a:xfrm>
            <a:off x="363538" y="3772343"/>
            <a:ext cx="8412162" cy="304800"/>
          </a:xfrm>
          <a:prstGeom prst="rect">
            <a:avLst/>
          </a:prstGeom>
        </p:spPr>
        <p:txBody>
          <a:bodyPr lIns="0" tIns="0" rIns="0" bIns="0">
            <a:noAutofit/>
          </a:bodyPr>
          <a:lstStyle>
            <a:lvl1pPr marL="0" indent="0">
              <a:buNone/>
              <a:defRPr sz="1200" baseline="0">
                <a:solidFill>
                  <a:schemeClr val="bg1"/>
                </a:solidFill>
              </a:defRPr>
            </a:lvl1pPr>
            <a:lvl2pPr marL="356616" indent="0">
              <a:buNone/>
              <a:defRPr sz="1100"/>
            </a:lvl2pPr>
            <a:lvl3pPr marL="649224" indent="0">
              <a:buNone/>
              <a:defRPr sz="1100"/>
            </a:lvl3pPr>
            <a:lvl4pPr marL="960120" indent="0">
              <a:buNone/>
              <a:defRPr sz="1100"/>
            </a:lvl4pPr>
            <a:lvl5pPr marL="1197864" indent="0">
              <a:buNone/>
              <a:defRPr sz="1100"/>
            </a:lvl5pPr>
          </a:lstStyle>
          <a:p>
            <a:pPr lvl="0"/>
            <a:r>
              <a:rPr lang="en-US" dirty="0" smtClean="0"/>
              <a:t>Presenter Title</a:t>
            </a:r>
          </a:p>
        </p:txBody>
      </p:sp>
      <p:sp>
        <p:nvSpPr>
          <p:cNvPr id="10" name="Text Placeholder 8"/>
          <p:cNvSpPr>
            <a:spLocks noGrp="1"/>
          </p:cNvSpPr>
          <p:nvPr>
            <p:ph type="body" sz="quarter" idx="13" hasCustomPrompt="1"/>
          </p:nvPr>
        </p:nvSpPr>
        <p:spPr>
          <a:xfrm>
            <a:off x="363538" y="2093120"/>
            <a:ext cx="8412162" cy="762000"/>
          </a:xfrm>
          <a:prstGeom prst="rect">
            <a:avLst/>
          </a:prstGeom>
        </p:spPr>
        <p:txBody>
          <a:bodyPr lIns="0" tIns="0" rIns="0" bIns="0"/>
          <a:lstStyle>
            <a:lvl1pPr marL="0" indent="0">
              <a:buNone/>
              <a:defRPr sz="2800">
                <a:solidFill>
                  <a:schemeClr val="bg1"/>
                </a:solidFill>
              </a:defRPr>
            </a:lvl1pPr>
            <a:lvl2pPr marL="356616" indent="0">
              <a:buNone/>
              <a:defRPr sz="2800">
                <a:solidFill>
                  <a:schemeClr val="bg1"/>
                </a:solidFill>
              </a:defRPr>
            </a:lvl2pPr>
          </a:lstStyle>
          <a:p>
            <a:pPr lvl="0"/>
            <a:r>
              <a:rPr lang="en-US" dirty="0" smtClean="0"/>
              <a:t>Presentation Title</a:t>
            </a:r>
            <a:endParaRPr lang="en-US" dirty="0"/>
          </a:p>
        </p:txBody>
      </p:sp>
    </p:spTree>
    <p:extLst>
      <p:ext uri="{BB962C8B-B14F-4D97-AF65-F5344CB8AC3E}">
        <p14:creationId xmlns:p14="http://schemas.microsoft.com/office/powerpoint/2010/main" val="8006062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er Title N">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b="7010"/>
          <a:stretch/>
        </p:blipFill>
        <p:spPr>
          <a:xfrm>
            <a:off x="0" y="-1"/>
            <a:ext cx="9144000" cy="6498771"/>
          </a:xfrm>
          <a:prstGeom prst="rect">
            <a:avLst/>
          </a:prstGeom>
        </p:spPr>
      </p:pic>
      <p:sp>
        <p:nvSpPr>
          <p:cNvPr id="11" name="Rectangle 10"/>
          <p:cNvSpPr/>
          <p:nvPr userDrawn="1"/>
        </p:nvSpPr>
        <p:spPr>
          <a:xfrm>
            <a:off x="0" y="1752600"/>
            <a:ext cx="6172200" cy="2743200"/>
          </a:xfrm>
          <a:prstGeom prst="rect">
            <a:avLst/>
          </a:prstGeom>
          <a:gradFill flip="none" rotWithShape="1">
            <a:gsLst>
              <a:gs pos="50000">
                <a:schemeClr val="tx2">
                  <a:alpha val="68000"/>
                </a:schemeClr>
              </a:gs>
              <a:gs pos="100000">
                <a:schemeClr val="accent1">
                  <a:shade val="100000"/>
                  <a:satMod val="115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1" hasCustomPrompt="1"/>
          </p:nvPr>
        </p:nvSpPr>
        <p:spPr>
          <a:xfrm>
            <a:off x="363538" y="3159920"/>
            <a:ext cx="8412162" cy="457200"/>
          </a:xfrm>
          <a:prstGeom prst="rect">
            <a:avLst/>
          </a:prstGeom>
        </p:spPr>
        <p:txBody>
          <a:bodyPr lIns="0" tIns="0" rIns="0" bIns="0"/>
          <a:lstStyle>
            <a:lvl1pPr marL="0" indent="0">
              <a:buNone/>
              <a:defRPr sz="1600">
                <a:solidFill>
                  <a:schemeClr val="bg1"/>
                </a:solidFill>
              </a:defRPr>
            </a:lvl1pPr>
            <a:lvl2pPr marL="356616" indent="0">
              <a:buNone/>
              <a:defRPr/>
            </a:lvl2pPr>
            <a:lvl3pPr marL="649224" indent="0">
              <a:buNone/>
              <a:defRPr/>
            </a:lvl3pPr>
            <a:lvl4pPr marL="960120" indent="0">
              <a:buNone/>
              <a:defRPr/>
            </a:lvl4pPr>
            <a:lvl5pPr marL="1197864" indent="0">
              <a:buNone/>
              <a:defRPr/>
            </a:lvl5pPr>
          </a:lstStyle>
          <a:p>
            <a:pPr lvl="0"/>
            <a:r>
              <a:rPr lang="en-US" dirty="0" smtClean="0"/>
              <a:t>Presenter Name</a:t>
            </a:r>
          </a:p>
          <a:p>
            <a:pPr lvl="0"/>
            <a:endParaRPr lang="en-US" dirty="0"/>
          </a:p>
        </p:txBody>
      </p:sp>
      <p:sp>
        <p:nvSpPr>
          <p:cNvPr id="14" name="Text Placeholder 13"/>
          <p:cNvSpPr>
            <a:spLocks noGrp="1"/>
          </p:cNvSpPr>
          <p:nvPr>
            <p:ph type="body" sz="quarter" idx="12" hasCustomPrompt="1"/>
          </p:nvPr>
        </p:nvSpPr>
        <p:spPr>
          <a:xfrm>
            <a:off x="363538" y="3772343"/>
            <a:ext cx="8412162" cy="304800"/>
          </a:xfrm>
          <a:prstGeom prst="rect">
            <a:avLst/>
          </a:prstGeom>
        </p:spPr>
        <p:txBody>
          <a:bodyPr lIns="0" tIns="0" rIns="0" bIns="0">
            <a:noAutofit/>
          </a:bodyPr>
          <a:lstStyle>
            <a:lvl1pPr marL="0" indent="0">
              <a:buNone/>
              <a:defRPr sz="1200" baseline="0">
                <a:solidFill>
                  <a:schemeClr val="bg1"/>
                </a:solidFill>
              </a:defRPr>
            </a:lvl1pPr>
            <a:lvl2pPr marL="356616" indent="0">
              <a:buNone/>
              <a:defRPr sz="1100"/>
            </a:lvl2pPr>
            <a:lvl3pPr marL="649224" indent="0">
              <a:buNone/>
              <a:defRPr sz="1100"/>
            </a:lvl3pPr>
            <a:lvl4pPr marL="960120" indent="0">
              <a:buNone/>
              <a:defRPr sz="1100"/>
            </a:lvl4pPr>
            <a:lvl5pPr marL="1197864" indent="0">
              <a:buNone/>
              <a:defRPr sz="1100"/>
            </a:lvl5pPr>
          </a:lstStyle>
          <a:p>
            <a:pPr lvl="0"/>
            <a:r>
              <a:rPr lang="en-US" dirty="0" smtClean="0"/>
              <a:t>Presenter Title</a:t>
            </a:r>
          </a:p>
        </p:txBody>
      </p:sp>
      <p:sp>
        <p:nvSpPr>
          <p:cNvPr id="16" name="Text Placeholder 8"/>
          <p:cNvSpPr>
            <a:spLocks noGrp="1"/>
          </p:cNvSpPr>
          <p:nvPr>
            <p:ph type="body" sz="quarter" idx="13" hasCustomPrompt="1"/>
          </p:nvPr>
        </p:nvSpPr>
        <p:spPr>
          <a:xfrm>
            <a:off x="363538" y="2093120"/>
            <a:ext cx="8412162" cy="762000"/>
          </a:xfrm>
          <a:prstGeom prst="rect">
            <a:avLst/>
          </a:prstGeom>
        </p:spPr>
        <p:txBody>
          <a:bodyPr lIns="0" tIns="0" rIns="0" bIns="0"/>
          <a:lstStyle>
            <a:lvl1pPr marL="0" indent="0">
              <a:buNone/>
              <a:defRPr sz="2800">
                <a:solidFill>
                  <a:schemeClr val="bg1"/>
                </a:solidFill>
              </a:defRPr>
            </a:lvl1pPr>
            <a:lvl2pPr marL="356616" indent="0">
              <a:buNone/>
              <a:defRPr sz="2800">
                <a:solidFill>
                  <a:schemeClr val="bg1"/>
                </a:solidFill>
              </a:defRPr>
            </a:lvl2pPr>
          </a:lstStyle>
          <a:p>
            <a:pPr lvl="0"/>
            <a:r>
              <a:rPr lang="en-US" dirty="0" smtClean="0"/>
              <a:t>Presentation Title</a:t>
            </a:r>
            <a:endParaRPr lang="en-US" dirty="0"/>
          </a:p>
        </p:txBody>
      </p:sp>
      <p:sp>
        <p:nvSpPr>
          <p:cNvPr id="7" name="Rectangle 6"/>
          <p:cNvSpPr/>
          <p:nvPr userDrawn="1"/>
        </p:nvSpPr>
        <p:spPr>
          <a:xfrm>
            <a:off x="0" y="6498770"/>
            <a:ext cx="9144000" cy="359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2"/>
          <p:cNvSpPr txBox="1">
            <a:spLocks/>
          </p:cNvSpPr>
          <p:nvPr userDrawn="1"/>
        </p:nvSpPr>
        <p:spPr>
          <a:xfrm>
            <a:off x="1" y="6498770"/>
            <a:ext cx="376233" cy="359230"/>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b="0" kern="1200">
                <a:solidFill>
                  <a:schemeClr val="bg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accent2"/>
                </a:solidFill>
                <a:latin typeface="Arial" charset="0"/>
                <a:ea typeface="ＭＳ Ｐゴシック" pitchFamily="34" charset="-128"/>
                <a:cs typeface="+mn-cs"/>
              </a:defRPr>
            </a:lvl5pPr>
            <a:lvl6pPr marL="2286000" algn="l" defTabSz="914400" rtl="0" eaLnBrk="1" latinLnBrk="0" hangingPunct="1">
              <a:defRPr sz="2400" kern="1200">
                <a:solidFill>
                  <a:schemeClr val="accent2"/>
                </a:solidFill>
                <a:latin typeface="Arial" charset="0"/>
                <a:ea typeface="ＭＳ Ｐゴシック" pitchFamily="34" charset="-128"/>
                <a:cs typeface="+mn-cs"/>
              </a:defRPr>
            </a:lvl6pPr>
            <a:lvl7pPr marL="2743200" algn="l" defTabSz="914400" rtl="0" eaLnBrk="1" latinLnBrk="0" hangingPunct="1">
              <a:defRPr sz="2400" kern="1200">
                <a:solidFill>
                  <a:schemeClr val="accent2"/>
                </a:solidFill>
                <a:latin typeface="Arial" charset="0"/>
                <a:ea typeface="ＭＳ Ｐゴシック" pitchFamily="34" charset="-128"/>
                <a:cs typeface="+mn-cs"/>
              </a:defRPr>
            </a:lvl7pPr>
            <a:lvl8pPr marL="3200400" algn="l" defTabSz="914400" rtl="0" eaLnBrk="1" latinLnBrk="0" hangingPunct="1">
              <a:defRPr sz="2400" kern="1200">
                <a:solidFill>
                  <a:schemeClr val="accent2"/>
                </a:solidFill>
                <a:latin typeface="Arial" charset="0"/>
                <a:ea typeface="ＭＳ Ｐゴシック" pitchFamily="34" charset="-128"/>
                <a:cs typeface="+mn-cs"/>
              </a:defRPr>
            </a:lvl8pPr>
            <a:lvl9pPr marL="3657600" algn="l" defTabSz="914400" rtl="0" eaLnBrk="1" latinLnBrk="0" hangingPunct="1">
              <a:defRPr sz="2400" kern="1200">
                <a:solidFill>
                  <a:schemeClr val="accent2"/>
                </a:solidFill>
                <a:latin typeface="Arial" charset="0"/>
                <a:ea typeface="ＭＳ Ｐゴシック" pitchFamily="34" charset="-128"/>
                <a:cs typeface="+mn-cs"/>
              </a:defRPr>
            </a:lvl9pPr>
          </a:lstStyle>
          <a:p>
            <a:fld id="{023A43B2-A396-4634-ABDF-4D704989D814}" type="slidenum">
              <a:rPr lang="en-US" smtClean="0">
                <a:solidFill>
                  <a:schemeClr val="tx1"/>
                </a:solidFill>
              </a:rPr>
              <a:pPr/>
              <a:t>‹#›</a:t>
            </a:fld>
            <a:endParaRPr lang="en-US" dirty="0">
              <a:solidFill>
                <a:schemeClr val="tx1"/>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49561" y="6617628"/>
            <a:ext cx="1867203" cy="156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80649" y="-5736"/>
            <a:ext cx="792099" cy="838200"/>
          </a:xfrm>
          <a:prstGeom prst="rect">
            <a:avLst/>
          </a:prstGeom>
        </p:spPr>
      </p:pic>
    </p:spTree>
    <p:extLst>
      <p:ext uri="{BB962C8B-B14F-4D97-AF65-F5344CB8AC3E}">
        <p14:creationId xmlns:p14="http://schemas.microsoft.com/office/powerpoint/2010/main" val="35985812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userDrawn="1"/>
        </p:nvSpPr>
        <p:spPr>
          <a:xfrm>
            <a:off x="0" y="6503027"/>
            <a:ext cx="9144000" cy="354972"/>
          </a:xfrm>
          <a:prstGeom prst="rect">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302417" y="6588180"/>
            <a:ext cx="4269583" cy="184666"/>
          </a:xfrm>
          <a:prstGeom prst="rect">
            <a:avLst/>
          </a:prstGeom>
          <a:noFill/>
        </p:spPr>
        <p:txBody>
          <a:bodyPr wrap="square" rtlCol="0">
            <a:spAutoFit/>
          </a:bodyPr>
          <a:lstStyle/>
          <a:p>
            <a:r>
              <a:rPr lang="en-US" sz="600" dirty="0" smtClean="0">
                <a:solidFill>
                  <a:schemeClr val="tx1"/>
                </a:solidFill>
              </a:rPr>
              <a:t>©2014 </a:t>
            </a:r>
            <a:r>
              <a:rPr lang="en-US" sz="600" dirty="0" err="1" smtClean="0">
                <a:solidFill>
                  <a:schemeClr val="tx1"/>
                </a:solidFill>
              </a:rPr>
              <a:t>Dealertrack</a:t>
            </a:r>
            <a:r>
              <a:rPr lang="en-US" sz="600" dirty="0" smtClean="0">
                <a:solidFill>
                  <a:schemeClr val="tx1"/>
                </a:solidFill>
              </a:rPr>
              <a:t>, Inc.  All rights reserved. </a:t>
            </a:r>
            <a:endParaRPr lang="en-US" sz="600" dirty="0">
              <a:solidFill>
                <a:schemeClr val="tx1"/>
              </a:solidFill>
            </a:endParaRPr>
          </a:p>
        </p:txBody>
      </p:sp>
      <p:sp>
        <p:nvSpPr>
          <p:cNvPr id="23" name="Slide Number Placeholder 2"/>
          <p:cNvSpPr txBox="1">
            <a:spLocks/>
          </p:cNvSpPr>
          <p:nvPr userDrawn="1"/>
        </p:nvSpPr>
        <p:spPr>
          <a:xfrm>
            <a:off x="4383884" y="6509023"/>
            <a:ext cx="376233" cy="348977"/>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b="0" kern="1200">
                <a:solidFill>
                  <a:schemeClr val="bg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accent2"/>
                </a:solidFill>
                <a:latin typeface="Arial" charset="0"/>
                <a:ea typeface="ＭＳ Ｐゴシック" pitchFamily="34" charset="-128"/>
                <a:cs typeface="+mn-cs"/>
              </a:defRPr>
            </a:lvl5pPr>
            <a:lvl6pPr marL="2286000" algn="l" defTabSz="914400" rtl="0" eaLnBrk="1" latinLnBrk="0" hangingPunct="1">
              <a:defRPr sz="2400" kern="1200">
                <a:solidFill>
                  <a:schemeClr val="accent2"/>
                </a:solidFill>
                <a:latin typeface="Arial" charset="0"/>
                <a:ea typeface="ＭＳ Ｐゴシック" pitchFamily="34" charset="-128"/>
                <a:cs typeface="+mn-cs"/>
              </a:defRPr>
            </a:lvl6pPr>
            <a:lvl7pPr marL="2743200" algn="l" defTabSz="914400" rtl="0" eaLnBrk="1" latinLnBrk="0" hangingPunct="1">
              <a:defRPr sz="2400" kern="1200">
                <a:solidFill>
                  <a:schemeClr val="accent2"/>
                </a:solidFill>
                <a:latin typeface="Arial" charset="0"/>
                <a:ea typeface="ＭＳ Ｐゴシック" pitchFamily="34" charset="-128"/>
                <a:cs typeface="+mn-cs"/>
              </a:defRPr>
            </a:lvl7pPr>
            <a:lvl8pPr marL="3200400" algn="l" defTabSz="914400" rtl="0" eaLnBrk="1" latinLnBrk="0" hangingPunct="1">
              <a:defRPr sz="2400" kern="1200">
                <a:solidFill>
                  <a:schemeClr val="accent2"/>
                </a:solidFill>
                <a:latin typeface="Arial" charset="0"/>
                <a:ea typeface="ＭＳ Ｐゴシック" pitchFamily="34" charset="-128"/>
                <a:cs typeface="+mn-cs"/>
              </a:defRPr>
            </a:lvl8pPr>
            <a:lvl9pPr marL="3657600" algn="l" defTabSz="914400" rtl="0" eaLnBrk="1" latinLnBrk="0" hangingPunct="1">
              <a:defRPr sz="2400" kern="1200">
                <a:solidFill>
                  <a:schemeClr val="accent2"/>
                </a:solidFill>
                <a:latin typeface="Arial" charset="0"/>
                <a:ea typeface="ＭＳ Ｐゴシック" pitchFamily="34" charset="-128"/>
                <a:cs typeface="+mn-cs"/>
              </a:defRPr>
            </a:lvl9pPr>
          </a:lstStyle>
          <a:p>
            <a:fld id="{023A43B2-A396-4634-ABDF-4D704989D814}" type="slidenum">
              <a:rPr lang="en-US" smtClean="0">
                <a:solidFill>
                  <a:schemeClr val="tx1"/>
                </a:solidFill>
              </a:rPr>
              <a:pPr/>
              <a:t>‹#›</a:t>
            </a:fld>
            <a:endParaRPr lang="en-US" dirty="0">
              <a:solidFill>
                <a:schemeClr val="tx1"/>
              </a:solidFill>
            </a:endParaRPr>
          </a:p>
        </p:txBody>
      </p:sp>
      <p:pic>
        <p:nvPicPr>
          <p:cNvPr id="6" name="Picture 5"/>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46467" y="6469074"/>
            <a:ext cx="1597533" cy="422877"/>
          </a:xfrm>
          <a:prstGeom prst="rect">
            <a:avLst/>
          </a:prstGeom>
        </p:spPr>
      </p:pic>
    </p:spTree>
    <p:extLst>
      <p:ext uri="{BB962C8B-B14F-4D97-AF65-F5344CB8AC3E}">
        <p14:creationId xmlns:p14="http://schemas.microsoft.com/office/powerpoint/2010/main" val="1569483845"/>
      </p:ext>
    </p:extLst>
  </p:cSld>
  <p:clrMap bg1="lt1" tx1="dk1" bg2="lt2" tx2="dk2" accent1="accent1" accent2="accent2" accent3="accent3" accent4="accent4" accent5="accent5" accent6="accent6" hlink="hlink" folHlink="folHlink"/>
  <p:sldLayoutIdLst>
    <p:sldLayoutId id="2147485708" r:id="rId1"/>
    <p:sldLayoutId id="2147485710" r:id="rId2"/>
    <p:sldLayoutId id="2147485711" r:id="rId3"/>
    <p:sldLayoutId id="2147485668" r:id="rId4"/>
    <p:sldLayoutId id="2147485712" r:id="rId5"/>
    <p:sldLayoutId id="2147485687" r:id="rId6"/>
    <p:sldLayoutId id="2147485713" r:id="rId7"/>
    <p:sldLayoutId id="2147485709" r:id="rId8"/>
    <p:sldLayoutId id="2147485714" r:id="rId9"/>
    <p:sldLayoutId id="2147485715" r:id="rId10"/>
    <p:sldLayoutId id="2147485716" r:id="rId11"/>
    <p:sldLayoutId id="2147485717" r:id="rId12"/>
    <p:sldLayoutId id="2147485718" r:id="rId13"/>
    <p:sldLayoutId id="2147485719" r:id="rId14"/>
    <p:sldLayoutId id="2147485720" r:id="rId15"/>
  </p:sldLayoutIdLst>
  <p:timing>
    <p:tnLst>
      <p:par>
        <p:cTn id="1" dur="indefinite" restart="never" nodeType="tmRoot"/>
      </p:par>
    </p:tnLst>
  </p:timing>
  <p:hf sldNum="0" hdr="0" ftr="0" dt="0"/>
  <p:txStyles>
    <p:titleStyle>
      <a:lvl1pPr algn="l" rtl="0" eaLnBrk="1" latinLnBrk="0" hangingPunct="1">
        <a:spcBef>
          <a:spcPct val="0"/>
        </a:spcBef>
        <a:buNone/>
        <a:defRPr sz="3600" b="0" kern="1200">
          <a:ln w="500">
            <a:noFill/>
          </a:ln>
          <a:solidFill>
            <a:schemeClr val="accent6"/>
          </a:solidFill>
          <a:effectLst/>
          <a:latin typeface="+mj-lt"/>
          <a:ea typeface="+mj-ea"/>
          <a:cs typeface="+mj-cs"/>
        </a:defRPr>
      </a:lvl1pPr>
    </p:titleStyle>
    <p:bodyStyle>
      <a:lvl1pPr marL="320040" indent="-320040" algn="l" rtl="0" eaLnBrk="1" latinLnBrk="0" hangingPunct="1">
        <a:spcBef>
          <a:spcPct val="20000"/>
        </a:spcBef>
        <a:buClr>
          <a:schemeClr val="accent3"/>
        </a:buClr>
        <a:buSzPct val="100000"/>
        <a:buFont typeface="Arial" pitchFamily="34" charset="0"/>
        <a:buChar char="■"/>
        <a:defRPr sz="2400" kern="1200">
          <a:solidFill>
            <a:schemeClr val="accent5"/>
          </a:solidFill>
          <a:latin typeface="+mn-lt"/>
          <a:ea typeface="+mn-ea"/>
          <a:cs typeface="+mn-cs"/>
        </a:defRPr>
      </a:lvl1pPr>
      <a:lvl2pPr marL="630936" indent="-274320" algn="l" rtl="0" eaLnBrk="1" latinLnBrk="0" hangingPunct="1">
        <a:spcBef>
          <a:spcPct val="20000"/>
        </a:spcBef>
        <a:buClr>
          <a:schemeClr val="bg2">
            <a:lumMod val="25000"/>
          </a:schemeClr>
        </a:buClr>
        <a:buSzPct val="100000"/>
        <a:buFont typeface="Wingdings" panose="05000000000000000000" pitchFamily="2" charset="2"/>
        <a:buChar char="§"/>
        <a:defRPr sz="1800" kern="1200">
          <a:solidFill>
            <a:schemeClr val="accent5"/>
          </a:solidFill>
          <a:latin typeface="+mn-lt"/>
          <a:ea typeface="+mn-ea"/>
          <a:cs typeface="+mn-cs"/>
        </a:defRPr>
      </a:lvl2pPr>
      <a:lvl3pPr marL="923544" indent="-274320" algn="l" rtl="0" eaLnBrk="1" latinLnBrk="0" hangingPunct="1">
        <a:spcBef>
          <a:spcPct val="20000"/>
        </a:spcBef>
        <a:buClr>
          <a:schemeClr val="bg2">
            <a:lumMod val="50000"/>
          </a:schemeClr>
        </a:buClr>
        <a:buSzPct val="100000"/>
        <a:buFont typeface="Wingdings" panose="05000000000000000000" pitchFamily="2" charset="2"/>
        <a:buChar char="§"/>
        <a:defRPr sz="1600" kern="1200">
          <a:solidFill>
            <a:schemeClr val="accent5"/>
          </a:solidFill>
          <a:latin typeface="+mn-lt"/>
          <a:ea typeface="+mn-ea"/>
          <a:cs typeface="+mn-cs"/>
        </a:defRPr>
      </a:lvl3pPr>
      <a:lvl4pPr marL="1188720" indent="-228600" algn="l" rtl="0" eaLnBrk="1" latinLnBrk="0" hangingPunct="1">
        <a:spcBef>
          <a:spcPct val="20000"/>
        </a:spcBef>
        <a:buClr>
          <a:schemeClr val="bg2">
            <a:lumMod val="75000"/>
          </a:schemeClr>
        </a:buClr>
        <a:buSzPct val="100000"/>
        <a:buFont typeface="Wingdings" panose="05000000000000000000" pitchFamily="2" charset="2"/>
        <a:buChar char="§"/>
        <a:defRPr sz="1400" kern="1200">
          <a:solidFill>
            <a:schemeClr val="accent5"/>
          </a:solidFill>
          <a:latin typeface="+mn-lt"/>
          <a:ea typeface="+mn-ea"/>
          <a:cs typeface="+mn-cs"/>
        </a:defRPr>
      </a:lvl4pPr>
      <a:lvl5pPr marL="1369314" indent="-171450" algn="l" rtl="0" eaLnBrk="1" latinLnBrk="0" hangingPunct="1">
        <a:spcBef>
          <a:spcPct val="20000"/>
        </a:spcBef>
        <a:buClr>
          <a:schemeClr val="bg2">
            <a:lumMod val="90000"/>
          </a:schemeClr>
        </a:buClr>
        <a:buSzPct val="100000"/>
        <a:buFont typeface="Wingdings" panose="05000000000000000000" pitchFamily="2" charset="2"/>
        <a:buChar char="§"/>
        <a:defRPr sz="1200" kern="1200">
          <a:solidFill>
            <a:schemeClr val="accent5"/>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5.xml"/><Relationship Id="rId4" Type="http://schemas.openxmlformats.org/officeDocument/2006/relationships/image" Target="../media/image26.gif"/></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20.png"/><Relationship Id="rId4" Type="http://schemas.openxmlformats.org/officeDocument/2006/relationships/diagramQuickStyle" Target="../diagrams/quickStyle2.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42157" y="5778456"/>
            <a:ext cx="8412162" cy="457200"/>
          </a:xfrm>
        </p:spPr>
        <p:txBody>
          <a:bodyPr/>
          <a:lstStyle/>
          <a:p>
            <a:r>
              <a:rPr lang="en-US" dirty="0" smtClean="0"/>
              <a:t>Lewis Stockford</a:t>
            </a:r>
            <a:endParaRPr lang="en-US" dirty="0"/>
          </a:p>
        </p:txBody>
      </p:sp>
      <p:sp>
        <p:nvSpPr>
          <p:cNvPr id="6" name="Text Placeholder 5"/>
          <p:cNvSpPr>
            <a:spLocks noGrp="1"/>
          </p:cNvSpPr>
          <p:nvPr>
            <p:ph type="body" sz="quarter" idx="12"/>
          </p:nvPr>
        </p:nvSpPr>
        <p:spPr>
          <a:xfrm>
            <a:off x="142157" y="6072781"/>
            <a:ext cx="8412162" cy="304800"/>
          </a:xfrm>
        </p:spPr>
        <p:txBody>
          <a:bodyPr/>
          <a:lstStyle/>
          <a:p>
            <a:r>
              <a:rPr lang="en-US" dirty="0" smtClean="0"/>
              <a:t>02/16/2015</a:t>
            </a:r>
            <a:endParaRPr lang="en-US" dirty="0"/>
          </a:p>
        </p:txBody>
      </p:sp>
      <p:sp>
        <p:nvSpPr>
          <p:cNvPr id="7" name="Text Placeholder 6"/>
          <p:cNvSpPr>
            <a:spLocks noGrp="1"/>
          </p:cNvSpPr>
          <p:nvPr>
            <p:ph type="body" sz="quarter" idx="13"/>
          </p:nvPr>
        </p:nvSpPr>
        <p:spPr>
          <a:xfrm>
            <a:off x="142157" y="1914294"/>
            <a:ext cx="8412162" cy="2244670"/>
          </a:xfrm>
        </p:spPr>
        <p:txBody>
          <a:bodyPr/>
          <a:lstStyle/>
          <a:p>
            <a:r>
              <a:rPr lang="en-US" dirty="0" smtClean="0"/>
              <a:t>DealerTrack</a:t>
            </a:r>
          </a:p>
          <a:p>
            <a:r>
              <a:rPr lang="en-US" dirty="0" smtClean="0"/>
              <a:t>Service Operations</a:t>
            </a:r>
          </a:p>
          <a:p>
            <a:r>
              <a:rPr lang="en-US" dirty="0"/>
              <a:t>	</a:t>
            </a:r>
            <a:r>
              <a:rPr lang="en-US" dirty="0" smtClean="0"/>
              <a:t>- Incident Management</a:t>
            </a:r>
          </a:p>
          <a:p>
            <a:r>
              <a:rPr lang="en-US" dirty="0"/>
              <a:t>	</a:t>
            </a:r>
            <a:r>
              <a:rPr lang="en-US" dirty="0" smtClean="0"/>
              <a:t>- Problem Management</a:t>
            </a:r>
          </a:p>
        </p:txBody>
      </p:sp>
    </p:spTree>
    <p:extLst>
      <p:ext uri="{BB962C8B-B14F-4D97-AF65-F5344CB8AC3E}">
        <p14:creationId xmlns:p14="http://schemas.microsoft.com/office/powerpoint/2010/main" val="374425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Incident Monitoring </a:t>
            </a:r>
            <a:endParaRPr lang="en-US" dirty="0"/>
          </a:p>
        </p:txBody>
      </p:sp>
      <p:sp>
        <p:nvSpPr>
          <p:cNvPr id="53" name="Content Placeholder 4"/>
          <p:cNvSpPr>
            <a:spLocks noGrp="1"/>
          </p:cNvSpPr>
          <p:nvPr>
            <p:ph sz="half" idx="13"/>
          </p:nvPr>
        </p:nvSpPr>
        <p:spPr>
          <a:xfrm>
            <a:off x="550082" y="907266"/>
            <a:ext cx="8063501" cy="4368800"/>
          </a:xfrm>
        </p:spPr>
        <p:txBody>
          <a:bodyPr>
            <a:normAutofit/>
          </a:bodyPr>
          <a:lstStyle/>
          <a:p>
            <a:endParaRPr lang="en-US" sz="1600" dirty="0" smtClean="0"/>
          </a:p>
          <a:p>
            <a:pPr lvl="1"/>
            <a:r>
              <a:rPr lang="en-US" sz="1600" dirty="0" smtClean="0"/>
              <a:t>Incident Dashboard for effective reporting for different roles</a:t>
            </a:r>
          </a:p>
          <a:p>
            <a:pPr lvl="1"/>
            <a:r>
              <a:rPr lang="en-US" sz="1600" dirty="0" smtClean="0"/>
              <a:t>Track the progress on the Incident Reports assigned to a user</a:t>
            </a:r>
          </a:p>
          <a:p>
            <a:pPr lvl="1"/>
            <a:endParaRPr lang="en-US" sz="1600" dirty="0" smtClean="0"/>
          </a:p>
          <a:p>
            <a:pPr lvl="1"/>
            <a:endParaRPr lang="en-US" sz="1600" dirty="0"/>
          </a:p>
        </p:txBody>
      </p:sp>
      <p:pic>
        <p:nvPicPr>
          <p:cNvPr id="2" name="Picture 1"/>
          <p:cNvPicPr>
            <a:picLocks noChangeAspect="1"/>
          </p:cNvPicPr>
          <p:nvPr/>
        </p:nvPicPr>
        <p:blipFill>
          <a:blip r:embed="rId2"/>
          <a:stretch>
            <a:fillRect/>
          </a:stretch>
        </p:blipFill>
        <p:spPr>
          <a:xfrm>
            <a:off x="132739" y="2423069"/>
            <a:ext cx="4449094" cy="2917778"/>
          </a:xfrm>
          <a:prstGeom prst="rect">
            <a:avLst/>
          </a:prstGeom>
        </p:spPr>
      </p:pic>
      <p:pic>
        <p:nvPicPr>
          <p:cNvPr id="7" name="Picture 6"/>
          <p:cNvPicPr>
            <a:picLocks noChangeAspect="1"/>
          </p:cNvPicPr>
          <p:nvPr/>
        </p:nvPicPr>
        <p:blipFill>
          <a:blip r:embed="rId3"/>
          <a:stretch>
            <a:fillRect/>
          </a:stretch>
        </p:blipFill>
        <p:spPr>
          <a:xfrm>
            <a:off x="122907" y="2015337"/>
            <a:ext cx="4449094" cy="286788"/>
          </a:xfrm>
          <a:prstGeom prst="rect">
            <a:avLst/>
          </a:prstGeom>
        </p:spPr>
      </p:pic>
      <p:pic>
        <p:nvPicPr>
          <p:cNvPr id="10" name="Picture 9"/>
          <p:cNvPicPr>
            <a:picLocks noChangeAspect="1"/>
          </p:cNvPicPr>
          <p:nvPr/>
        </p:nvPicPr>
        <p:blipFill>
          <a:blip r:embed="rId4"/>
          <a:stretch>
            <a:fillRect/>
          </a:stretch>
        </p:blipFill>
        <p:spPr>
          <a:xfrm>
            <a:off x="4956311" y="1995948"/>
            <a:ext cx="3819390" cy="3330229"/>
          </a:xfrm>
          <a:prstGeom prst="rect">
            <a:avLst/>
          </a:prstGeom>
        </p:spPr>
      </p:pic>
    </p:spTree>
    <p:extLst>
      <p:ext uri="{BB962C8B-B14F-4D97-AF65-F5344CB8AC3E}">
        <p14:creationId xmlns:p14="http://schemas.microsoft.com/office/powerpoint/2010/main" val="4264719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53" name="Content Placeholder 4"/>
          <p:cNvSpPr>
            <a:spLocks noGrp="1"/>
          </p:cNvSpPr>
          <p:nvPr>
            <p:ph sz="half" idx="13"/>
          </p:nvPr>
        </p:nvSpPr>
        <p:spPr/>
        <p:txBody>
          <a:bodyPr>
            <a:normAutofit/>
          </a:bodyPr>
          <a:lstStyle/>
          <a:p>
            <a:r>
              <a:rPr lang="en-US" sz="2000" dirty="0">
                <a:latin typeface="Calibri" panose="020F0502020204030204" pitchFamily="34" charset="0"/>
              </a:rPr>
              <a:t>Incident Management</a:t>
            </a:r>
          </a:p>
          <a:p>
            <a:pPr lvl="2"/>
            <a:r>
              <a:rPr lang="en-US" dirty="0" smtClean="0">
                <a:latin typeface="Calibri" panose="020F0502020204030204" pitchFamily="34" charset="0"/>
              </a:rPr>
              <a:t>Incident</a:t>
            </a:r>
          </a:p>
          <a:p>
            <a:pPr lvl="3"/>
            <a:r>
              <a:rPr lang="en-US" dirty="0" smtClean="0">
                <a:latin typeface="Calibri" panose="020F0502020204030204" pitchFamily="34" charset="0"/>
              </a:rPr>
              <a:t>Incident Lifecycle</a:t>
            </a:r>
          </a:p>
          <a:p>
            <a:pPr lvl="3"/>
            <a:r>
              <a:rPr lang="en-US" dirty="0" smtClean="0">
                <a:latin typeface="Calibri" panose="020F0502020204030204" pitchFamily="34" charset="0"/>
              </a:rPr>
              <a:t>Incident Report</a:t>
            </a:r>
            <a:endParaRPr lang="en-US" dirty="0">
              <a:latin typeface="Calibri" panose="020F0502020204030204" pitchFamily="34" charset="0"/>
            </a:endParaRPr>
          </a:p>
          <a:p>
            <a:pPr lvl="2"/>
            <a:r>
              <a:rPr lang="en-US" dirty="0">
                <a:latin typeface="Calibri" panose="020F0502020204030204" pitchFamily="34" charset="0"/>
              </a:rPr>
              <a:t>Integration</a:t>
            </a:r>
          </a:p>
          <a:p>
            <a:pPr lvl="3"/>
            <a:r>
              <a:rPr lang="en-US" sz="1600" dirty="0">
                <a:latin typeface="Calibri" panose="020F0502020204030204" pitchFamily="34" charset="0"/>
              </a:rPr>
              <a:t>Salesforce</a:t>
            </a:r>
          </a:p>
          <a:p>
            <a:pPr lvl="3"/>
            <a:r>
              <a:rPr lang="en-US" sz="1600" dirty="0">
                <a:latin typeface="Calibri" panose="020F0502020204030204" pitchFamily="34" charset="0"/>
              </a:rPr>
              <a:t>xMatters</a:t>
            </a:r>
          </a:p>
          <a:p>
            <a:pPr lvl="1"/>
            <a:r>
              <a:rPr lang="en-US" dirty="0" smtClean="0">
                <a:latin typeface="Calibri" panose="020F0502020204030204" pitchFamily="34" charset="0"/>
              </a:rPr>
              <a:t>Dashboard Views </a:t>
            </a:r>
            <a:endParaRPr lang="en-US" dirty="0">
              <a:latin typeface="Calibri" panose="020F0502020204030204" pitchFamily="34" charset="0"/>
            </a:endParaRPr>
          </a:p>
          <a:p>
            <a:pPr lvl="2"/>
            <a:r>
              <a:rPr lang="en-US" dirty="0">
                <a:latin typeface="Calibri" panose="020F0502020204030204" pitchFamily="34" charset="0"/>
              </a:rPr>
              <a:t>NOC </a:t>
            </a:r>
          </a:p>
          <a:p>
            <a:pPr lvl="3"/>
            <a:r>
              <a:rPr lang="en-US" sz="1600" dirty="0">
                <a:latin typeface="Calibri" panose="020F0502020204030204" pitchFamily="34" charset="0"/>
              </a:rPr>
              <a:t>Level 1</a:t>
            </a:r>
          </a:p>
          <a:p>
            <a:pPr lvl="3"/>
            <a:r>
              <a:rPr lang="en-US" sz="1600" dirty="0">
                <a:latin typeface="Calibri" panose="020F0502020204030204" pitchFamily="34" charset="0"/>
              </a:rPr>
              <a:t>Level 2</a:t>
            </a:r>
          </a:p>
          <a:p>
            <a:pPr lvl="2"/>
            <a:r>
              <a:rPr lang="en-US" dirty="0">
                <a:latin typeface="Calibri" panose="020F0502020204030204" pitchFamily="34" charset="0"/>
              </a:rPr>
              <a:t>Management</a:t>
            </a:r>
          </a:p>
          <a:p>
            <a:pPr lvl="2"/>
            <a:r>
              <a:rPr lang="en-US" dirty="0">
                <a:latin typeface="Calibri" panose="020F0502020204030204" pitchFamily="34" charset="0"/>
              </a:rPr>
              <a:t>Executive Summary</a:t>
            </a:r>
            <a:endParaRPr lang="en-US" sz="1600" dirty="0"/>
          </a:p>
        </p:txBody>
      </p:sp>
    </p:spTree>
    <p:extLst>
      <p:ext uri="{BB962C8B-B14F-4D97-AF65-F5344CB8AC3E}">
        <p14:creationId xmlns:p14="http://schemas.microsoft.com/office/powerpoint/2010/main" val="875791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ln w="0"/>
                <a:solidFill>
                  <a:schemeClr val="bg1"/>
                </a:solidFill>
              </a:rPr>
              <a:t>Problem Management</a:t>
            </a:r>
            <a:endParaRPr lang="en-US" sz="3600" dirty="0">
              <a:ln w="0"/>
              <a:solidFill>
                <a:schemeClr val="bg1"/>
              </a:solidFill>
            </a:endParaRPr>
          </a:p>
        </p:txBody>
      </p:sp>
      <p:sp>
        <p:nvSpPr>
          <p:cNvPr id="2" name="Content Placeholder 1"/>
          <p:cNvSpPr>
            <a:spLocks noGrp="1"/>
          </p:cNvSpPr>
          <p:nvPr>
            <p:ph sz="half" idx="13"/>
          </p:nvPr>
        </p:nvSpPr>
        <p:spPr/>
        <p:txBody>
          <a:bodyPr/>
          <a:lstStyle/>
          <a:p>
            <a:endParaRPr lang="en-US"/>
          </a:p>
        </p:txBody>
      </p:sp>
      <p:pic>
        <p:nvPicPr>
          <p:cNvPr id="13" name="Picture 4" descr="https://encrypted-tbn2.gstatic.com/images?q=tbn:ANd9GcTHC6F7f8DBff5gPVTnu8IisSjK8yAcEv8O80AYaxTu1JKk14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630" y="180625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www.arborday.org/replanting/images/firecau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67" y="1958666"/>
            <a:ext cx="2451068" cy="18383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www.fire.uni-freiburg.de/iffn/country/ee/ee_2_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755" y="1591353"/>
            <a:ext cx="3355553" cy="289892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5803" y="4124431"/>
            <a:ext cx="8980546" cy="2376035"/>
          </a:xfrm>
          <a:prstGeom prst="rect">
            <a:avLst/>
          </a:prstGeom>
        </p:spPr>
        <p:txBody>
          <a:bodyPr wrap="square">
            <a:spAutoFit/>
          </a:bodyPr>
          <a:lstStyle/>
          <a:p>
            <a:pPr marL="320040" indent="-320040">
              <a:spcBef>
                <a:spcPct val="20000"/>
              </a:spcBef>
              <a:buClr>
                <a:srgbClr val="4FABFF"/>
              </a:buClr>
              <a:buSzPct val="100000"/>
              <a:buFont typeface="Wingdings" charset="2"/>
              <a:buChar char="§"/>
            </a:pPr>
            <a:endParaRPr lang="en-US" sz="1400" dirty="0">
              <a:solidFill>
                <a:schemeClr val="accent5"/>
              </a:solidFill>
              <a:latin typeface="+mn-lt"/>
              <a:ea typeface="+mn-ea"/>
            </a:endParaRPr>
          </a:p>
          <a:p>
            <a:pPr marL="320040" indent="-320040">
              <a:spcBef>
                <a:spcPct val="20000"/>
              </a:spcBef>
              <a:buClr>
                <a:srgbClr val="4FABFF"/>
              </a:buClr>
              <a:buSzPct val="100000"/>
              <a:buFont typeface="Wingdings" charset="2"/>
              <a:buChar char="§"/>
            </a:pPr>
            <a:r>
              <a:rPr lang="en-GB" sz="1400" dirty="0">
                <a:solidFill>
                  <a:schemeClr val="accent5"/>
                </a:solidFill>
                <a:latin typeface="+mn-lt"/>
                <a:ea typeface="+mn-ea"/>
              </a:rPr>
              <a:t>Problem Management is the process responsible for managing full lifecycle of all Problems. The Primary objective of Problem Management is to prevent problems and resulting incidents from happening, and to minimize the impact of incidents that cannot be prevented.</a:t>
            </a:r>
          </a:p>
          <a:p>
            <a:pPr marL="320040" indent="-320040">
              <a:spcBef>
                <a:spcPct val="20000"/>
              </a:spcBef>
              <a:buClr>
                <a:srgbClr val="4FABFF"/>
              </a:buClr>
              <a:buSzPct val="100000"/>
              <a:buFont typeface="Wingdings" charset="2"/>
              <a:buChar char="§"/>
            </a:pPr>
            <a:r>
              <a:rPr lang="en-GB" sz="1400" dirty="0" smtClean="0">
                <a:solidFill>
                  <a:schemeClr val="accent5"/>
                </a:solidFill>
                <a:latin typeface="+mn-lt"/>
                <a:ea typeface="+mn-ea"/>
              </a:rPr>
              <a:t>Root </a:t>
            </a:r>
            <a:r>
              <a:rPr lang="en-GB" sz="1400" dirty="0">
                <a:solidFill>
                  <a:schemeClr val="accent5"/>
                </a:solidFill>
                <a:latin typeface="+mn-lt"/>
                <a:ea typeface="+mn-ea"/>
              </a:rPr>
              <a:t>Cause Analysis (RCA) is a formal and critical component of Problem Management process. After a problem (or potential problem) is identified the root cause analysis begins to understand the problem and cause thoroughly and eliminate the cause from the environment or mitigate the risk of recurrence. </a:t>
            </a:r>
            <a:endParaRPr lang="en-US" sz="1400" dirty="0">
              <a:solidFill>
                <a:schemeClr val="accent5"/>
              </a:solidFill>
              <a:latin typeface="+mn-lt"/>
              <a:ea typeface="+mn-ea"/>
            </a:endParaRPr>
          </a:p>
          <a:p>
            <a:pPr marL="320040" indent="-320040">
              <a:spcBef>
                <a:spcPct val="20000"/>
              </a:spcBef>
              <a:buClr>
                <a:srgbClr val="4FABFF"/>
              </a:buClr>
              <a:buSzPct val="100000"/>
              <a:buFont typeface="Wingdings" charset="2"/>
              <a:buChar char="§"/>
            </a:pPr>
            <a:r>
              <a:rPr lang="en-US" sz="1400" dirty="0" smtClean="0">
                <a:solidFill>
                  <a:schemeClr val="accent5"/>
                </a:solidFill>
                <a:latin typeface="+mn-lt"/>
                <a:ea typeface="+mn-ea"/>
              </a:rPr>
              <a:t>In </a:t>
            </a:r>
            <a:r>
              <a:rPr lang="en-US" sz="1400" dirty="0">
                <a:solidFill>
                  <a:schemeClr val="accent5"/>
                </a:solidFill>
                <a:latin typeface="+mn-lt"/>
                <a:ea typeface="+mn-ea"/>
              </a:rPr>
              <a:t>the example of a forest fire, after we work hard to put out the fire it is important to do a root cause analysis and identify why the fire started.  We look for trends and analyze the causes of all of the different fires. We then try to eliminate the root cause or reduce the chances of the event from happening again. </a:t>
            </a:r>
          </a:p>
        </p:txBody>
      </p:sp>
    </p:spTree>
    <p:extLst>
      <p:ext uri="{BB962C8B-B14F-4D97-AF65-F5344CB8AC3E}">
        <p14:creationId xmlns:p14="http://schemas.microsoft.com/office/powerpoint/2010/main" val="603704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03900752"/>
              </p:ext>
            </p:extLst>
          </p:nvPr>
        </p:nvGraphicFramePr>
        <p:xfrm>
          <a:off x="363539" y="1770732"/>
          <a:ext cx="8412162" cy="1837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Problem Response &amp; Lifecycle</a:t>
            </a:r>
            <a:endParaRPr lang="en-US" dirty="0"/>
          </a:p>
        </p:txBody>
      </p:sp>
      <p:sp>
        <p:nvSpPr>
          <p:cNvPr id="2" name="Content Placeholder 1"/>
          <p:cNvSpPr>
            <a:spLocks noGrp="1"/>
          </p:cNvSpPr>
          <p:nvPr>
            <p:ph sz="half" idx="13"/>
          </p:nvPr>
        </p:nvSpPr>
        <p:spPr/>
        <p:txBody>
          <a:bodyPr/>
          <a:lstStyle/>
          <a:p>
            <a:endParaRPr lang="en-US"/>
          </a:p>
        </p:txBody>
      </p:sp>
      <p:sp>
        <p:nvSpPr>
          <p:cNvPr id="5" name="Curved Down Arrow 4"/>
          <p:cNvSpPr/>
          <p:nvPr/>
        </p:nvSpPr>
        <p:spPr>
          <a:xfrm rot="10800000">
            <a:off x="3500281" y="3225905"/>
            <a:ext cx="2281085" cy="480855"/>
          </a:xfrm>
          <a:prstGeom prst="curvedDownArrow">
            <a:avLst/>
          </a:prstGeom>
          <a:solidFill>
            <a:schemeClr val="tx1"/>
          </a:solidFill>
          <a:ln>
            <a:noFill/>
          </a:ln>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Curved Down Arrow 5"/>
          <p:cNvSpPr/>
          <p:nvPr/>
        </p:nvSpPr>
        <p:spPr>
          <a:xfrm>
            <a:off x="3593688" y="1791320"/>
            <a:ext cx="2281085" cy="411105"/>
          </a:xfrm>
          <a:prstGeom prst="curvedDownArrow">
            <a:avLst/>
          </a:prstGeom>
          <a:solidFill>
            <a:schemeClr val="tx1"/>
          </a:solidFill>
          <a:ln>
            <a:noFill/>
          </a:ln>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3" name="Straight Connector 42"/>
          <p:cNvCxnSpPr/>
          <p:nvPr/>
        </p:nvCxnSpPr>
        <p:spPr>
          <a:xfrm>
            <a:off x="2261419" y="1042219"/>
            <a:ext cx="0" cy="5218142"/>
          </a:xfrm>
          <a:prstGeom prst="line">
            <a:avLst/>
          </a:prstGeom>
          <a:ln>
            <a:solidFill>
              <a:schemeClr val="tx2"/>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858000" y="1042219"/>
            <a:ext cx="0" cy="5218142"/>
          </a:xfrm>
          <a:prstGeom prst="line">
            <a:avLst/>
          </a:prstGeom>
          <a:ln>
            <a:solidFill>
              <a:schemeClr val="tx2"/>
            </a:solidFill>
            <a:prstDash val="dashDot"/>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363539" y="4336024"/>
            <a:ext cx="1612745" cy="1140545"/>
            <a:chOff x="363539" y="4336024"/>
            <a:chExt cx="1612745" cy="1140545"/>
          </a:xfrm>
        </p:grpSpPr>
        <p:sp>
          <p:nvSpPr>
            <p:cNvPr id="8" name="Rectangle 7"/>
            <p:cNvSpPr/>
            <p:nvPr/>
          </p:nvSpPr>
          <p:spPr>
            <a:xfrm>
              <a:off x="363539" y="4336024"/>
              <a:ext cx="1612745" cy="403123"/>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chemeClr val="tx2"/>
                  </a:solidFill>
                </a:rPr>
                <a:t>User logs a Problem into Jira</a:t>
              </a:r>
              <a:endParaRPr lang="en-US" sz="1000" dirty="0">
                <a:solidFill>
                  <a:schemeClr val="tx2"/>
                </a:solidFill>
              </a:endParaRPr>
            </a:p>
          </p:txBody>
        </p:sp>
        <p:sp>
          <p:nvSpPr>
            <p:cNvPr id="9" name="Rectangle 8"/>
            <p:cNvSpPr/>
            <p:nvPr/>
          </p:nvSpPr>
          <p:spPr>
            <a:xfrm>
              <a:off x="363539" y="4788309"/>
              <a:ext cx="1612745" cy="688260"/>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chemeClr val="tx2"/>
                  </a:solidFill>
                </a:rPr>
                <a:t>A Problem is automatically created through an Incident</a:t>
              </a:r>
              <a:endParaRPr lang="en-US" sz="1000" dirty="0">
                <a:solidFill>
                  <a:schemeClr val="tx2"/>
                </a:solidFill>
              </a:endParaRPr>
            </a:p>
          </p:txBody>
        </p:sp>
      </p:grpSp>
      <p:grpSp>
        <p:nvGrpSpPr>
          <p:cNvPr id="53" name="Group 52"/>
          <p:cNvGrpSpPr/>
          <p:nvPr/>
        </p:nvGrpSpPr>
        <p:grpSpPr>
          <a:xfrm>
            <a:off x="629265" y="3854245"/>
            <a:ext cx="1170039" cy="363792"/>
            <a:chOff x="629265" y="3854245"/>
            <a:chExt cx="1170039" cy="363792"/>
          </a:xfrm>
        </p:grpSpPr>
        <p:cxnSp>
          <p:nvCxnSpPr>
            <p:cNvPr id="11" name="Straight Arrow Connector 10"/>
            <p:cNvCxnSpPr/>
            <p:nvPr/>
          </p:nvCxnSpPr>
          <p:spPr>
            <a:xfrm>
              <a:off x="629265"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70155"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06130"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322439"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563329"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99304"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031352" y="3805083"/>
            <a:ext cx="1170039" cy="363792"/>
            <a:chOff x="4031352" y="3805083"/>
            <a:chExt cx="1170039" cy="363792"/>
          </a:xfrm>
        </p:grpSpPr>
        <p:cxnSp>
          <p:nvCxnSpPr>
            <p:cNvPr id="19" name="Straight Arrow Connector 18"/>
            <p:cNvCxnSpPr/>
            <p:nvPr/>
          </p:nvCxnSpPr>
          <p:spPr>
            <a:xfrm>
              <a:off x="4031352"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72242"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08217"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24526"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65416"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201391"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2693908" y="4306062"/>
            <a:ext cx="3756053" cy="344130"/>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Assign additional action items on an </a:t>
            </a:r>
            <a:r>
              <a:rPr lang="en-US" sz="1000" dirty="0" smtClean="0">
                <a:solidFill>
                  <a:schemeClr val="tx2"/>
                </a:solidFill>
              </a:rPr>
              <a:t>Problem through </a:t>
            </a:r>
            <a:r>
              <a:rPr lang="en-US" sz="1000" dirty="0">
                <a:solidFill>
                  <a:schemeClr val="tx2"/>
                </a:solidFill>
              </a:rPr>
              <a:t>subtask</a:t>
            </a:r>
          </a:p>
        </p:txBody>
      </p:sp>
      <p:sp>
        <p:nvSpPr>
          <p:cNvPr id="41" name="Rectangle 40"/>
          <p:cNvSpPr/>
          <p:nvPr/>
        </p:nvSpPr>
        <p:spPr>
          <a:xfrm>
            <a:off x="2693908" y="4727453"/>
            <a:ext cx="3756053" cy="344130"/>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chemeClr val="tx2"/>
                </a:solidFill>
              </a:rPr>
              <a:t>Problem workflow </a:t>
            </a:r>
            <a:r>
              <a:rPr lang="en-US" sz="1000" dirty="0">
                <a:solidFill>
                  <a:schemeClr val="tx2"/>
                </a:solidFill>
              </a:rPr>
              <a:t>to manage the ticket lifecycle</a:t>
            </a:r>
          </a:p>
        </p:txBody>
      </p:sp>
      <p:grpSp>
        <p:nvGrpSpPr>
          <p:cNvPr id="61" name="Group 60"/>
          <p:cNvGrpSpPr/>
          <p:nvPr/>
        </p:nvGrpSpPr>
        <p:grpSpPr>
          <a:xfrm>
            <a:off x="7083887" y="4286862"/>
            <a:ext cx="1612745" cy="1188778"/>
            <a:chOff x="7083887" y="4286862"/>
            <a:chExt cx="1612745" cy="1188778"/>
          </a:xfrm>
        </p:grpSpPr>
        <p:sp>
          <p:nvSpPr>
            <p:cNvPr id="31" name="Rectangle 30"/>
            <p:cNvSpPr/>
            <p:nvPr/>
          </p:nvSpPr>
          <p:spPr>
            <a:xfrm>
              <a:off x="7083887" y="4286862"/>
              <a:ext cx="1612745" cy="501447"/>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Assign </a:t>
              </a:r>
              <a:r>
                <a:rPr lang="en-US" sz="1000" dirty="0" smtClean="0">
                  <a:solidFill>
                    <a:schemeClr val="tx2"/>
                  </a:solidFill>
                </a:rPr>
                <a:t>RCA </a:t>
              </a:r>
              <a:r>
                <a:rPr lang="en-US" sz="1000" dirty="0">
                  <a:solidFill>
                    <a:schemeClr val="tx2"/>
                  </a:solidFill>
                </a:rPr>
                <a:t>Report subtask to generate </a:t>
              </a:r>
              <a:r>
                <a:rPr lang="en-US" sz="1000" dirty="0" smtClean="0">
                  <a:solidFill>
                    <a:schemeClr val="tx2"/>
                  </a:solidFill>
                </a:rPr>
                <a:t>RCA </a:t>
              </a:r>
              <a:r>
                <a:rPr lang="en-US" sz="1000" dirty="0">
                  <a:solidFill>
                    <a:schemeClr val="tx2"/>
                  </a:solidFill>
                </a:rPr>
                <a:t>Report</a:t>
              </a:r>
            </a:p>
          </p:txBody>
        </p:sp>
        <p:sp>
          <p:nvSpPr>
            <p:cNvPr id="32" name="Rectangle 31"/>
            <p:cNvSpPr/>
            <p:nvPr/>
          </p:nvSpPr>
          <p:spPr>
            <a:xfrm>
              <a:off x="7083887" y="4839601"/>
              <a:ext cx="1612745" cy="636039"/>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Generate a word output of the </a:t>
              </a:r>
              <a:r>
                <a:rPr lang="en-US" sz="1000" dirty="0" smtClean="0">
                  <a:solidFill>
                    <a:schemeClr val="tx2"/>
                  </a:solidFill>
                </a:rPr>
                <a:t>RCA </a:t>
              </a:r>
              <a:r>
                <a:rPr lang="en-US" sz="1000" dirty="0">
                  <a:solidFill>
                    <a:schemeClr val="tx2"/>
                  </a:solidFill>
                </a:rPr>
                <a:t>Report through Jira</a:t>
              </a:r>
            </a:p>
          </p:txBody>
        </p:sp>
      </p:grpSp>
      <p:grpSp>
        <p:nvGrpSpPr>
          <p:cNvPr id="55" name="Group 54"/>
          <p:cNvGrpSpPr/>
          <p:nvPr/>
        </p:nvGrpSpPr>
        <p:grpSpPr>
          <a:xfrm>
            <a:off x="7349613" y="3805083"/>
            <a:ext cx="1170039" cy="363792"/>
            <a:chOff x="7349613" y="3805083"/>
            <a:chExt cx="1170039" cy="363792"/>
          </a:xfrm>
        </p:grpSpPr>
        <p:cxnSp>
          <p:nvCxnSpPr>
            <p:cNvPr id="33" name="Straight Arrow Connector 32"/>
            <p:cNvCxnSpPr/>
            <p:nvPr/>
          </p:nvCxnSpPr>
          <p:spPr>
            <a:xfrm>
              <a:off x="7349613"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590503"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826478"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042787"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283677"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519652"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849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Monitoring </a:t>
            </a:r>
            <a:endParaRPr lang="en-US" dirty="0"/>
          </a:p>
        </p:txBody>
      </p:sp>
      <p:sp>
        <p:nvSpPr>
          <p:cNvPr id="53" name="Content Placeholder 4"/>
          <p:cNvSpPr>
            <a:spLocks noGrp="1"/>
          </p:cNvSpPr>
          <p:nvPr>
            <p:ph sz="half" idx="13"/>
          </p:nvPr>
        </p:nvSpPr>
        <p:spPr>
          <a:xfrm>
            <a:off x="547100" y="1020097"/>
            <a:ext cx="8063501" cy="740020"/>
          </a:xfrm>
        </p:spPr>
        <p:txBody>
          <a:bodyPr>
            <a:normAutofit fontScale="92500" lnSpcReduction="20000"/>
          </a:bodyPr>
          <a:lstStyle/>
          <a:p>
            <a:endParaRPr lang="en-US" sz="1600" dirty="0" smtClean="0"/>
          </a:p>
          <a:p>
            <a:pPr lvl="1"/>
            <a:r>
              <a:rPr lang="en-US" sz="1600" dirty="0" smtClean="0"/>
              <a:t>Problem Dashboard for effective reporting for different roles</a:t>
            </a:r>
          </a:p>
          <a:p>
            <a:pPr lvl="1"/>
            <a:r>
              <a:rPr lang="en-US" sz="1600" dirty="0" smtClean="0"/>
              <a:t>Track the progress on the RCA Reports assigned to a user</a:t>
            </a:r>
          </a:p>
          <a:p>
            <a:pPr lvl="1"/>
            <a:endParaRPr lang="en-US" sz="1600" dirty="0" smtClean="0"/>
          </a:p>
          <a:p>
            <a:pPr lvl="1"/>
            <a:endParaRPr lang="en-US" sz="1600" dirty="0"/>
          </a:p>
        </p:txBody>
      </p:sp>
      <p:pic>
        <p:nvPicPr>
          <p:cNvPr id="4" name="Picture 3"/>
          <p:cNvPicPr>
            <a:picLocks noChangeAspect="1"/>
          </p:cNvPicPr>
          <p:nvPr/>
        </p:nvPicPr>
        <p:blipFill>
          <a:blip r:embed="rId2"/>
          <a:stretch>
            <a:fillRect/>
          </a:stretch>
        </p:blipFill>
        <p:spPr>
          <a:xfrm>
            <a:off x="460607" y="1760117"/>
            <a:ext cx="8398258" cy="4444038"/>
          </a:xfrm>
          <a:prstGeom prst="rect">
            <a:avLst/>
          </a:prstGeom>
        </p:spPr>
      </p:pic>
    </p:spTree>
    <p:extLst>
      <p:ext uri="{BB962C8B-B14F-4D97-AF65-F5344CB8AC3E}">
        <p14:creationId xmlns:p14="http://schemas.microsoft.com/office/powerpoint/2010/main" val="4082792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2" name="Content Placeholder 1"/>
          <p:cNvSpPr>
            <a:spLocks noGrp="1"/>
          </p:cNvSpPr>
          <p:nvPr>
            <p:ph sz="half" idx="13"/>
          </p:nvPr>
        </p:nvSpPr>
        <p:spPr/>
        <p:txBody>
          <a:bodyPr/>
          <a:lstStyle/>
          <a:p>
            <a:r>
              <a:rPr lang="en-US" dirty="0" smtClean="0"/>
              <a:t>Problem Statement</a:t>
            </a:r>
          </a:p>
          <a:p>
            <a:r>
              <a:rPr lang="en-US" dirty="0" smtClean="0"/>
              <a:t>Success Factors</a:t>
            </a:r>
            <a:endParaRPr lang="en-US" dirty="0"/>
          </a:p>
        </p:txBody>
      </p:sp>
    </p:spTree>
    <p:extLst>
      <p:ext uri="{BB962C8B-B14F-4D97-AF65-F5344CB8AC3E}">
        <p14:creationId xmlns:p14="http://schemas.microsoft.com/office/powerpoint/2010/main" val="2734345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Problem Statement</a:t>
            </a:r>
            <a:endParaRPr lang="en-US" dirty="0"/>
          </a:p>
        </p:txBody>
      </p:sp>
      <p:sp>
        <p:nvSpPr>
          <p:cNvPr id="5" name="Content Placeholder 4"/>
          <p:cNvSpPr>
            <a:spLocks noGrp="1"/>
          </p:cNvSpPr>
          <p:nvPr>
            <p:ph sz="half" idx="13"/>
          </p:nvPr>
        </p:nvSpPr>
        <p:spPr/>
        <p:txBody>
          <a:bodyPr>
            <a:normAutofit/>
          </a:bodyPr>
          <a:lstStyle/>
          <a:p>
            <a:endParaRPr lang="en-US" dirty="0" smtClean="0"/>
          </a:p>
          <a:p>
            <a:pPr lvl="1"/>
            <a:r>
              <a:rPr lang="en-US" dirty="0" smtClean="0"/>
              <a:t>Process</a:t>
            </a:r>
          </a:p>
          <a:p>
            <a:pPr lvl="3"/>
            <a:r>
              <a:rPr lang="en-US" dirty="0" smtClean="0"/>
              <a:t>Incident Management Process </a:t>
            </a:r>
            <a:r>
              <a:rPr lang="en-US" dirty="0"/>
              <a:t>and Tools are Immature or </a:t>
            </a:r>
            <a:r>
              <a:rPr lang="en-US" dirty="0" smtClean="0"/>
              <a:t>non-existent.</a:t>
            </a:r>
          </a:p>
          <a:p>
            <a:pPr lvl="3"/>
            <a:r>
              <a:rPr lang="en-US" dirty="0" smtClean="0"/>
              <a:t>Problem Management </a:t>
            </a:r>
            <a:r>
              <a:rPr lang="en-US" dirty="0"/>
              <a:t>Process and Tools are Immature or non-existent.</a:t>
            </a:r>
          </a:p>
          <a:p>
            <a:pPr lvl="1"/>
            <a:r>
              <a:rPr lang="en-US" dirty="0" smtClean="0"/>
              <a:t>People</a:t>
            </a:r>
          </a:p>
          <a:p>
            <a:pPr lvl="3"/>
            <a:r>
              <a:rPr lang="en-US" dirty="0" smtClean="0"/>
              <a:t>The people are not in place to manage IM/PM process</a:t>
            </a:r>
          </a:p>
          <a:p>
            <a:pPr marL="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095" y="3226568"/>
            <a:ext cx="5310606" cy="2920834"/>
          </a:xfrm>
          <a:prstGeom prst="rect">
            <a:avLst/>
          </a:prstGeom>
        </p:spPr>
      </p:pic>
      <p:pic>
        <p:nvPicPr>
          <p:cNvPr id="7" name="Picture 6" descr="cid:image001.png@01CFD0F2.4FDD9B20"/>
          <p:cNvPicPr/>
          <p:nvPr/>
        </p:nvPicPr>
        <p:blipFill>
          <a:blip r:embed="rId3">
            <a:extLst>
              <a:ext uri="{28A0092B-C50C-407E-A947-70E740481C1C}">
                <a14:useLocalDpi xmlns:a14="http://schemas.microsoft.com/office/drawing/2010/main" val="0"/>
              </a:ext>
            </a:extLst>
          </a:blip>
          <a:srcRect/>
          <a:stretch>
            <a:fillRect/>
          </a:stretch>
        </p:blipFill>
        <p:spPr bwMode="auto">
          <a:xfrm>
            <a:off x="4202513" y="3685548"/>
            <a:ext cx="447675" cy="257175"/>
          </a:xfrm>
          <a:prstGeom prst="rect">
            <a:avLst/>
          </a:prstGeom>
          <a:noFill/>
          <a:ln>
            <a:noFill/>
          </a:ln>
        </p:spPr>
      </p:pic>
    </p:spTree>
    <p:extLst>
      <p:ext uri="{BB962C8B-B14F-4D97-AF65-F5344CB8AC3E}">
        <p14:creationId xmlns:p14="http://schemas.microsoft.com/office/powerpoint/2010/main" val="2589660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Continual Process Improvement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293" y="907266"/>
            <a:ext cx="5351646" cy="5322684"/>
          </a:xfrm>
          <a:prstGeom prst="rect">
            <a:avLst/>
          </a:prstGeom>
        </p:spPr>
      </p:pic>
      <p:cxnSp>
        <p:nvCxnSpPr>
          <p:cNvPr id="8" name="Elbow Connector 7"/>
          <p:cNvCxnSpPr/>
          <p:nvPr/>
        </p:nvCxnSpPr>
        <p:spPr>
          <a:xfrm>
            <a:off x="216310" y="1533832"/>
            <a:ext cx="4090219" cy="1848465"/>
          </a:xfrm>
          <a:prstGeom prst="bentConnector3">
            <a:avLst>
              <a:gd name="adj1" fmla="val 50000"/>
            </a:avLst>
          </a:prstGeom>
          <a:ln w="28575">
            <a:solidFill>
              <a:schemeClr val="accent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1018" y="1299865"/>
            <a:ext cx="2163098" cy="276999"/>
          </a:xfrm>
          <a:prstGeom prst="rect">
            <a:avLst/>
          </a:prstGeom>
          <a:noFill/>
        </p:spPr>
        <p:txBody>
          <a:bodyPr wrap="square" rtlCol="0">
            <a:spAutoFit/>
            <a:scene3d>
              <a:camera prst="orthographicFront"/>
              <a:lightRig rig="threePt" dir="t"/>
            </a:scene3d>
            <a:sp3d extrusionH="57150">
              <a:bevelT w="50800" h="38100" prst="riblet"/>
            </a:sp3d>
          </a:bodyPr>
          <a:lstStyle/>
          <a:p>
            <a:r>
              <a:rPr lang="en-US" sz="1200" dirty="0" smtClean="0">
                <a:ln w="0"/>
                <a:solidFill>
                  <a:schemeClr val="tx1"/>
                </a:solidFill>
                <a:effectLst>
                  <a:outerShdw blurRad="38100" dist="19050" dir="2700000" algn="tl" rotWithShape="0">
                    <a:schemeClr val="dk1">
                      <a:alpha val="40000"/>
                    </a:schemeClr>
                  </a:outerShdw>
                </a:effectLst>
              </a:rPr>
              <a:t>Incident management (JIRA)</a:t>
            </a:r>
            <a:endParaRPr lang="en-US" sz="1200" dirty="0">
              <a:ln w="0"/>
              <a:solidFill>
                <a:schemeClr val="tx1"/>
              </a:solidFill>
              <a:effectLst>
                <a:outerShdw blurRad="38100" dist="19050" dir="2700000" algn="tl" rotWithShape="0">
                  <a:schemeClr val="dk1">
                    <a:alpha val="40000"/>
                  </a:schemeClr>
                </a:outerShdw>
              </a:effectLst>
            </a:endParaRPr>
          </a:p>
        </p:txBody>
      </p:sp>
      <p:cxnSp>
        <p:nvCxnSpPr>
          <p:cNvPr id="14" name="Elbow Connector 13"/>
          <p:cNvCxnSpPr/>
          <p:nvPr/>
        </p:nvCxnSpPr>
        <p:spPr>
          <a:xfrm>
            <a:off x="216310" y="2160398"/>
            <a:ext cx="4218387" cy="2476824"/>
          </a:xfrm>
          <a:prstGeom prst="bentConnector3">
            <a:avLst>
              <a:gd name="adj1" fmla="val 43880"/>
            </a:avLst>
          </a:prstGeom>
          <a:ln w="28575">
            <a:solidFill>
              <a:schemeClr val="accent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9502" y="1920241"/>
            <a:ext cx="2453092" cy="461665"/>
          </a:xfrm>
          <a:prstGeom prst="rect">
            <a:avLst/>
          </a:prstGeom>
          <a:noFill/>
        </p:spPr>
        <p:txBody>
          <a:bodyPr wrap="square" rtlCol="0">
            <a:spAutoFit/>
            <a:scene3d>
              <a:camera prst="orthographicFront"/>
              <a:lightRig rig="threePt" dir="t"/>
            </a:scene3d>
            <a:sp3d extrusionH="57150">
              <a:bevelT w="50800" h="38100" prst="riblet"/>
            </a:sp3d>
          </a:bodyPr>
          <a:lstStyle>
            <a:defPPr>
              <a:defRPr lang="en-US"/>
            </a:defPPr>
            <a:lvl1pPr>
              <a:defRPr sz="1200">
                <a:ln w="0"/>
                <a:solidFill>
                  <a:schemeClr val="tx1"/>
                </a:solidFill>
                <a:effectLst>
                  <a:outerShdw blurRad="38100" dist="19050" dir="2700000" algn="tl" rotWithShape="0">
                    <a:schemeClr val="dk1">
                      <a:alpha val="40000"/>
                    </a:schemeClr>
                  </a:outerShdw>
                </a:effectLst>
              </a:defRPr>
            </a:lvl1pPr>
          </a:lstStyle>
          <a:p>
            <a:r>
              <a:rPr lang="en-US" dirty="0"/>
              <a:t>Incident Communication</a:t>
            </a:r>
          </a:p>
          <a:p>
            <a:r>
              <a:rPr lang="en-US" dirty="0"/>
              <a:t>xMatters\Jira Integration</a:t>
            </a:r>
          </a:p>
        </p:txBody>
      </p:sp>
      <p:cxnSp>
        <p:nvCxnSpPr>
          <p:cNvPr id="21" name="Elbow Connector 20"/>
          <p:cNvCxnSpPr/>
          <p:nvPr/>
        </p:nvCxnSpPr>
        <p:spPr>
          <a:xfrm>
            <a:off x="216309" y="2788757"/>
            <a:ext cx="5001150" cy="2643855"/>
          </a:xfrm>
          <a:prstGeom prst="bentConnector3">
            <a:avLst>
              <a:gd name="adj1" fmla="val 30210"/>
            </a:avLst>
          </a:prstGeom>
          <a:ln w="28575">
            <a:solidFill>
              <a:schemeClr val="accent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4036" y="2555017"/>
            <a:ext cx="1881433" cy="461665"/>
          </a:xfrm>
          <a:prstGeom prst="rect">
            <a:avLst/>
          </a:prstGeom>
          <a:noFill/>
        </p:spPr>
        <p:txBody>
          <a:bodyPr wrap="square" rtlCol="0">
            <a:spAutoFit/>
            <a:scene3d>
              <a:camera prst="orthographicFront"/>
              <a:lightRig rig="threePt" dir="t"/>
            </a:scene3d>
            <a:sp3d extrusionH="57150">
              <a:bevelT w="50800" h="38100" prst="riblet"/>
            </a:sp3d>
          </a:bodyPr>
          <a:lstStyle>
            <a:defPPr>
              <a:defRPr lang="en-US"/>
            </a:defPPr>
            <a:lvl1pPr>
              <a:defRPr sz="1200">
                <a:ln w="0"/>
                <a:solidFill>
                  <a:schemeClr val="tx1"/>
                </a:solidFill>
                <a:effectLst>
                  <a:outerShdw blurRad="38100" dist="19050" dir="2700000" algn="tl" rotWithShape="0">
                    <a:schemeClr val="dk1">
                      <a:alpha val="40000"/>
                    </a:schemeClr>
                  </a:outerShdw>
                </a:effectLst>
              </a:defRPr>
            </a:lvl1pPr>
          </a:lstStyle>
          <a:p>
            <a:r>
              <a:rPr lang="en-US" dirty="0"/>
              <a:t>Problem Management </a:t>
            </a:r>
            <a:endParaRPr lang="en-US" dirty="0" smtClean="0"/>
          </a:p>
          <a:p>
            <a:r>
              <a:rPr lang="en-US" dirty="0" smtClean="0"/>
              <a:t>(</a:t>
            </a:r>
            <a:r>
              <a:rPr lang="en-US" dirty="0"/>
              <a:t>JIRA)</a:t>
            </a:r>
          </a:p>
        </p:txBody>
      </p:sp>
      <p:cxnSp>
        <p:nvCxnSpPr>
          <p:cNvPr id="35" name="Elbow Connector 34"/>
          <p:cNvCxnSpPr/>
          <p:nvPr/>
        </p:nvCxnSpPr>
        <p:spPr>
          <a:xfrm>
            <a:off x="216310" y="3382297"/>
            <a:ext cx="6582523" cy="2459105"/>
          </a:xfrm>
          <a:prstGeom prst="bentConnector3">
            <a:avLst>
              <a:gd name="adj1" fmla="val 19112"/>
            </a:avLst>
          </a:prstGeom>
          <a:ln w="28575">
            <a:solidFill>
              <a:schemeClr val="accent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52690" y="3148557"/>
            <a:ext cx="1661845" cy="461665"/>
          </a:xfrm>
          <a:prstGeom prst="rect">
            <a:avLst/>
          </a:prstGeom>
          <a:noFill/>
        </p:spPr>
        <p:txBody>
          <a:bodyPr wrap="square" rtlCol="0">
            <a:spAutoFit/>
            <a:scene3d>
              <a:camera prst="orthographicFront"/>
              <a:lightRig rig="threePt" dir="t"/>
            </a:scene3d>
            <a:sp3d extrusionH="57150">
              <a:bevelT w="50800" h="38100" prst="riblet"/>
            </a:sp3d>
          </a:bodyPr>
          <a:lstStyle>
            <a:defPPr>
              <a:defRPr lang="en-US"/>
            </a:defPPr>
            <a:lvl1pPr>
              <a:defRPr sz="1200">
                <a:ln w="0"/>
                <a:solidFill>
                  <a:schemeClr val="tx1"/>
                </a:solidFill>
                <a:effectLst>
                  <a:outerShdw blurRad="38100" dist="19050" dir="2700000" algn="tl" rotWithShape="0">
                    <a:schemeClr val="dk1">
                      <a:alpha val="40000"/>
                    </a:schemeClr>
                  </a:outerShdw>
                </a:effectLst>
              </a:defRPr>
            </a:lvl1pPr>
          </a:lstStyle>
          <a:p>
            <a:r>
              <a:rPr lang="en-US" dirty="0" smtClean="0"/>
              <a:t>Change Management </a:t>
            </a:r>
          </a:p>
          <a:p>
            <a:r>
              <a:rPr lang="en-US" dirty="0" smtClean="0"/>
              <a:t>(</a:t>
            </a:r>
            <a:r>
              <a:rPr lang="en-US" dirty="0"/>
              <a:t>JIRA)</a:t>
            </a:r>
          </a:p>
        </p:txBody>
      </p:sp>
    </p:spTree>
    <p:extLst>
      <p:ext uri="{BB962C8B-B14F-4D97-AF65-F5344CB8AC3E}">
        <p14:creationId xmlns:p14="http://schemas.microsoft.com/office/powerpoint/2010/main" val="18855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3.7037E-7 L 0.21319 0.00139 " pathEditMode="relative" rAng="0" ptsTypes="AA">
                                      <p:cBhvr>
                                        <p:cTn id="6" dur="2000" fill="hold"/>
                                        <p:tgtEl>
                                          <p:spTgt spid="3"/>
                                        </p:tgtEl>
                                        <p:attrNameLst>
                                          <p:attrName>ppt_x</p:attrName>
                                          <p:attrName>ppt_y</p:attrName>
                                        </p:attrNameLst>
                                      </p:cBhvr>
                                      <p:rCtr x="10660" y="6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2"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Required Components for Success</a:t>
            </a:r>
            <a:endParaRPr lang="en-US" dirty="0"/>
          </a:p>
        </p:txBody>
      </p:sp>
      <p:sp>
        <p:nvSpPr>
          <p:cNvPr id="5" name="Content Placeholder 4"/>
          <p:cNvSpPr txBox="1">
            <a:spLocks/>
          </p:cNvSpPr>
          <p:nvPr/>
        </p:nvSpPr>
        <p:spPr>
          <a:xfrm>
            <a:off x="238411" y="2117559"/>
            <a:ext cx="8698699" cy="3762131"/>
          </a:xfrm>
          <a:prstGeom prst="rect">
            <a:avLst/>
          </a:prstGeom>
        </p:spPr>
        <p:txBody>
          <a:bodyPr lIns="0" tIns="0" rIns="0" bIns="0">
            <a:normAutofit/>
          </a:bodyPr>
          <a:lstStyle>
            <a:lvl1pPr marL="320040" indent="-320040" algn="l" rtl="0" eaLnBrk="1" latinLnBrk="0" hangingPunct="1">
              <a:spcBef>
                <a:spcPct val="20000"/>
              </a:spcBef>
              <a:buClr>
                <a:srgbClr val="4FABFF"/>
              </a:buClr>
              <a:buSzPct val="100000"/>
              <a:buFont typeface="Wingdings" charset="2"/>
              <a:buChar char="§"/>
              <a:defRPr sz="1800" kern="1200">
                <a:solidFill>
                  <a:schemeClr val="accent5"/>
                </a:solidFill>
                <a:latin typeface="+mn-lt"/>
                <a:ea typeface="+mn-ea"/>
                <a:cs typeface="+mn-cs"/>
              </a:defRPr>
            </a:lvl1pPr>
            <a:lvl2pPr marL="630936" indent="-274320" algn="l" rtl="0" eaLnBrk="1" latinLnBrk="0" hangingPunct="1">
              <a:spcBef>
                <a:spcPct val="20000"/>
              </a:spcBef>
              <a:buClr>
                <a:srgbClr val="4FABFF"/>
              </a:buClr>
              <a:buSzPct val="100000"/>
              <a:buFont typeface="Wingdings" charset="2"/>
              <a:buChar char="§"/>
              <a:defRPr sz="1800" kern="1200">
                <a:solidFill>
                  <a:schemeClr val="accent5"/>
                </a:solidFill>
                <a:latin typeface="+mn-lt"/>
                <a:ea typeface="+mn-ea"/>
                <a:cs typeface="+mn-cs"/>
              </a:defRPr>
            </a:lvl2pPr>
            <a:lvl3pPr marL="923544" indent="-274320" algn="l" rtl="0" eaLnBrk="1" latinLnBrk="0" hangingPunct="1">
              <a:spcBef>
                <a:spcPct val="20000"/>
              </a:spcBef>
              <a:buClr>
                <a:srgbClr val="4FABFF"/>
              </a:buClr>
              <a:buSzPct val="100000"/>
              <a:buFont typeface="Wingdings" charset="2"/>
              <a:buChar char="§"/>
              <a:defRPr sz="1800" kern="1200">
                <a:solidFill>
                  <a:schemeClr val="accent5"/>
                </a:solidFill>
                <a:latin typeface="+mn-lt"/>
                <a:ea typeface="+mn-ea"/>
                <a:cs typeface="+mn-cs"/>
              </a:defRPr>
            </a:lvl3pPr>
            <a:lvl4pPr marL="1188720" indent="-228600" algn="l" rtl="0" eaLnBrk="1" latinLnBrk="0" hangingPunct="1">
              <a:spcBef>
                <a:spcPct val="20000"/>
              </a:spcBef>
              <a:buClr>
                <a:srgbClr val="4FABFF"/>
              </a:buClr>
              <a:buSzPct val="100000"/>
              <a:buFont typeface="Wingdings" charset="2"/>
              <a:buChar char="§"/>
              <a:defRPr sz="1800" kern="1200">
                <a:solidFill>
                  <a:schemeClr val="accent5"/>
                </a:solidFill>
                <a:latin typeface="+mn-lt"/>
                <a:ea typeface="+mn-ea"/>
                <a:cs typeface="+mn-cs"/>
              </a:defRPr>
            </a:lvl4pPr>
            <a:lvl5pPr marL="1369314" indent="-171450" algn="l" rtl="0" eaLnBrk="1" latinLnBrk="0" hangingPunct="1">
              <a:spcBef>
                <a:spcPct val="20000"/>
              </a:spcBef>
              <a:buClr>
                <a:srgbClr val="4FABFF"/>
              </a:buClr>
              <a:buSzPct val="100000"/>
              <a:buFont typeface="Wingdings" charset="2"/>
              <a:buChar char="§"/>
              <a:defRPr sz="1800" kern="1200">
                <a:solidFill>
                  <a:schemeClr val="accent5"/>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fontAlgn="auto">
              <a:spcAft>
                <a:spcPts val="0"/>
              </a:spcAft>
            </a:pPr>
            <a:endParaRPr lang="en-US" dirty="0" smtClean="0"/>
          </a:p>
          <a:p>
            <a:pPr lvl="1" fontAlgn="auto">
              <a:spcAft>
                <a:spcPts val="0"/>
              </a:spcAft>
            </a:pPr>
            <a:r>
              <a:rPr lang="en-US" dirty="0" smtClean="0"/>
              <a:t>Components Required for Success</a:t>
            </a:r>
          </a:p>
          <a:p>
            <a:pPr lvl="3" fontAlgn="auto">
              <a:spcAft>
                <a:spcPts val="0"/>
              </a:spcAft>
            </a:pPr>
            <a:r>
              <a:rPr lang="en-US" dirty="0" smtClean="0"/>
              <a:t>Process</a:t>
            </a:r>
          </a:p>
          <a:p>
            <a:pPr lvl="4" fontAlgn="auto">
              <a:spcAft>
                <a:spcPts val="0"/>
              </a:spcAft>
            </a:pPr>
            <a:r>
              <a:rPr lang="en-US" dirty="0" smtClean="0"/>
              <a:t>There are limited Incident Management processes in place</a:t>
            </a:r>
          </a:p>
          <a:p>
            <a:pPr lvl="4" fontAlgn="auto">
              <a:spcAft>
                <a:spcPts val="0"/>
              </a:spcAft>
            </a:pPr>
            <a:r>
              <a:rPr lang="en-US" dirty="0" smtClean="0"/>
              <a:t>There are limited Problem Management processes in place </a:t>
            </a:r>
          </a:p>
          <a:p>
            <a:pPr lvl="4" fontAlgn="auto">
              <a:spcAft>
                <a:spcPts val="0"/>
              </a:spcAft>
            </a:pPr>
            <a:r>
              <a:rPr lang="en-US" dirty="0" smtClean="0"/>
              <a:t>There are disparate Process/Functional Tools</a:t>
            </a:r>
            <a:endParaRPr lang="en-US" dirty="0"/>
          </a:p>
          <a:p>
            <a:pPr lvl="3" fontAlgn="auto">
              <a:spcAft>
                <a:spcPts val="0"/>
              </a:spcAft>
            </a:pPr>
            <a:r>
              <a:rPr lang="en-US" dirty="0" smtClean="0"/>
              <a:t>People</a:t>
            </a:r>
          </a:p>
          <a:p>
            <a:pPr lvl="4" fontAlgn="auto">
              <a:spcAft>
                <a:spcPts val="0"/>
              </a:spcAft>
            </a:pPr>
            <a:r>
              <a:rPr lang="en-US" dirty="0" smtClean="0"/>
              <a:t>There are no dedicated Process Experts</a:t>
            </a:r>
          </a:p>
          <a:p>
            <a:pPr lvl="4" fontAlgn="auto">
              <a:spcAft>
                <a:spcPts val="0"/>
              </a:spcAft>
            </a:pPr>
            <a:r>
              <a:rPr lang="en-US" dirty="0" smtClean="0"/>
              <a:t>There are no dedicated Process Management Admins.</a:t>
            </a:r>
          </a:p>
          <a:p>
            <a:pPr lvl="4" fontAlgn="auto">
              <a:spcAft>
                <a:spcPts val="0"/>
              </a:spcAft>
            </a:pPr>
            <a:endParaRPr lang="en-US" dirty="0" smtClean="0"/>
          </a:p>
          <a:p>
            <a:pPr lvl="3" fontAlgn="auto">
              <a:spcAft>
                <a:spcPts val="0"/>
              </a:spcAft>
            </a:pPr>
            <a:endParaRPr lang="en-US" dirty="0" smtClean="0"/>
          </a:p>
          <a:p>
            <a:pPr marL="0" indent="0" fontAlgn="auto">
              <a:spcAft>
                <a:spcPts val="0"/>
              </a:spcAft>
              <a:buFont typeface="Wingdings" charset="2"/>
              <a:buNone/>
            </a:pPr>
            <a:endParaRPr lang="en-US" dirty="0"/>
          </a:p>
        </p:txBody>
      </p:sp>
      <p:graphicFrame>
        <p:nvGraphicFramePr>
          <p:cNvPr id="6" name="Diagram 5"/>
          <p:cNvGraphicFramePr/>
          <p:nvPr>
            <p:extLst>
              <p:ext uri="{D42A27DB-BD31-4B8C-83A1-F6EECF244321}">
                <p14:modId xmlns:p14="http://schemas.microsoft.com/office/powerpoint/2010/main" val="3500803401"/>
              </p:ext>
            </p:extLst>
          </p:nvPr>
        </p:nvGraphicFramePr>
        <p:xfrm>
          <a:off x="951404" y="558082"/>
          <a:ext cx="6096000" cy="2017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4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0" y="1734377"/>
            <a:ext cx="9144000" cy="4552122"/>
          </a:xfrm>
          <a:prstGeom prst="rect">
            <a:avLst/>
          </a:prstGeom>
        </p:spPr>
      </p:pic>
      <p:sp>
        <p:nvSpPr>
          <p:cNvPr id="18" name="Content Placeholder 2"/>
          <p:cNvSpPr txBox="1">
            <a:spLocks/>
          </p:cNvSpPr>
          <p:nvPr/>
        </p:nvSpPr>
        <p:spPr bwMode="auto">
          <a:xfrm>
            <a:off x="7546546" y="1379375"/>
            <a:ext cx="1947440" cy="2129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319088" indent="-319088" eaLnBrk="0" hangingPunct="0">
              <a:lnSpc>
                <a:spcPct val="100000"/>
              </a:lnSpc>
              <a:spcBef>
                <a:spcPct val="20000"/>
              </a:spcBef>
              <a:buClr>
                <a:srgbClr val="5BB5E4"/>
              </a:buClr>
              <a:buSzPct val="100000"/>
              <a:buFont typeface="Arial" charset="0"/>
              <a:buChar char="■"/>
              <a:defRPr sz="1400" b="1" baseline="0">
                <a:solidFill>
                  <a:schemeClr val="tx1"/>
                </a:solidFill>
                <a:latin typeface="Calibri" panose="020F0502020204030204" pitchFamily="34" charset="0"/>
                <a:ea typeface="+mn-ea"/>
              </a:defRPr>
            </a:lvl1pPr>
            <a:lvl2pPr marL="630238" indent="-273050" eaLnBrk="0" hangingPunct="0">
              <a:spcBef>
                <a:spcPct val="20000"/>
              </a:spcBef>
              <a:buClr>
                <a:srgbClr val="5BB5E4"/>
              </a:buClr>
              <a:buSzPct val="100000"/>
              <a:buFont typeface="Arial" charset="0"/>
              <a:buChar char="□"/>
              <a:defRPr sz="1400" b="0" baseline="0">
                <a:solidFill>
                  <a:schemeClr val="accent5"/>
                </a:solidFill>
                <a:latin typeface=""/>
                <a:ea typeface="+mn-ea"/>
              </a:defRPr>
            </a:lvl2pPr>
            <a:lvl3pPr marL="933450" indent="-285750" eaLnBrk="0" hangingPunct="0">
              <a:spcBef>
                <a:spcPct val="20000"/>
              </a:spcBef>
              <a:buClr>
                <a:srgbClr val="5BB5E4"/>
              </a:buClr>
              <a:buSzPct val="100000"/>
              <a:buFont typeface="Arial" charset="0"/>
              <a:buChar char="▪"/>
              <a:defRPr sz="1400" b="0" baseline="0">
                <a:solidFill>
                  <a:schemeClr val="bg2">
                    <a:lumMod val="50000"/>
                  </a:schemeClr>
                </a:solidFill>
                <a:latin typeface=""/>
                <a:ea typeface="+mn-ea"/>
              </a:defRPr>
            </a:lvl3pPr>
            <a:lvl4pPr marL="1244600" indent="-285750" eaLnBrk="0" hangingPunct="0">
              <a:spcBef>
                <a:spcPct val="20000"/>
              </a:spcBef>
              <a:buClr>
                <a:srgbClr val="5BB5E4"/>
              </a:buClr>
              <a:buSzPct val="100000"/>
              <a:buFont typeface="Arial" charset="0"/>
              <a:buChar char="▫"/>
              <a:defRPr sz="1200" b="0" baseline="0">
                <a:solidFill>
                  <a:schemeClr val="bg2">
                    <a:lumMod val="50000"/>
                  </a:schemeClr>
                </a:solidFill>
                <a:latin typeface=""/>
                <a:ea typeface="+mn-ea"/>
              </a:defRPr>
            </a:lvl4pPr>
            <a:lvl5pPr marL="1425575" indent="-228600" eaLnBrk="0" hangingPunct="0">
              <a:spcBef>
                <a:spcPct val="20000"/>
              </a:spcBef>
              <a:buClr>
                <a:srgbClr val="5BB5E4"/>
              </a:buClr>
              <a:buSzPct val="100000"/>
              <a:buFont typeface="Arial" charset="0"/>
              <a:buChar char="·"/>
              <a:defRPr sz="1200" b="0" baseline="0">
                <a:solidFill>
                  <a:schemeClr val="bg2">
                    <a:lumMod val="50000"/>
                  </a:schemeClr>
                </a:solidFill>
                <a:latin typeface=""/>
                <a:ea typeface="+mn-ea"/>
              </a:defRPr>
            </a:lvl5pPr>
            <a:lvl6pPr marL="1673352" indent="-228600">
              <a:spcBef>
                <a:spcPct val="20000"/>
              </a:spcBef>
              <a:buClr>
                <a:schemeClr val="accent6"/>
              </a:buClr>
              <a:buFont typeface="Wingdings 2"/>
              <a:buChar char=""/>
              <a:defRPr sz="1800">
                <a:solidFill>
                  <a:schemeClr val="tx1"/>
                </a:solidFill>
                <a:latin typeface="+mn-lt"/>
                <a:ea typeface="+mn-ea"/>
              </a:defRPr>
            </a:lvl6pPr>
            <a:lvl7pPr marL="1911096" indent="-228600">
              <a:spcBef>
                <a:spcPct val="20000"/>
              </a:spcBef>
              <a:buClr>
                <a:schemeClr val="tx2"/>
              </a:buClr>
              <a:buFont typeface="Wingdings 2"/>
              <a:buChar char=""/>
              <a:defRPr sz="1600">
                <a:solidFill>
                  <a:schemeClr val="tx1"/>
                </a:solidFill>
                <a:latin typeface="+mn-lt"/>
                <a:ea typeface="+mn-ea"/>
              </a:defRPr>
            </a:lvl7pPr>
            <a:lvl8pPr marL="2121408" indent="-182880">
              <a:spcBef>
                <a:spcPct val="20000"/>
              </a:spcBef>
              <a:buClr>
                <a:schemeClr val="tx2"/>
              </a:buClr>
              <a:buFont typeface="Wingdings 2"/>
              <a:buChar char=""/>
              <a:defRPr sz="1400">
                <a:solidFill>
                  <a:schemeClr val="tx1"/>
                </a:solidFill>
                <a:latin typeface="+mn-lt"/>
                <a:ea typeface="+mn-ea"/>
              </a:defRPr>
            </a:lvl8pPr>
            <a:lvl9pPr marL="2322576" indent="-182880">
              <a:spcBef>
                <a:spcPct val="20000"/>
              </a:spcBef>
              <a:buClr>
                <a:schemeClr val="tx2"/>
              </a:buClr>
              <a:buFont typeface="Wingdings 2"/>
              <a:buChar char=""/>
              <a:defRPr sz="1400">
                <a:solidFill>
                  <a:schemeClr val="tx1"/>
                </a:solidFill>
                <a:latin typeface="+mn-lt"/>
                <a:ea typeface="+mn-ea"/>
              </a:defRPr>
            </a:lvl9pPr>
          </a:lstStyle>
          <a:p>
            <a:r>
              <a:rPr lang="en-US" dirty="0"/>
              <a:t>Service Desk Rollout</a:t>
            </a:r>
            <a:endParaRPr lang="en-US" dirty="0"/>
          </a:p>
        </p:txBody>
      </p:sp>
      <p:sp>
        <p:nvSpPr>
          <p:cNvPr id="17" name="Content Placeholder 2"/>
          <p:cNvSpPr txBox="1">
            <a:spLocks/>
          </p:cNvSpPr>
          <p:nvPr/>
        </p:nvSpPr>
        <p:spPr bwMode="auto">
          <a:xfrm>
            <a:off x="5246779" y="2326231"/>
            <a:ext cx="2549545" cy="2129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ct val="20000"/>
              </a:spcBef>
              <a:spcAft>
                <a:spcPct val="0"/>
              </a:spcAft>
              <a:buClr>
                <a:srgbClr val="5BB5E4"/>
              </a:buClr>
              <a:buSzPct val="100000"/>
              <a:buFont typeface="Arial" charset="0"/>
              <a:buChar char="■"/>
              <a:defRPr sz="1600" b="0" kern="1200" baseline="0">
                <a:solidFill>
                  <a:schemeClr val="tx1"/>
                </a:solidFill>
                <a:latin typeface=""/>
                <a:ea typeface="+mn-ea"/>
                <a:cs typeface="+mn-cs"/>
              </a:defRPr>
            </a:lvl1pPr>
            <a:lvl2pPr marL="630238" indent="-273050" algn="l" rtl="0" eaLnBrk="0" fontAlgn="base" hangingPunct="0">
              <a:spcBef>
                <a:spcPct val="20000"/>
              </a:spcBef>
              <a:spcAft>
                <a:spcPct val="0"/>
              </a:spcAft>
              <a:buClr>
                <a:srgbClr val="5BB5E4"/>
              </a:buClr>
              <a:buSzPct val="100000"/>
              <a:buFont typeface="Arial" charset="0"/>
              <a:buChar char="□"/>
              <a:defRPr lang="en-US" sz="1400" b="0" kern="1200" baseline="0">
                <a:solidFill>
                  <a:schemeClr val="accent5"/>
                </a:solidFill>
                <a:latin typeface=""/>
                <a:ea typeface="+mn-ea"/>
                <a:cs typeface="+mn-cs"/>
              </a:defRPr>
            </a:lvl2pPr>
            <a:lvl3pPr marL="933450" indent="-285750" algn="l" rtl="0" eaLnBrk="0" fontAlgn="base" hangingPunct="0">
              <a:spcBef>
                <a:spcPct val="20000"/>
              </a:spcBef>
              <a:spcAft>
                <a:spcPct val="0"/>
              </a:spcAft>
              <a:buClr>
                <a:srgbClr val="5BB5E4"/>
              </a:buClr>
              <a:buSzPct val="100000"/>
              <a:buFont typeface="Arial" charset="0"/>
              <a:buChar char="▪"/>
              <a:defRPr sz="1400" b="0" kern="1200" baseline="0">
                <a:solidFill>
                  <a:schemeClr val="bg2">
                    <a:lumMod val="50000"/>
                  </a:schemeClr>
                </a:solidFill>
                <a:latin typeface=""/>
                <a:ea typeface="+mn-ea"/>
                <a:cs typeface="+mn-cs"/>
              </a:defRPr>
            </a:lvl3pPr>
            <a:lvl4pPr marL="1244600" indent="-285750" algn="l" rtl="0" eaLnBrk="0" fontAlgn="base" hangingPunct="0">
              <a:spcBef>
                <a:spcPct val="20000"/>
              </a:spcBef>
              <a:spcAft>
                <a:spcPct val="0"/>
              </a:spcAft>
              <a:buClr>
                <a:srgbClr val="5BB5E4"/>
              </a:buClr>
              <a:buSzPct val="100000"/>
              <a:buFont typeface="Arial" charset="0"/>
              <a:buChar char="▫"/>
              <a:defRPr sz="1200" b="0" kern="1200" baseline="0">
                <a:solidFill>
                  <a:schemeClr val="bg2">
                    <a:lumMod val="50000"/>
                  </a:schemeClr>
                </a:solidFill>
                <a:latin typeface=""/>
                <a:ea typeface="+mn-ea"/>
                <a:cs typeface="+mn-cs"/>
              </a:defRPr>
            </a:lvl4pPr>
            <a:lvl5pPr marL="1425575" indent="-228600" algn="l" rtl="0" eaLnBrk="0" fontAlgn="base" hangingPunct="0">
              <a:spcBef>
                <a:spcPct val="20000"/>
              </a:spcBef>
              <a:spcAft>
                <a:spcPct val="0"/>
              </a:spcAft>
              <a:buClr>
                <a:srgbClr val="5BB5E4"/>
              </a:buClr>
              <a:buSzPct val="100000"/>
              <a:buFont typeface="Arial" charset="0"/>
              <a:buChar char="·"/>
              <a:defRPr sz="1200" b="0" kern="1200" baseline="0">
                <a:solidFill>
                  <a:schemeClr val="bg2">
                    <a:lumMod val="50000"/>
                  </a:schemeClr>
                </a:solidFill>
                <a:latin typeface=""/>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sz="1400" b="1" dirty="0">
                <a:latin typeface="Calibri" panose="020F0502020204030204" pitchFamily="34" charset="0"/>
              </a:rPr>
              <a:t>CMDB Discovery Integration</a:t>
            </a:r>
            <a:endParaRPr lang="en-US" sz="1400" b="1" dirty="0">
              <a:latin typeface="Calibri" panose="020F0502020204030204" pitchFamily="34" charset="0"/>
            </a:endParaRPr>
          </a:p>
        </p:txBody>
      </p:sp>
      <p:sp>
        <p:nvSpPr>
          <p:cNvPr id="8" name="Title 7"/>
          <p:cNvSpPr>
            <a:spLocks noGrp="1"/>
          </p:cNvSpPr>
          <p:nvPr>
            <p:ph type="title"/>
          </p:nvPr>
        </p:nvSpPr>
        <p:spPr/>
        <p:txBody>
          <a:bodyPr/>
          <a:lstStyle/>
          <a:p>
            <a:r>
              <a:rPr lang="en-US" dirty="0" smtClean="0"/>
              <a:t>Roadmap </a:t>
            </a:r>
            <a:endParaRPr lang="en-US" dirty="0"/>
          </a:p>
        </p:txBody>
      </p:sp>
      <p:sp>
        <p:nvSpPr>
          <p:cNvPr id="11" name="Oval 10"/>
          <p:cNvSpPr/>
          <p:nvPr/>
        </p:nvSpPr>
        <p:spPr>
          <a:xfrm>
            <a:off x="717870" y="4010438"/>
            <a:ext cx="879164" cy="824949"/>
          </a:xfrm>
          <a:prstGeom prst="ellipse">
            <a:avLst/>
          </a:prstGeom>
          <a:solidFill>
            <a:srgbClr val="00B0F0"/>
          </a:solidFill>
          <a:ln>
            <a:noFill/>
          </a:ln>
          <a:effectLst>
            <a:glow rad="635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1002">
            <a:schemeClr val="dk1"/>
          </a:fillRef>
          <a:effectRef idx="2">
            <a:schemeClr val="accent3"/>
          </a:effectRef>
          <a:fontRef idx="minor">
            <a:schemeClr val="lt1"/>
          </a:fontRef>
        </p:style>
        <p:txBody>
          <a:bodyPr rtlCol="0" anchor="ctr"/>
          <a:lstStyle/>
          <a:p>
            <a:pPr algn="ctr"/>
            <a:r>
              <a:rPr lang="en-US" sz="1400" dirty="0" smtClean="0"/>
              <a:t>2015</a:t>
            </a:r>
          </a:p>
          <a:p>
            <a:pPr algn="ctr"/>
            <a:r>
              <a:rPr lang="en-US" sz="1400" dirty="0" smtClean="0"/>
              <a:t>Q1</a:t>
            </a:r>
            <a:endParaRPr lang="en-US" sz="1400" dirty="0"/>
          </a:p>
        </p:txBody>
      </p:sp>
      <p:sp>
        <p:nvSpPr>
          <p:cNvPr id="12" name="Oval 11"/>
          <p:cNvSpPr/>
          <p:nvPr/>
        </p:nvSpPr>
        <p:spPr>
          <a:xfrm>
            <a:off x="3019939" y="3185489"/>
            <a:ext cx="879164" cy="824949"/>
          </a:xfrm>
          <a:prstGeom prst="ellipse">
            <a:avLst/>
          </a:prstGeom>
          <a:solidFill>
            <a:srgbClr val="00B0F0"/>
          </a:solidFill>
          <a:ln>
            <a:noFill/>
          </a:ln>
          <a:effectLst>
            <a:glow rad="635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1002">
            <a:schemeClr val="dk1"/>
          </a:fillRef>
          <a:effectRef idx="2">
            <a:schemeClr val="accent3"/>
          </a:effectRef>
          <a:fontRef idx="minor">
            <a:schemeClr val="lt1"/>
          </a:fontRef>
        </p:style>
        <p:txBody>
          <a:bodyPr rtlCol="0" anchor="ctr"/>
          <a:lstStyle/>
          <a:p>
            <a:pPr algn="ctr"/>
            <a:r>
              <a:rPr lang="en-US" sz="1400" dirty="0" smtClean="0"/>
              <a:t>2015</a:t>
            </a:r>
          </a:p>
          <a:p>
            <a:pPr algn="ctr"/>
            <a:r>
              <a:rPr lang="en-US" sz="1400" dirty="0" smtClean="0"/>
              <a:t>Q2</a:t>
            </a:r>
            <a:endParaRPr lang="en-US" sz="1400" dirty="0"/>
          </a:p>
        </p:txBody>
      </p:sp>
      <p:sp>
        <p:nvSpPr>
          <p:cNvPr id="13" name="Oval 12"/>
          <p:cNvSpPr/>
          <p:nvPr/>
        </p:nvSpPr>
        <p:spPr>
          <a:xfrm>
            <a:off x="4890343" y="2683562"/>
            <a:ext cx="879164" cy="824949"/>
          </a:xfrm>
          <a:prstGeom prst="ellipse">
            <a:avLst/>
          </a:prstGeom>
          <a:solidFill>
            <a:srgbClr val="00B0F0"/>
          </a:solidFill>
          <a:ln>
            <a:noFill/>
          </a:ln>
          <a:effectLst>
            <a:glow rad="635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1002">
            <a:schemeClr val="dk1"/>
          </a:fillRef>
          <a:effectRef idx="2">
            <a:schemeClr val="accent3"/>
          </a:effectRef>
          <a:fontRef idx="minor">
            <a:schemeClr val="lt1"/>
          </a:fontRef>
        </p:style>
        <p:txBody>
          <a:bodyPr rtlCol="0" anchor="ctr"/>
          <a:lstStyle/>
          <a:p>
            <a:pPr algn="ctr"/>
            <a:r>
              <a:rPr lang="en-US" sz="1400" dirty="0" smtClean="0"/>
              <a:t>2015</a:t>
            </a:r>
          </a:p>
          <a:p>
            <a:pPr algn="ctr"/>
            <a:r>
              <a:rPr lang="en-US" sz="1400" dirty="0" smtClean="0"/>
              <a:t>Q3</a:t>
            </a:r>
            <a:endParaRPr lang="en-US" sz="1400" dirty="0"/>
          </a:p>
        </p:txBody>
      </p:sp>
      <p:sp>
        <p:nvSpPr>
          <p:cNvPr id="14" name="Oval 13"/>
          <p:cNvSpPr/>
          <p:nvPr/>
        </p:nvSpPr>
        <p:spPr>
          <a:xfrm>
            <a:off x="7439888" y="1860018"/>
            <a:ext cx="879164" cy="824949"/>
          </a:xfrm>
          <a:prstGeom prst="ellipse">
            <a:avLst/>
          </a:prstGeom>
          <a:solidFill>
            <a:srgbClr val="00B0F0"/>
          </a:solidFill>
          <a:ln>
            <a:noFill/>
          </a:ln>
          <a:effectLst>
            <a:glow rad="635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1002">
            <a:schemeClr val="dk1"/>
          </a:fillRef>
          <a:effectRef idx="2">
            <a:schemeClr val="accent3"/>
          </a:effectRef>
          <a:fontRef idx="minor">
            <a:schemeClr val="lt1"/>
          </a:fontRef>
        </p:style>
        <p:txBody>
          <a:bodyPr rtlCol="0" anchor="ctr"/>
          <a:lstStyle/>
          <a:p>
            <a:pPr algn="ctr"/>
            <a:r>
              <a:rPr lang="en-US" sz="1400" dirty="0" smtClean="0"/>
              <a:t>2015</a:t>
            </a:r>
          </a:p>
          <a:p>
            <a:pPr algn="ctr"/>
            <a:r>
              <a:rPr lang="en-US" sz="1400" dirty="0" smtClean="0"/>
              <a:t>Q4</a:t>
            </a:r>
            <a:endParaRPr lang="en-US" sz="1400" dirty="0"/>
          </a:p>
        </p:txBody>
      </p:sp>
      <p:sp>
        <p:nvSpPr>
          <p:cNvPr id="15" name="Content Placeholder 2"/>
          <p:cNvSpPr>
            <a:spLocks noGrp="1"/>
          </p:cNvSpPr>
          <p:nvPr>
            <p:ph sz="half" idx="13"/>
          </p:nvPr>
        </p:nvSpPr>
        <p:spPr>
          <a:xfrm>
            <a:off x="710079" y="2148294"/>
            <a:ext cx="2147974" cy="3967588"/>
          </a:xfrm>
        </p:spPr>
        <p:txBody>
          <a:bodyPr/>
          <a:lstStyle/>
          <a:p>
            <a:endParaRPr lang="en-US" sz="1400" b="1" dirty="0" smtClean="0">
              <a:latin typeface="Calibri" panose="020F0502020204030204" pitchFamily="34" charset="0"/>
            </a:endParaRPr>
          </a:p>
          <a:p>
            <a:r>
              <a:rPr lang="en-US" sz="1400" b="1" dirty="0" smtClean="0">
                <a:latin typeface="Calibri" panose="020F0502020204030204" pitchFamily="34" charset="0"/>
              </a:rPr>
              <a:t>Incident management Rollout</a:t>
            </a:r>
          </a:p>
          <a:p>
            <a:r>
              <a:rPr lang="en-US" sz="1400" b="1" dirty="0" smtClean="0">
                <a:latin typeface="Calibri" panose="020F0502020204030204" pitchFamily="34" charset="0"/>
              </a:rPr>
              <a:t>Problem Management Rollout</a:t>
            </a:r>
          </a:p>
          <a:p>
            <a:r>
              <a:rPr lang="en-US" sz="1400" b="1" dirty="0" smtClean="0">
                <a:latin typeface="Calibri" panose="020F0502020204030204" pitchFamily="34" charset="0"/>
              </a:rPr>
              <a:t>Change Management Improvements</a:t>
            </a:r>
            <a:endParaRPr lang="en-US" sz="1400" b="1" dirty="0">
              <a:latin typeface="Calibri" panose="020F0502020204030204" pitchFamily="34" charset="0"/>
            </a:endParaRPr>
          </a:p>
          <a:p>
            <a:endParaRPr lang="en-US" sz="1400" b="1" dirty="0" smtClean="0">
              <a:solidFill>
                <a:schemeClr val="bg1"/>
              </a:solidFill>
              <a:latin typeface="Calibri" panose="020F0502020204030204" pitchFamily="34" charset="0"/>
            </a:endParaRPr>
          </a:p>
          <a:p>
            <a:endParaRPr lang="en-US" sz="1400" b="1" dirty="0">
              <a:solidFill>
                <a:schemeClr val="bg1"/>
              </a:solidFill>
              <a:latin typeface="Calibri" panose="020F0502020204030204" pitchFamily="34" charset="0"/>
            </a:endParaRPr>
          </a:p>
          <a:p>
            <a:endParaRPr lang="en-US" sz="1400" b="1" dirty="0" smtClean="0">
              <a:solidFill>
                <a:schemeClr val="bg1"/>
              </a:solidFill>
              <a:latin typeface="Calibri" panose="020F0502020204030204" pitchFamily="34" charset="0"/>
            </a:endParaRPr>
          </a:p>
          <a:p>
            <a:endParaRPr lang="en-US" sz="1400" b="1" dirty="0">
              <a:solidFill>
                <a:schemeClr val="bg1"/>
              </a:solidFill>
              <a:latin typeface="Calibri" panose="020F0502020204030204" pitchFamily="34" charset="0"/>
            </a:endParaRPr>
          </a:p>
          <a:p>
            <a:endParaRPr lang="en-US" sz="1400" b="1" dirty="0" smtClean="0">
              <a:solidFill>
                <a:schemeClr val="bg1"/>
              </a:solidFill>
              <a:latin typeface="Calibri" panose="020F0502020204030204" pitchFamily="34" charset="0"/>
            </a:endParaRPr>
          </a:p>
          <a:p>
            <a:r>
              <a:rPr lang="en-US" sz="1400" b="1" dirty="0" smtClean="0">
                <a:latin typeface="Calibri" panose="020F0502020204030204" pitchFamily="34" charset="0"/>
              </a:rPr>
              <a:t>Jira/xMatters Integration Rollout</a:t>
            </a:r>
          </a:p>
          <a:p>
            <a:r>
              <a:rPr lang="en-US" sz="1400" b="1" dirty="0" smtClean="0">
                <a:latin typeface="Calibri" panose="020F0502020204030204" pitchFamily="34" charset="0"/>
              </a:rPr>
              <a:t>Jira/Salesforce Integration Rollout</a:t>
            </a:r>
            <a:endParaRPr lang="en-US" sz="1400" b="1" dirty="0">
              <a:latin typeface="Calibri" panose="020F0502020204030204" pitchFamily="34" charset="0"/>
            </a:endParaRPr>
          </a:p>
        </p:txBody>
      </p:sp>
      <p:sp>
        <p:nvSpPr>
          <p:cNvPr id="16" name="Content Placeholder 2"/>
          <p:cNvSpPr txBox="1">
            <a:spLocks/>
          </p:cNvSpPr>
          <p:nvPr/>
        </p:nvSpPr>
        <p:spPr bwMode="auto">
          <a:xfrm>
            <a:off x="3219928" y="4101433"/>
            <a:ext cx="2413104" cy="159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ct val="20000"/>
              </a:spcBef>
              <a:spcAft>
                <a:spcPct val="0"/>
              </a:spcAft>
              <a:buClr>
                <a:srgbClr val="5BB5E4"/>
              </a:buClr>
              <a:buSzPct val="100000"/>
              <a:buFont typeface="Arial" charset="0"/>
              <a:buChar char="■"/>
              <a:defRPr sz="1600" b="0" kern="1200" baseline="0">
                <a:solidFill>
                  <a:schemeClr val="tx1"/>
                </a:solidFill>
                <a:latin typeface=""/>
                <a:ea typeface="+mn-ea"/>
                <a:cs typeface="+mn-cs"/>
              </a:defRPr>
            </a:lvl1pPr>
            <a:lvl2pPr marL="630238" indent="-273050" algn="l" rtl="0" eaLnBrk="0" fontAlgn="base" hangingPunct="0">
              <a:spcBef>
                <a:spcPct val="20000"/>
              </a:spcBef>
              <a:spcAft>
                <a:spcPct val="0"/>
              </a:spcAft>
              <a:buClr>
                <a:srgbClr val="5BB5E4"/>
              </a:buClr>
              <a:buSzPct val="100000"/>
              <a:buFont typeface="Arial" charset="0"/>
              <a:buChar char="□"/>
              <a:defRPr lang="en-US" sz="1400" b="0" kern="1200" baseline="0">
                <a:solidFill>
                  <a:schemeClr val="accent5"/>
                </a:solidFill>
                <a:latin typeface=""/>
                <a:ea typeface="+mn-ea"/>
                <a:cs typeface="+mn-cs"/>
              </a:defRPr>
            </a:lvl2pPr>
            <a:lvl3pPr marL="933450" indent="-285750" algn="l" rtl="0" eaLnBrk="0" fontAlgn="base" hangingPunct="0">
              <a:spcBef>
                <a:spcPct val="20000"/>
              </a:spcBef>
              <a:spcAft>
                <a:spcPct val="0"/>
              </a:spcAft>
              <a:buClr>
                <a:srgbClr val="5BB5E4"/>
              </a:buClr>
              <a:buSzPct val="100000"/>
              <a:buFont typeface="Arial" charset="0"/>
              <a:buChar char="▪"/>
              <a:defRPr sz="1400" b="0" kern="1200" baseline="0">
                <a:solidFill>
                  <a:schemeClr val="bg2">
                    <a:lumMod val="50000"/>
                  </a:schemeClr>
                </a:solidFill>
                <a:latin typeface=""/>
                <a:ea typeface="+mn-ea"/>
                <a:cs typeface="+mn-cs"/>
              </a:defRPr>
            </a:lvl3pPr>
            <a:lvl4pPr marL="1244600" indent="-285750" algn="l" rtl="0" eaLnBrk="0" fontAlgn="base" hangingPunct="0">
              <a:spcBef>
                <a:spcPct val="20000"/>
              </a:spcBef>
              <a:spcAft>
                <a:spcPct val="0"/>
              </a:spcAft>
              <a:buClr>
                <a:srgbClr val="5BB5E4"/>
              </a:buClr>
              <a:buSzPct val="100000"/>
              <a:buFont typeface="Arial" charset="0"/>
              <a:buChar char="▫"/>
              <a:defRPr sz="1200" b="0" kern="1200" baseline="0">
                <a:solidFill>
                  <a:schemeClr val="bg2">
                    <a:lumMod val="50000"/>
                  </a:schemeClr>
                </a:solidFill>
                <a:latin typeface=""/>
                <a:ea typeface="+mn-ea"/>
                <a:cs typeface="+mn-cs"/>
              </a:defRPr>
            </a:lvl4pPr>
            <a:lvl5pPr marL="1425575" indent="-228600" algn="l" rtl="0" eaLnBrk="0" fontAlgn="base" hangingPunct="0">
              <a:spcBef>
                <a:spcPct val="20000"/>
              </a:spcBef>
              <a:spcAft>
                <a:spcPct val="0"/>
              </a:spcAft>
              <a:buClr>
                <a:srgbClr val="5BB5E4"/>
              </a:buClr>
              <a:buSzPct val="100000"/>
              <a:buFont typeface="Arial" charset="0"/>
              <a:buChar char="·"/>
              <a:defRPr sz="1200" b="0" kern="1200" baseline="0">
                <a:solidFill>
                  <a:schemeClr val="bg2">
                    <a:lumMod val="50000"/>
                  </a:schemeClr>
                </a:solidFill>
                <a:latin typeface=""/>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sz="1400" b="1" dirty="0" smtClean="0">
                <a:latin typeface="Calibri" panose="020F0502020204030204" pitchFamily="34" charset="0"/>
              </a:rPr>
              <a:t>Service Desk Requirements</a:t>
            </a:r>
          </a:p>
          <a:p>
            <a:pPr>
              <a:lnSpc>
                <a:spcPct val="100000"/>
              </a:lnSpc>
            </a:pPr>
            <a:r>
              <a:rPr lang="en-US" sz="1400" b="1" dirty="0" smtClean="0">
                <a:latin typeface="Calibri" panose="020F0502020204030204" pitchFamily="34" charset="0"/>
              </a:rPr>
              <a:t>Service Desk  - </a:t>
            </a:r>
          </a:p>
          <a:p>
            <a:pPr marL="357188" lvl="1" indent="0">
              <a:buNone/>
            </a:pPr>
            <a:r>
              <a:rPr lang="en-US" b="1" dirty="0" smtClean="0">
                <a:latin typeface="Calibri" panose="020F0502020204030204" pitchFamily="34" charset="0"/>
              </a:rPr>
              <a:t>Construct </a:t>
            </a:r>
            <a:endParaRPr lang="en-US" b="1" dirty="0">
              <a:latin typeface="Calibri" panose="020F0502020204030204" pitchFamily="34" charset="0"/>
            </a:endParaRPr>
          </a:p>
        </p:txBody>
      </p:sp>
    </p:spTree>
    <p:extLst>
      <p:ext uri="{BB962C8B-B14F-4D97-AF65-F5344CB8AC3E}">
        <p14:creationId xmlns:p14="http://schemas.microsoft.com/office/powerpoint/2010/main" val="215789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Service Operations – Phase 1</a:t>
            </a:r>
            <a:endParaRPr lang="en-US" dirty="0"/>
          </a:p>
        </p:txBody>
      </p:sp>
      <p:sp>
        <p:nvSpPr>
          <p:cNvPr id="5" name="Content Placeholder 4"/>
          <p:cNvSpPr>
            <a:spLocks noGrp="1"/>
          </p:cNvSpPr>
          <p:nvPr>
            <p:ph sz="half" idx="13"/>
          </p:nvPr>
        </p:nvSpPr>
        <p:spPr/>
        <p:txBody>
          <a:bodyPr>
            <a:normAutofit/>
          </a:bodyPr>
          <a:lstStyle/>
          <a:p>
            <a:endParaRPr lang="en-US" dirty="0" smtClean="0"/>
          </a:p>
          <a:p>
            <a:pPr lvl="1"/>
            <a:r>
              <a:rPr lang="en-US" b="1" dirty="0" smtClean="0"/>
              <a:t>Service </a:t>
            </a:r>
            <a:r>
              <a:rPr lang="en-US" b="1" dirty="0"/>
              <a:t>Operation </a:t>
            </a:r>
            <a:r>
              <a:rPr lang="en-US" b="1" dirty="0" smtClean="0"/>
              <a:t>is </a:t>
            </a:r>
            <a:r>
              <a:rPr lang="en-US" b="1" dirty="0"/>
              <a:t>where the value of the services being provided is first realized by the customer</a:t>
            </a:r>
            <a:r>
              <a:rPr lang="en-US" b="1" dirty="0" smtClean="0"/>
              <a:t>.</a:t>
            </a:r>
          </a:p>
          <a:p>
            <a:pPr lvl="2"/>
            <a:r>
              <a:rPr lang="en-US" dirty="0" smtClean="0"/>
              <a:t>Incident </a:t>
            </a:r>
            <a:r>
              <a:rPr lang="en-US" dirty="0"/>
              <a:t>Management</a:t>
            </a:r>
          </a:p>
          <a:p>
            <a:pPr lvl="3"/>
            <a:r>
              <a:rPr lang="en-US" dirty="0"/>
              <a:t>Restore Service </a:t>
            </a:r>
            <a:r>
              <a:rPr lang="en-US" dirty="0" smtClean="0"/>
              <a:t>ASAP</a:t>
            </a:r>
          </a:p>
          <a:p>
            <a:pPr lvl="2"/>
            <a:r>
              <a:rPr lang="en-US" dirty="0" smtClean="0"/>
              <a:t>Problem </a:t>
            </a:r>
            <a:r>
              <a:rPr lang="en-US" dirty="0"/>
              <a:t>Management</a:t>
            </a:r>
          </a:p>
          <a:p>
            <a:pPr lvl="3"/>
            <a:r>
              <a:rPr lang="en-US" dirty="0"/>
              <a:t>identify Root Cause of </a:t>
            </a:r>
            <a:r>
              <a:rPr lang="en-US" dirty="0" smtClean="0"/>
              <a:t>the incident(s)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401" y="2259878"/>
            <a:ext cx="1543860" cy="1543860"/>
          </a:xfrm>
          <a:prstGeom prst="rect">
            <a:avLst/>
          </a:prstGeom>
        </p:spPr>
      </p:pic>
    </p:spTree>
    <p:extLst>
      <p:ext uri="{BB962C8B-B14F-4D97-AF65-F5344CB8AC3E}">
        <p14:creationId xmlns:p14="http://schemas.microsoft.com/office/powerpoint/2010/main" val="2519680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ln w="0"/>
                <a:solidFill>
                  <a:schemeClr val="bg1"/>
                </a:solidFill>
              </a:rPr>
              <a:t>Incident Management</a:t>
            </a:r>
            <a:endParaRPr lang="en-US" sz="3200" dirty="0">
              <a:ln w="0"/>
              <a:solidFill>
                <a:schemeClr val="bg1"/>
              </a:solidFill>
            </a:endParaRPr>
          </a:p>
        </p:txBody>
      </p:sp>
      <p:sp>
        <p:nvSpPr>
          <p:cNvPr id="5" name="Content Placeholder 4"/>
          <p:cNvSpPr>
            <a:spLocks noGrp="1"/>
          </p:cNvSpPr>
          <p:nvPr>
            <p:ph sz="half" idx="13"/>
          </p:nvPr>
        </p:nvSpPr>
        <p:spPr/>
        <p:txBody>
          <a:bodyPr>
            <a:normAutofit/>
          </a:bodyPr>
          <a:lstStyle/>
          <a:p>
            <a:endParaRPr lang="en-US" sz="1400" dirty="0" smtClean="0"/>
          </a:p>
          <a:p>
            <a:r>
              <a:rPr lang="en-GB" sz="1400" dirty="0"/>
              <a:t>Incident is an unplanned interruption to an IT Service or a reduction in quality of an IT service. Failure of a Configuration Item that has not yet impacted the service is also an incident. For Example failure of one disk from a mirror set is also an </a:t>
            </a:r>
            <a:r>
              <a:rPr lang="en-GB" sz="1400" dirty="0" smtClean="0"/>
              <a:t>incident</a:t>
            </a:r>
            <a:endParaRPr lang="en-US" sz="1400" dirty="0"/>
          </a:p>
          <a:p>
            <a:r>
              <a:rPr lang="en-GB" sz="1400" dirty="0"/>
              <a:t>Incident Management is the process responsible for managing the lifecycle of all incidents. Primary Objective of Incident Management is to restore business or services as soon as possible and eventually bring down the Mean Time to Repair (MTTR</a:t>
            </a:r>
            <a:r>
              <a:rPr lang="en-GB" sz="1400" dirty="0" smtClean="0"/>
              <a:t>)</a:t>
            </a:r>
            <a:endParaRPr lang="en-US" sz="1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89470" y="3165984"/>
            <a:ext cx="5712543" cy="3156158"/>
          </a:xfrm>
          <a:prstGeom prst="rect">
            <a:avLst/>
          </a:prstGeom>
          <a:noFill/>
          <a:ln>
            <a:noFill/>
          </a:ln>
          <a:extLst/>
        </p:spPr>
      </p:pic>
    </p:spTree>
    <p:extLst>
      <p:ext uri="{BB962C8B-B14F-4D97-AF65-F5344CB8AC3E}">
        <p14:creationId xmlns:p14="http://schemas.microsoft.com/office/powerpoint/2010/main" val="1348446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87968355"/>
              </p:ext>
            </p:extLst>
          </p:nvPr>
        </p:nvGraphicFramePr>
        <p:xfrm>
          <a:off x="363539" y="1770732"/>
          <a:ext cx="8412162" cy="1837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Incident Response &amp; Lifecycle</a:t>
            </a:r>
            <a:endParaRPr lang="en-US" dirty="0"/>
          </a:p>
        </p:txBody>
      </p:sp>
      <p:sp>
        <p:nvSpPr>
          <p:cNvPr id="5" name="Curved Down Arrow 4"/>
          <p:cNvSpPr/>
          <p:nvPr/>
        </p:nvSpPr>
        <p:spPr>
          <a:xfrm rot="10800000">
            <a:off x="3500281" y="3225905"/>
            <a:ext cx="2281085" cy="480855"/>
          </a:xfrm>
          <a:prstGeom prst="curvedDownArrow">
            <a:avLst/>
          </a:prstGeom>
          <a:solidFill>
            <a:schemeClr val="tx1"/>
          </a:solidFill>
          <a:ln>
            <a:noFill/>
          </a:ln>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Curved Down Arrow 5"/>
          <p:cNvSpPr/>
          <p:nvPr/>
        </p:nvSpPr>
        <p:spPr>
          <a:xfrm>
            <a:off x="3593688" y="1791320"/>
            <a:ext cx="2281085" cy="411105"/>
          </a:xfrm>
          <a:prstGeom prst="curvedDownArrow">
            <a:avLst/>
          </a:prstGeom>
          <a:solidFill>
            <a:schemeClr val="tx1"/>
          </a:solidFill>
          <a:ln>
            <a:noFill/>
          </a:ln>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3" name="Straight Connector 42"/>
          <p:cNvCxnSpPr/>
          <p:nvPr/>
        </p:nvCxnSpPr>
        <p:spPr>
          <a:xfrm>
            <a:off x="2261419" y="1042219"/>
            <a:ext cx="0" cy="5218142"/>
          </a:xfrm>
          <a:prstGeom prst="line">
            <a:avLst/>
          </a:prstGeom>
          <a:ln>
            <a:solidFill>
              <a:schemeClr val="tx2"/>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858000" y="1042219"/>
            <a:ext cx="0" cy="5218142"/>
          </a:xfrm>
          <a:prstGeom prst="line">
            <a:avLst/>
          </a:prstGeom>
          <a:ln>
            <a:solidFill>
              <a:schemeClr val="tx2"/>
            </a:solidFill>
            <a:prstDash val="dashDot"/>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63539" y="1042219"/>
            <a:ext cx="1612745" cy="4434350"/>
            <a:chOff x="363539" y="1042219"/>
            <a:chExt cx="1612745" cy="4434350"/>
          </a:xfrm>
        </p:grpSpPr>
        <p:grpSp>
          <p:nvGrpSpPr>
            <p:cNvPr id="59" name="Group 58"/>
            <p:cNvGrpSpPr/>
            <p:nvPr/>
          </p:nvGrpSpPr>
          <p:grpSpPr>
            <a:xfrm>
              <a:off x="363539" y="4336024"/>
              <a:ext cx="1612745" cy="1140545"/>
              <a:chOff x="363539" y="4336024"/>
              <a:chExt cx="1612745" cy="1140545"/>
            </a:xfrm>
          </p:grpSpPr>
          <p:sp>
            <p:nvSpPr>
              <p:cNvPr id="8" name="Rectangle 7"/>
              <p:cNvSpPr/>
              <p:nvPr/>
            </p:nvSpPr>
            <p:spPr>
              <a:xfrm>
                <a:off x="363539" y="4336024"/>
                <a:ext cx="1612745" cy="403123"/>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chemeClr val="tx2"/>
                    </a:solidFill>
                  </a:rPr>
                  <a:t>User logs an Incident into Jira</a:t>
                </a:r>
                <a:endParaRPr lang="en-US" sz="1000" dirty="0">
                  <a:solidFill>
                    <a:schemeClr val="tx2"/>
                  </a:solidFill>
                </a:endParaRPr>
              </a:p>
            </p:txBody>
          </p:sp>
          <p:sp>
            <p:nvSpPr>
              <p:cNvPr id="9" name="Rectangle 8"/>
              <p:cNvSpPr/>
              <p:nvPr/>
            </p:nvSpPr>
            <p:spPr>
              <a:xfrm>
                <a:off x="363539" y="4788309"/>
                <a:ext cx="1612745" cy="688260"/>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Support Team from Salesforce reports an Outage\Incident into Jira</a:t>
                </a:r>
              </a:p>
            </p:txBody>
          </p:sp>
        </p:grpSp>
        <p:grpSp>
          <p:nvGrpSpPr>
            <p:cNvPr id="53" name="Group 52"/>
            <p:cNvGrpSpPr/>
            <p:nvPr/>
          </p:nvGrpSpPr>
          <p:grpSpPr>
            <a:xfrm>
              <a:off x="629265" y="3854245"/>
              <a:ext cx="1170039" cy="363792"/>
              <a:chOff x="629265" y="3854245"/>
              <a:chExt cx="1170039" cy="363792"/>
            </a:xfrm>
          </p:grpSpPr>
          <p:cxnSp>
            <p:nvCxnSpPr>
              <p:cNvPr id="11" name="Straight Arrow Connector 10"/>
              <p:cNvCxnSpPr/>
              <p:nvPr/>
            </p:nvCxnSpPr>
            <p:spPr>
              <a:xfrm>
                <a:off x="629265"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70155"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06130"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322439"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563329"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99304" y="3854245"/>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412914" y="1042219"/>
              <a:ext cx="1420931" cy="487372"/>
              <a:chOff x="412914" y="1042219"/>
              <a:chExt cx="1420931" cy="487372"/>
            </a:xfrm>
          </p:grpSpPr>
          <p:pic>
            <p:nvPicPr>
              <p:cNvPr id="46" name="Picture 45"/>
              <p:cNvPicPr>
                <a:picLocks noChangeAspect="1"/>
              </p:cNvPicPr>
              <p:nvPr/>
            </p:nvPicPr>
            <p:blipFill>
              <a:blip r:embed="rId7"/>
              <a:stretch>
                <a:fillRect/>
              </a:stretch>
            </p:blipFill>
            <p:spPr>
              <a:xfrm>
                <a:off x="412914" y="1113031"/>
                <a:ext cx="609643" cy="325142"/>
              </a:xfrm>
              <a:prstGeom prst="rect">
                <a:avLst/>
              </a:prstGeom>
            </p:spPr>
          </p:pic>
          <p:pic>
            <p:nvPicPr>
              <p:cNvPr id="47" name="Picture 46"/>
              <p:cNvPicPr>
                <a:picLocks noChangeAspect="1"/>
              </p:cNvPicPr>
              <p:nvPr/>
            </p:nvPicPr>
            <p:blipFill>
              <a:blip r:embed="rId8"/>
              <a:stretch>
                <a:fillRect/>
              </a:stretch>
            </p:blipFill>
            <p:spPr>
              <a:xfrm>
                <a:off x="1165124" y="1042219"/>
                <a:ext cx="668721" cy="487372"/>
              </a:xfrm>
              <a:prstGeom prst="rect">
                <a:avLst/>
              </a:prstGeom>
            </p:spPr>
          </p:pic>
        </p:grpSp>
      </p:grpSp>
      <p:grpSp>
        <p:nvGrpSpPr>
          <p:cNvPr id="63" name="Group 62"/>
          <p:cNvGrpSpPr/>
          <p:nvPr/>
        </p:nvGrpSpPr>
        <p:grpSpPr>
          <a:xfrm>
            <a:off x="2691593" y="967533"/>
            <a:ext cx="3758368" cy="5292828"/>
            <a:chOff x="2691593" y="967533"/>
            <a:chExt cx="3758368" cy="5292828"/>
          </a:xfrm>
        </p:grpSpPr>
        <p:grpSp>
          <p:nvGrpSpPr>
            <p:cNvPr id="54" name="Group 53"/>
            <p:cNvGrpSpPr/>
            <p:nvPr/>
          </p:nvGrpSpPr>
          <p:grpSpPr>
            <a:xfrm>
              <a:off x="4031352" y="3805083"/>
              <a:ext cx="1170039" cy="363792"/>
              <a:chOff x="4031352" y="3805083"/>
              <a:chExt cx="1170039" cy="363792"/>
            </a:xfrm>
          </p:grpSpPr>
          <p:cxnSp>
            <p:nvCxnSpPr>
              <p:cNvPr id="19" name="Straight Arrow Connector 18"/>
              <p:cNvCxnSpPr/>
              <p:nvPr/>
            </p:nvCxnSpPr>
            <p:spPr>
              <a:xfrm>
                <a:off x="4031352"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72242"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08217"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24526"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65416"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201391"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691593" y="4286862"/>
              <a:ext cx="3758368" cy="1973499"/>
              <a:chOff x="2691593" y="4286862"/>
              <a:chExt cx="3758368" cy="1973499"/>
            </a:xfrm>
          </p:grpSpPr>
          <p:sp>
            <p:nvSpPr>
              <p:cNvPr id="17" name="Rectangle 16"/>
              <p:cNvSpPr/>
              <p:nvPr/>
            </p:nvSpPr>
            <p:spPr>
              <a:xfrm>
                <a:off x="2693908" y="4286862"/>
                <a:ext cx="3756053" cy="403123"/>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Efficient communication platform for critical Incidents through xMatters integration</a:t>
                </a:r>
              </a:p>
            </p:txBody>
          </p:sp>
          <p:sp>
            <p:nvSpPr>
              <p:cNvPr id="18" name="Rectangle 17"/>
              <p:cNvSpPr/>
              <p:nvPr/>
            </p:nvSpPr>
            <p:spPr>
              <a:xfrm>
                <a:off x="2693908" y="4739147"/>
                <a:ext cx="3756053" cy="344130"/>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Assign additional action items on an Incident through subtask</a:t>
                </a:r>
              </a:p>
            </p:txBody>
          </p:sp>
          <p:sp>
            <p:nvSpPr>
              <p:cNvPr id="39" name="Rectangle 38"/>
              <p:cNvSpPr/>
              <p:nvPr/>
            </p:nvSpPr>
            <p:spPr>
              <a:xfrm>
                <a:off x="2693908" y="5131510"/>
                <a:ext cx="3756053" cy="344130"/>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Log timeline of events with description on an incident</a:t>
                </a:r>
              </a:p>
            </p:txBody>
          </p:sp>
          <p:sp>
            <p:nvSpPr>
              <p:cNvPr id="40" name="Rectangle 39"/>
              <p:cNvSpPr/>
              <p:nvPr/>
            </p:nvSpPr>
            <p:spPr>
              <a:xfrm>
                <a:off x="2693908" y="5527861"/>
                <a:ext cx="3756053" cy="344130"/>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Create problem ticket through an Incident on a single click and assign to someone</a:t>
                </a:r>
              </a:p>
            </p:txBody>
          </p:sp>
          <p:sp>
            <p:nvSpPr>
              <p:cNvPr id="41" name="Rectangle 40"/>
              <p:cNvSpPr/>
              <p:nvPr/>
            </p:nvSpPr>
            <p:spPr>
              <a:xfrm>
                <a:off x="2691593" y="5916231"/>
                <a:ext cx="3756053" cy="344130"/>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Incident workflow to manage the ticket lifecycle</a:t>
                </a:r>
              </a:p>
            </p:txBody>
          </p:sp>
        </p:grpSp>
        <p:grpSp>
          <p:nvGrpSpPr>
            <p:cNvPr id="57" name="Group 56"/>
            <p:cNvGrpSpPr/>
            <p:nvPr/>
          </p:nvGrpSpPr>
          <p:grpSpPr>
            <a:xfrm>
              <a:off x="2802191" y="967533"/>
              <a:ext cx="3288599" cy="487372"/>
              <a:chOff x="2802191" y="967533"/>
              <a:chExt cx="3288599" cy="487372"/>
            </a:xfrm>
          </p:grpSpPr>
          <p:pic>
            <p:nvPicPr>
              <p:cNvPr id="45" name="Picture 44"/>
              <p:cNvPicPr>
                <a:picLocks noChangeAspect="1"/>
              </p:cNvPicPr>
              <p:nvPr/>
            </p:nvPicPr>
            <p:blipFill>
              <a:blip r:embed="rId9"/>
              <a:stretch>
                <a:fillRect/>
              </a:stretch>
            </p:blipFill>
            <p:spPr>
              <a:xfrm>
                <a:off x="3793804" y="1098403"/>
                <a:ext cx="1249788" cy="335309"/>
              </a:xfrm>
              <a:prstGeom prst="rect">
                <a:avLst/>
              </a:prstGeom>
            </p:spPr>
          </p:pic>
          <p:pic>
            <p:nvPicPr>
              <p:cNvPr id="48" name="Picture 47"/>
              <p:cNvPicPr>
                <a:picLocks noChangeAspect="1"/>
              </p:cNvPicPr>
              <p:nvPr/>
            </p:nvPicPr>
            <p:blipFill>
              <a:blip r:embed="rId7"/>
              <a:stretch>
                <a:fillRect/>
              </a:stretch>
            </p:blipFill>
            <p:spPr>
              <a:xfrm>
                <a:off x="2802191" y="1094293"/>
                <a:ext cx="609643" cy="325142"/>
              </a:xfrm>
              <a:prstGeom prst="rect">
                <a:avLst/>
              </a:prstGeom>
            </p:spPr>
          </p:pic>
          <p:pic>
            <p:nvPicPr>
              <p:cNvPr id="49" name="Picture 48"/>
              <p:cNvPicPr>
                <a:picLocks noChangeAspect="1"/>
              </p:cNvPicPr>
              <p:nvPr/>
            </p:nvPicPr>
            <p:blipFill>
              <a:blip r:embed="rId8"/>
              <a:stretch>
                <a:fillRect/>
              </a:stretch>
            </p:blipFill>
            <p:spPr>
              <a:xfrm>
                <a:off x="5422069" y="967533"/>
                <a:ext cx="668721" cy="487372"/>
              </a:xfrm>
              <a:prstGeom prst="rect">
                <a:avLst/>
              </a:prstGeom>
            </p:spPr>
          </p:pic>
        </p:grpSp>
      </p:grpSp>
      <p:grpSp>
        <p:nvGrpSpPr>
          <p:cNvPr id="64" name="Group 63"/>
          <p:cNvGrpSpPr/>
          <p:nvPr/>
        </p:nvGrpSpPr>
        <p:grpSpPr>
          <a:xfrm>
            <a:off x="7001119" y="961808"/>
            <a:ext cx="1823957" cy="4513832"/>
            <a:chOff x="7001119" y="961808"/>
            <a:chExt cx="1823957" cy="4513832"/>
          </a:xfrm>
        </p:grpSpPr>
        <p:grpSp>
          <p:nvGrpSpPr>
            <p:cNvPr id="61" name="Group 60"/>
            <p:cNvGrpSpPr/>
            <p:nvPr/>
          </p:nvGrpSpPr>
          <p:grpSpPr>
            <a:xfrm>
              <a:off x="7083887" y="4286862"/>
              <a:ext cx="1612745" cy="1188778"/>
              <a:chOff x="7083887" y="4286862"/>
              <a:chExt cx="1612745" cy="1188778"/>
            </a:xfrm>
          </p:grpSpPr>
          <p:sp>
            <p:nvSpPr>
              <p:cNvPr id="31" name="Rectangle 30"/>
              <p:cNvSpPr/>
              <p:nvPr/>
            </p:nvSpPr>
            <p:spPr>
              <a:xfrm>
                <a:off x="7083887" y="4286862"/>
                <a:ext cx="1612745" cy="501447"/>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Assign an Incident Report subtask to generate Incident Report</a:t>
                </a:r>
              </a:p>
            </p:txBody>
          </p:sp>
          <p:sp>
            <p:nvSpPr>
              <p:cNvPr id="32" name="Rectangle 31"/>
              <p:cNvSpPr/>
              <p:nvPr/>
            </p:nvSpPr>
            <p:spPr>
              <a:xfrm>
                <a:off x="7083887" y="4839601"/>
                <a:ext cx="1612745" cy="636039"/>
              </a:xfrm>
              <a:prstGeom prst="rect">
                <a:avLst/>
              </a:prstGeom>
              <a:solidFill>
                <a:schemeClr val="accent6">
                  <a:lumMod val="50000"/>
                  <a:lumOff val="5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contrasting" dir="t">
                  <a:rot lat="0" lon="0" rev="16500000"/>
                </a:lightRig>
              </a:scene3d>
              <a:sp3d prstMaterial="powder">
                <a:contourClr>
                  <a:schemeClr val="accent1"/>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Generate a word output of the incident Report through Jira</a:t>
                </a:r>
              </a:p>
            </p:txBody>
          </p:sp>
        </p:grpSp>
        <p:grpSp>
          <p:nvGrpSpPr>
            <p:cNvPr id="55" name="Group 54"/>
            <p:cNvGrpSpPr/>
            <p:nvPr/>
          </p:nvGrpSpPr>
          <p:grpSpPr>
            <a:xfrm>
              <a:off x="7349613" y="3805083"/>
              <a:ext cx="1170039" cy="363792"/>
              <a:chOff x="7349613" y="3805083"/>
              <a:chExt cx="1170039" cy="363792"/>
            </a:xfrm>
          </p:grpSpPr>
          <p:cxnSp>
            <p:nvCxnSpPr>
              <p:cNvPr id="33" name="Straight Arrow Connector 32"/>
              <p:cNvCxnSpPr/>
              <p:nvPr/>
            </p:nvCxnSpPr>
            <p:spPr>
              <a:xfrm>
                <a:off x="7349613"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590503"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826478"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042787"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283677"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519652" y="3805083"/>
                <a:ext cx="0" cy="3637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7001119" y="961808"/>
              <a:ext cx="1823957" cy="510377"/>
              <a:chOff x="7001119" y="961808"/>
              <a:chExt cx="1823957" cy="510377"/>
            </a:xfrm>
          </p:grpSpPr>
          <p:pic>
            <p:nvPicPr>
              <p:cNvPr id="50" name="Picture 49"/>
              <p:cNvPicPr>
                <a:picLocks noChangeAspect="1"/>
              </p:cNvPicPr>
              <p:nvPr/>
            </p:nvPicPr>
            <p:blipFill>
              <a:blip r:embed="rId7"/>
              <a:stretch>
                <a:fillRect/>
              </a:stretch>
            </p:blipFill>
            <p:spPr>
              <a:xfrm>
                <a:off x="7001119" y="1071319"/>
                <a:ext cx="609643" cy="325142"/>
              </a:xfrm>
              <a:prstGeom prst="rect">
                <a:avLst/>
              </a:prstGeom>
            </p:spPr>
          </p:pic>
          <p:pic>
            <p:nvPicPr>
              <p:cNvPr id="51" name="Picture 50"/>
              <p:cNvPicPr>
                <a:picLocks noChangeAspect="1"/>
              </p:cNvPicPr>
              <p:nvPr/>
            </p:nvPicPr>
            <p:blipFill>
              <a:blip r:embed="rId8"/>
              <a:stretch>
                <a:fillRect/>
              </a:stretch>
            </p:blipFill>
            <p:spPr>
              <a:xfrm>
                <a:off x="7614956" y="984813"/>
                <a:ext cx="668721" cy="487372"/>
              </a:xfrm>
              <a:prstGeom prst="rect">
                <a:avLst/>
              </a:prstGeom>
            </p:spPr>
          </p:pic>
          <p:pic>
            <p:nvPicPr>
              <p:cNvPr id="52" name="Picture 51"/>
              <p:cNvPicPr>
                <a:picLocks noChangeAspect="1"/>
              </p:cNvPicPr>
              <p:nvPr/>
            </p:nvPicPr>
            <p:blipFill>
              <a:blip r:embed="rId10"/>
              <a:stretch>
                <a:fillRect/>
              </a:stretch>
            </p:blipFill>
            <p:spPr>
              <a:xfrm>
                <a:off x="8359738" y="961808"/>
                <a:ext cx="465338" cy="476365"/>
              </a:xfrm>
              <a:prstGeom prst="rect">
                <a:avLst/>
              </a:prstGeom>
            </p:spPr>
          </p:pic>
        </p:grpSp>
      </p:grpSp>
    </p:spTree>
    <p:extLst>
      <p:ext uri="{BB962C8B-B14F-4D97-AF65-F5344CB8AC3E}">
        <p14:creationId xmlns:p14="http://schemas.microsoft.com/office/powerpoint/2010/main" val="6838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alertrack_Master">
  <a:themeElements>
    <a:clrScheme name="dealertrack">
      <a:dk1>
        <a:srgbClr val="5E6167"/>
      </a:dk1>
      <a:lt1>
        <a:srgbClr val="FFFFFF"/>
      </a:lt1>
      <a:dk2>
        <a:srgbClr val="000000"/>
      </a:dk2>
      <a:lt2>
        <a:srgbClr val="F2F2F2"/>
      </a:lt2>
      <a:accent1>
        <a:srgbClr val="CCC7C0"/>
      </a:accent1>
      <a:accent2>
        <a:srgbClr val="999B98"/>
      </a:accent2>
      <a:accent3>
        <a:srgbClr val="5BB5E4"/>
      </a:accent3>
      <a:accent4>
        <a:srgbClr val="9AD2EE"/>
      </a:accent4>
      <a:accent5>
        <a:srgbClr val="5E6167"/>
      </a:accent5>
      <a:accent6>
        <a:srgbClr val="1D2B34"/>
      </a:accent6>
      <a:hlink>
        <a:srgbClr val="5BB5E4"/>
      </a:hlink>
      <a:folHlink>
        <a:srgbClr val="5BB5E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spDef>
      <a:spPr>
        <a:solidFill>
          <a:schemeClr val="tx1"/>
        </a:solidFill>
        <a:ln>
          <a:noFill/>
        </a:ln>
        <a:effectLst/>
        <a:scene3d>
          <a:camera prst="orthographicFront"/>
          <a:lightRig rig="contrasting" dir="t">
            <a:rot lat="0" lon="0" rev="16500000"/>
          </a:lightRig>
        </a:scene3d>
        <a:sp3d prstMaterial="powder">
          <a:contourClr>
            <a:schemeClr val="accent1"/>
          </a:contourClr>
        </a:sp3d>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Announce xmlns="cc55acb4-a8c2-47ab-915a-23058f7af43c">false</Announce>
    <Description xmlns="cc55acb4-a8c2-47ab-915a-23058f7af43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file>

<file path=customXml/item4.xml><?xml version="1.0" encoding="utf-8"?>
<ct:contentTypeSchema xmlns:ct="http://schemas.microsoft.com/office/2006/metadata/contentType" xmlns:ma="http://schemas.microsoft.com/office/2006/metadata/properties/metaAttributes" ct:_="" ma:_="" ma:contentTypeName="Document" ma:contentTypeID="0x010100A8DE07C5DB0E814CB78B7112DE29FF53" ma:contentTypeVersion="3" ma:contentTypeDescription="Create a new document." ma:contentTypeScope="" ma:versionID="6e3bb6045c1d910bde0b8534d45c2ddd">
  <xsd:schema xmlns:xsd="http://www.w3.org/2001/XMLSchema" xmlns:xs="http://www.w3.org/2001/XMLSchema" xmlns:p="http://schemas.microsoft.com/office/2006/metadata/properties" xmlns:ns2="cc55acb4-a8c2-47ab-915a-23058f7af43c" targetNamespace="http://schemas.microsoft.com/office/2006/metadata/properties" ma:root="true" ma:fieldsID="add907f4f7270129044757f019fadd82" ns2:_="">
    <xsd:import namespace="cc55acb4-a8c2-47ab-915a-23058f7af43c"/>
    <xsd:element name="properties">
      <xsd:complexType>
        <xsd:sequence>
          <xsd:element name="documentManagement">
            <xsd:complexType>
              <xsd:all>
                <xsd:element ref="ns2:Description" minOccurs="0"/>
                <xsd:element ref="ns2:Announc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55acb4-a8c2-47ab-915a-23058f7af43c" elementFormDefault="qualified">
    <xsd:import namespace="http://schemas.microsoft.com/office/2006/documentManagement/types"/>
    <xsd:import namespace="http://schemas.microsoft.com/office/infopath/2007/PartnerControls"/>
    <xsd:element name="Description" ma:index="8" nillable="true" ma:displayName="Description" ma:description="Description" ma:internalName="Description">
      <xsd:simpleType>
        <xsd:restriction base="dms:Note">
          <xsd:maxLength value="255"/>
        </xsd:restriction>
      </xsd:simpleType>
    </xsd:element>
    <xsd:element name="Announce" ma:index="9" nillable="true" ma:displayName="Announce" ma:default="0" ma:description="Announce document change to anncouncements" ma:internalName="Announce">
      <xsd:simpleType>
        <xsd:restriction base="dms:Boolean"/>
      </xsd:simple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B07D64-9C5C-4B21-8425-66701D78E39B}">
  <ds:schemaRefs>
    <ds:schemaRef ds:uri="cc55acb4-a8c2-47ab-915a-23058f7af43c"/>
    <ds:schemaRef ds:uri="http://purl.org/dc/dcmitype/"/>
    <ds:schemaRef ds:uri="http://schemas.microsoft.com/office/2006/documentManagement/types"/>
    <ds:schemaRef ds:uri="http://www.w3.org/XML/1998/namespace"/>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1DFC86A-589A-4B3D-AD66-87335934F7D8}">
  <ds:schemaRefs>
    <ds:schemaRef ds:uri="http://schemas.microsoft.com/sharepoint/v3/contenttype/forms"/>
  </ds:schemaRefs>
</ds:datastoreItem>
</file>

<file path=customXml/itemProps3.xml><?xml version="1.0" encoding="utf-8"?>
<ds:datastoreItem xmlns:ds="http://schemas.openxmlformats.org/officeDocument/2006/customXml" ds:itemID="{041A0E11-DA2C-4EFC-9F8A-5237829BB13C}">
  <ds:schemaRefs>
    <ds:schemaRef ds:uri="http://schemas.microsoft.com/sharepoint/events"/>
  </ds:schemaRefs>
</ds:datastoreItem>
</file>

<file path=customXml/itemProps4.xml><?xml version="1.0" encoding="utf-8"?>
<ds:datastoreItem xmlns:ds="http://schemas.openxmlformats.org/officeDocument/2006/customXml" ds:itemID="{24B32CBF-116A-422F-8E49-7B7BFF9384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55acb4-a8c2-47ab-915a-23058f7af4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57124</TotalTime>
  <Words>675</Words>
  <Application>Microsoft Office PowerPoint</Application>
  <PresentationFormat>On-screen Show (4:3)</PresentationFormat>
  <Paragraphs>128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ＭＳ Ｐゴシック</vt:lpstr>
      <vt:lpstr>Arial</vt:lpstr>
      <vt:lpstr>Calibri</vt:lpstr>
      <vt:lpstr>Wingdings</vt:lpstr>
      <vt:lpstr>Wingdings 2</vt:lpstr>
      <vt:lpstr>Dealertrack_Master</vt:lpstr>
      <vt:lpstr>PowerPoint Presentation</vt:lpstr>
      <vt:lpstr>Agenda</vt:lpstr>
      <vt:lpstr>Problem Statement</vt:lpstr>
      <vt:lpstr>Continual Process Improvement</vt:lpstr>
      <vt:lpstr>Required Components for Success</vt:lpstr>
      <vt:lpstr>Roadmap </vt:lpstr>
      <vt:lpstr>Service Operations – Phase 1</vt:lpstr>
      <vt:lpstr>Incident Management</vt:lpstr>
      <vt:lpstr>Incident Response &amp; Lifecycle</vt:lpstr>
      <vt:lpstr>Incident Monitoring </vt:lpstr>
      <vt:lpstr>Demo</vt:lpstr>
      <vt:lpstr>Problem Management</vt:lpstr>
      <vt:lpstr>Problem Response &amp; Lifecycle</vt:lpstr>
      <vt:lpstr>Problem Monitoring </vt:lpstr>
    </vt:vector>
  </TitlesOfParts>
  <Company>DealerTrack,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Marco Samlihan</dc:creator>
  <cp:lastModifiedBy>Vikas Basra</cp:lastModifiedBy>
  <cp:revision>1152</cp:revision>
  <cp:lastPrinted>2013-10-16T19:37:26Z</cp:lastPrinted>
  <dcterms:created xsi:type="dcterms:W3CDTF">2009-09-09T15:18:33Z</dcterms:created>
  <dcterms:modified xsi:type="dcterms:W3CDTF">2015-02-06T17:05:03Z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0x010100A8DE07C5DB0E814CB78B7112DE29FF53</vt:lpwstr>
  </property>
</Properties>
</file>