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T Sans Narrow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zBQqefYiheL00eENP/KzyVhAF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PTSansNarrow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ato-regular.fntdata"/><Relationship Id="rId12" Type="http://schemas.openxmlformats.org/officeDocument/2006/relationships/font" Target="fonts/PTSansNarrow-bold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WorkSans-italic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8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3" name="Google Shape;13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8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8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9" name="Google Shape;19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" name="Google Shape;23;p8"/>
          <p:cNvCxnSpPr>
            <a:stCxn id="1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8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" name="Google Shape;25;p8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" name="Google Shape;26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8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9" name="Google Shape;29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8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2" name="Google Shape;32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8" name="Google Shape;38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8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8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4" name="Google Shape;44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8"/>
          <p:cNvCxnSpPr>
            <a:stCxn id="3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8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8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8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7" name="Google Shape;57;p8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8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9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9"/>
          <p:cNvCxnSpPr>
            <a:stCxn id="69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" name="Google Shape;70;p9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9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9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9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9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9"/>
          <p:cNvCxnSpPr>
            <a:stCxn id="85" idx="0"/>
          </p:cNvCxnSpPr>
          <p:nvPr/>
        </p:nvCxnSpPr>
        <p:spPr>
          <a:xfrm flipH="1">
            <a:off x="172020" y="9036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" name="Google Shape;86;p9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5" name="Google Shape;85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9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1" name="Google Shape;91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8" name="Google Shape;98;p9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9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2" name="Google Shape;102;p9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6" name="Google Shape;106;p9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9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0" name="Google Shape;110;p9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1" name="Google Shape;111;p9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9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0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p10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1" name="Google Shape;121;p10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3" name="Google Shape;123;p10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0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" name="Google Shape;126;p10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7" name="Google Shape;127;p10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0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2" name="Google Shape;132;p10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7" name="Google Shape;137;p10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2" name="Google Shape;142;p10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0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7" name="Google Shape;157;p10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1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3" name="Google Shape;16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1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8" name="Google Shape;168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1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1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8" name="Google Shape;178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1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4" name="Google Shape;184;p11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12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9" name="Google Shape;189;p1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90" name="Google Shape;190;p12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6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i="0" lang="en" sz="1375" u="none" cap="none" strike="noStrike">
                <a:solidFill>
                  <a:srgbClr val="000000"/>
                </a:solidFill>
              </a:rPr>
              <a:t>Project Overview</a:t>
            </a:r>
            <a:endParaRPr b="1" i="0" sz="1375" u="none" cap="none" strike="noStrike">
              <a:solidFill>
                <a:srgbClr val="000000"/>
              </a:solidFill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171450" y="1746250"/>
            <a:ext cx="7447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project aimed to develop a multiclass prediction model for obesity risk using a dataset containing information on individuals from Mexico, Peru, and Colombia. The dataset included various attributes related to eating habits, physical condition, and demographic factors. The goal was to create a model that could accurately predict the level of obesity based on these attributes.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2106625" y="841535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39700" y="3946525"/>
            <a:ext cx="3168900" cy="6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dataset contained a mix of numerical and categorical data, with a total of 17 attributes and 2111 records.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target variable was multiclass, with six different levels of obesity.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data was preprocessed to handle missing values, duplicates, and outliers, particularly focusing on the 'Age' column to manage outliers.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Exploratory Data Analysis (EDA) revealed that the most common class of obesity was Obesity Type III, with a significant percentage of the population having a positive history of overweight in family members.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Feature engineering was applied to create a new variable, BMI, which was found to be a significant predictor in the model.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Light Gradient Boost Model was identified as the champion model, achieving an accuracy of 88% on the validation set.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3040075" y="7577150"/>
            <a:ext cx="4552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Deploy the model as a web service or integrate it into an existing healthcare application.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 up monitoring systems to track the model's performance over time.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Collaborate with healthcare professionals to understand the practical implications of the model's predictions.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Conduct ongoing research and development to refine the model and explore new techniques.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Char char="●"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Ensure ethical considerations are met, particularly in terms of privacy and fairness.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300" y="4067175"/>
            <a:ext cx="4276726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 txBox="1"/>
          <p:nvPr/>
        </p:nvSpPr>
        <p:spPr>
          <a:xfrm>
            <a:off x="1536350" y="342200"/>
            <a:ext cx="4942500" cy="10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A1A1FF"/>
              </a:solidFill>
              <a:highlight>
                <a:srgbClr val="21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OBESITY MULTI-CLASS RISK PREDICTION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