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Lst>
  <p:sldSz cy="10058400" cx="7772400"/>
  <p:notesSz cx="6858000" cy="9144000"/>
  <p:embeddedFontLst>
    <p:embeddedFont>
      <p:font typeface="Roboto"/>
      <p:regular r:id="rId7"/>
      <p:bold r:id="rId8"/>
      <p:italic r:id="rId9"/>
      <p:boldItalic r:id="rId10"/>
    </p:embeddedFont>
    <p:embeddedFont>
      <p:font typeface="PT Sans Narrow"/>
      <p:regular r:id="rId11"/>
      <p:bold r:id="rId12"/>
    </p:embeddedFont>
    <p:embeddedFont>
      <p:font typeface="Lato"/>
      <p:regular r:id="rId13"/>
      <p:bold r:id="rId14"/>
      <p:italic r:id="rId15"/>
      <p:boldItalic r:id="rId16"/>
    </p:embeddedFont>
    <p:embeddedFont>
      <p:font typeface="Work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boldItalic.fntdata"/><Relationship Id="rId11" Type="http://schemas.openxmlformats.org/officeDocument/2006/relationships/font" Target="fonts/PTSansNarrow-regular.fntdata"/><Relationship Id="rId10" Type="http://schemas.openxmlformats.org/officeDocument/2006/relationships/font" Target="fonts/Roboto-boldItalic.fntdata"/><Relationship Id="rId13" Type="http://schemas.openxmlformats.org/officeDocument/2006/relationships/font" Target="fonts/Lato-regular.fntdata"/><Relationship Id="rId12"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WorkSans-regular.fntdata"/><Relationship Id="rId16" Type="http://schemas.openxmlformats.org/officeDocument/2006/relationships/font" Target="fonts/Lato-boldItalic.fntdata"/><Relationship Id="rId5" Type="http://schemas.openxmlformats.org/officeDocument/2006/relationships/notesMaster" Target="notesMasters/notesMaster1.xml"/><Relationship Id="rId19" Type="http://schemas.openxmlformats.org/officeDocument/2006/relationships/font" Target="fonts/WorkSans-italic.fntdata"/><Relationship Id="rId6" Type="http://schemas.openxmlformats.org/officeDocument/2006/relationships/slide" Target="slides/slide1.xml"/><Relationship Id="rId18" Type="http://schemas.openxmlformats.org/officeDocument/2006/relationships/font" Target="fonts/WorkSans-bold.fntdata"/><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11" name="Shape 11"/>
        <p:cNvGrpSpPr/>
        <p:nvPr/>
      </p:nvGrpSpPr>
      <p:grpSpPr>
        <a:xfrm>
          <a:off x="0" y="0"/>
          <a:ext cx="0" cy="0"/>
          <a:chOff x="0" y="0"/>
          <a:chExt cx="0" cy="0"/>
        </a:xfrm>
      </p:grpSpPr>
      <p:grpSp>
        <p:nvGrpSpPr>
          <p:cNvPr id="12" name="Google Shape;12;p3"/>
          <p:cNvGrpSpPr/>
          <p:nvPr/>
        </p:nvGrpSpPr>
        <p:grpSpPr>
          <a:xfrm>
            <a:off x="172055" y="1468890"/>
            <a:ext cx="7434543" cy="62982"/>
            <a:chOff x="1890075" y="5241175"/>
            <a:chExt cx="4240556" cy="257700"/>
          </a:xfrm>
        </p:grpSpPr>
        <p:sp>
          <p:nvSpPr>
            <p:cNvPr id="13" name="Google Shape;13;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4" name="Google Shape;14;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5" name="Google Shape;15;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6" name="Google Shape;16;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7" name="Google Shape;17;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18" name="Google Shape;18;p3"/>
          <p:cNvGrpSpPr/>
          <p:nvPr/>
        </p:nvGrpSpPr>
        <p:grpSpPr>
          <a:xfrm>
            <a:off x="168930" y="2702615"/>
            <a:ext cx="7434543" cy="62982"/>
            <a:chOff x="1890075" y="5241175"/>
            <a:chExt cx="4240556" cy="257700"/>
          </a:xfrm>
        </p:grpSpPr>
        <p:sp>
          <p:nvSpPr>
            <p:cNvPr id="19" name="Google Shape;19;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 name="Google Shape;20;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1" name="Google Shape;21;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 name="Google Shape;22;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23" name="Google Shape;23;p3"/>
          <p:cNvCxnSpPr>
            <a:stCxn id="13"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4" name="Google Shape;24;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5" name="Google Shape;25;p3"/>
          <p:cNvGrpSpPr/>
          <p:nvPr/>
        </p:nvGrpSpPr>
        <p:grpSpPr>
          <a:xfrm>
            <a:off x="0" y="3413775"/>
            <a:ext cx="3530025" cy="746350"/>
            <a:chOff x="0" y="3156075"/>
            <a:chExt cx="3530025" cy="746350"/>
          </a:xfrm>
        </p:grpSpPr>
        <p:sp>
          <p:nvSpPr>
            <p:cNvPr id="26" name="Google Shape;26;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7" name="Google Shape;27;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8" name="Google Shape;28;p3"/>
          <p:cNvGrpSpPr/>
          <p:nvPr/>
        </p:nvGrpSpPr>
        <p:grpSpPr>
          <a:xfrm>
            <a:off x="3248850" y="2867100"/>
            <a:ext cx="4936034" cy="746350"/>
            <a:chOff x="0" y="3156075"/>
            <a:chExt cx="3530025" cy="746350"/>
          </a:xfrm>
        </p:grpSpPr>
        <p:sp>
          <p:nvSpPr>
            <p:cNvPr id="29" name="Google Shape;29;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 name="Google Shape;30;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31" name="Google Shape;31;p3"/>
          <p:cNvGrpSpPr/>
          <p:nvPr/>
        </p:nvGrpSpPr>
        <p:grpSpPr>
          <a:xfrm>
            <a:off x="3248850" y="7166275"/>
            <a:ext cx="4936034" cy="746350"/>
            <a:chOff x="0" y="3156075"/>
            <a:chExt cx="3530025" cy="746350"/>
          </a:xfrm>
        </p:grpSpPr>
        <p:sp>
          <p:nvSpPr>
            <p:cNvPr id="32" name="Google Shape;32;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3" name="Google Shape;33;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34" name="Google Shape;34;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35" name="Google Shape;35;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36" name="Google Shape;36;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37" name="Google Shape;37;p3"/>
          <p:cNvGrpSpPr/>
          <p:nvPr/>
        </p:nvGrpSpPr>
        <p:grpSpPr>
          <a:xfrm>
            <a:off x="172055" y="1468890"/>
            <a:ext cx="7434543" cy="62982"/>
            <a:chOff x="1890075" y="5241175"/>
            <a:chExt cx="4240556" cy="257700"/>
          </a:xfrm>
        </p:grpSpPr>
        <p:sp>
          <p:nvSpPr>
            <p:cNvPr id="38" name="Google Shape;38;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9" name="Google Shape;39;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0" name="Google Shape;40;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1" name="Google Shape;41;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42" name="Google Shape;42;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43" name="Google Shape;43;p3"/>
          <p:cNvGrpSpPr/>
          <p:nvPr/>
        </p:nvGrpSpPr>
        <p:grpSpPr>
          <a:xfrm>
            <a:off x="168930" y="2702615"/>
            <a:ext cx="7434543" cy="62982"/>
            <a:chOff x="1890075" y="5241175"/>
            <a:chExt cx="4240556" cy="257700"/>
          </a:xfrm>
        </p:grpSpPr>
        <p:sp>
          <p:nvSpPr>
            <p:cNvPr id="44" name="Google Shape;44;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5" name="Google Shape;45;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6" name="Google Shape;46;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47" name="Google Shape;47;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48" name="Google Shape;48;p3"/>
          <p:cNvCxnSpPr>
            <a:stCxn id="38"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49" name="Google Shape;49;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50" name="Google Shape;50;p3"/>
          <p:cNvGrpSpPr/>
          <p:nvPr/>
        </p:nvGrpSpPr>
        <p:grpSpPr>
          <a:xfrm>
            <a:off x="0" y="3413775"/>
            <a:ext cx="3530025" cy="746350"/>
            <a:chOff x="0" y="3156075"/>
            <a:chExt cx="3530025" cy="746350"/>
          </a:xfrm>
        </p:grpSpPr>
        <p:sp>
          <p:nvSpPr>
            <p:cNvPr id="51" name="Google Shape;51;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2" name="Google Shape;52;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53" name="Google Shape;53;p3"/>
          <p:cNvGrpSpPr/>
          <p:nvPr/>
        </p:nvGrpSpPr>
        <p:grpSpPr>
          <a:xfrm>
            <a:off x="3248850" y="2867100"/>
            <a:ext cx="4936034" cy="746350"/>
            <a:chOff x="0" y="3156075"/>
            <a:chExt cx="3530025" cy="746350"/>
          </a:xfrm>
        </p:grpSpPr>
        <p:sp>
          <p:nvSpPr>
            <p:cNvPr id="54" name="Google Shape;54;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5" name="Google Shape;55;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56" name="Google Shape;56;p3"/>
          <p:cNvGrpSpPr/>
          <p:nvPr/>
        </p:nvGrpSpPr>
        <p:grpSpPr>
          <a:xfrm>
            <a:off x="3248850" y="7166275"/>
            <a:ext cx="4936034" cy="746350"/>
            <a:chOff x="0" y="3156075"/>
            <a:chExt cx="3530025" cy="746350"/>
          </a:xfrm>
        </p:grpSpPr>
        <p:sp>
          <p:nvSpPr>
            <p:cNvPr id="57" name="Google Shape;57;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58" name="Google Shape;58;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59" name="Google Shape;59;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60" name="Google Shape;60;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61" name="Google Shape;61;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62" name="Google Shape;62;p3"/>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63" name="Google Shape;63;p3"/>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64" name="Google Shape;64;p3"/>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
        <p:nvSpPr>
          <p:cNvPr id="65" name="Google Shape;65;p3"/>
          <p:cNvSpPr txBox="1"/>
          <p:nvPr/>
        </p:nvSpPr>
        <p:spPr>
          <a:xfrm>
            <a:off x="4541175" y="5895125"/>
            <a:ext cx="30744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66" name="Shape 66"/>
        <p:cNvGrpSpPr/>
        <p:nvPr/>
      </p:nvGrpSpPr>
      <p:grpSpPr>
        <a:xfrm>
          <a:off x="0" y="0"/>
          <a:ext cx="0" cy="0"/>
          <a:chOff x="0" y="0"/>
          <a:chExt cx="0" cy="0"/>
        </a:xfrm>
      </p:grpSpPr>
      <p:cxnSp>
        <p:nvCxnSpPr>
          <p:cNvPr id="67" name="Google Shape;67;p4"/>
          <p:cNvCxnSpPr/>
          <p:nvPr/>
        </p:nvCxnSpPr>
        <p:spPr>
          <a:xfrm>
            <a:off x="3049395" y="901911"/>
            <a:ext cx="0" cy="5924400"/>
          </a:xfrm>
          <a:prstGeom prst="straightConnector1">
            <a:avLst/>
          </a:prstGeom>
          <a:noFill/>
          <a:ln cap="flat" cmpd="sng" w="9525">
            <a:solidFill>
              <a:srgbClr val="CCCCCC"/>
            </a:solidFill>
            <a:prstDash val="solid"/>
            <a:round/>
            <a:headEnd len="sm" w="sm" type="none"/>
            <a:tailEnd len="sm" w="sm" type="none"/>
          </a:ln>
        </p:spPr>
      </p:cxnSp>
      <p:cxnSp>
        <p:nvCxnSpPr>
          <p:cNvPr id="68" name="Google Shape;68;p4"/>
          <p:cNvCxnSpPr>
            <a:stCxn id="69" idx="0"/>
          </p:cNvCxnSpPr>
          <p:nvPr/>
        </p:nvCxnSpPr>
        <p:spPr>
          <a:xfrm flipH="1">
            <a:off x="172045" y="903711"/>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70" name="Google Shape;70;p4"/>
          <p:cNvGrpSpPr/>
          <p:nvPr/>
        </p:nvGrpSpPr>
        <p:grpSpPr>
          <a:xfrm>
            <a:off x="190345" y="900758"/>
            <a:ext cx="7581747" cy="5906"/>
            <a:chOff x="1890075" y="5241175"/>
            <a:chExt cx="4240556" cy="257700"/>
          </a:xfrm>
        </p:grpSpPr>
        <p:sp>
          <p:nvSpPr>
            <p:cNvPr id="69" name="Google Shape;69;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1" name="Google Shape;71;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2" name="Google Shape;72;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3" name="Google Shape;73;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74" name="Google Shape;74;p4"/>
          <p:cNvGrpSpPr/>
          <p:nvPr/>
        </p:nvGrpSpPr>
        <p:grpSpPr>
          <a:xfrm>
            <a:off x="190320" y="931759"/>
            <a:ext cx="7581691" cy="5901"/>
            <a:chOff x="1890075" y="5241175"/>
            <a:chExt cx="4240556" cy="257700"/>
          </a:xfrm>
        </p:grpSpPr>
        <p:sp>
          <p:nvSpPr>
            <p:cNvPr id="75" name="Google Shape;75;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6" name="Google Shape;76;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7" name="Google Shape;77;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8" name="Google Shape;78;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79" name="Google Shape;79;p4"/>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80" name="Google Shape;80;p4"/>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81" name="Google Shape;81;p4"/>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82" name="Google Shape;82;p4"/>
          <p:cNvSpPr/>
          <p:nvPr/>
        </p:nvSpPr>
        <p:spPr>
          <a:xfrm>
            <a:off x="190350" y="7617450"/>
            <a:ext cx="7581600" cy="22641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4"/>
          <p:cNvCxnSpPr/>
          <p:nvPr/>
        </p:nvCxnSpPr>
        <p:spPr>
          <a:xfrm flipH="1">
            <a:off x="3028995" y="901911"/>
            <a:ext cx="20400" cy="8834400"/>
          </a:xfrm>
          <a:prstGeom prst="straightConnector1">
            <a:avLst/>
          </a:prstGeom>
          <a:noFill/>
          <a:ln cap="flat" cmpd="sng" w="9525">
            <a:solidFill>
              <a:srgbClr val="CCCCCC"/>
            </a:solidFill>
            <a:prstDash val="solid"/>
            <a:round/>
            <a:headEnd len="sm" w="sm" type="none"/>
            <a:tailEnd len="sm" w="sm" type="none"/>
          </a:ln>
        </p:spPr>
      </p:cxnSp>
      <p:cxnSp>
        <p:nvCxnSpPr>
          <p:cNvPr id="84" name="Google Shape;84;p4"/>
          <p:cNvCxnSpPr>
            <a:stCxn id="85" idx="0"/>
          </p:cNvCxnSpPr>
          <p:nvPr/>
        </p:nvCxnSpPr>
        <p:spPr>
          <a:xfrm flipH="1">
            <a:off x="172020" y="903607"/>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86" name="Google Shape;86;p4"/>
          <p:cNvGrpSpPr/>
          <p:nvPr/>
        </p:nvGrpSpPr>
        <p:grpSpPr>
          <a:xfrm>
            <a:off x="190320" y="900657"/>
            <a:ext cx="7581691" cy="5901"/>
            <a:chOff x="1890075" y="5241175"/>
            <a:chExt cx="4240556" cy="257700"/>
          </a:xfrm>
        </p:grpSpPr>
        <p:sp>
          <p:nvSpPr>
            <p:cNvPr id="85" name="Google Shape;85;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7" name="Google Shape;87;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8" name="Google Shape;88;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9" name="Google Shape;89;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90" name="Google Shape;90;p4"/>
          <p:cNvGrpSpPr/>
          <p:nvPr/>
        </p:nvGrpSpPr>
        <p:grpSpPr>
          <a:xfrm>
            <a:off x="190320" y="931759"/>
            <a:ext cx="7581691" cy="5901"/>
            <a:chOff x="1890075" y="5241175"/>
            <a:chExt cx="4240556" cy="257700"/>
          </a:xfrm>
        </p:grpSpPr>
        <p:sp>
          <p:nvSpPr>
            <p:cNvPr id="91" name="Google Shape;91;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2" name="Google Shape;92;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3" name="Google Shape;93;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4" name="Google Shape;94;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95" name="Google Shape;95;p4"/>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96" name="Google Shape;96;p4"/>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97" name="Google Shape;97;p4"/>
          <p:cNvGrpSpPr/>
          <p:nvPr/>
        </p:nvGrpSpPr>
        <p:grpSpPr>
          <a:xfrm>
            <a:off x="172024" y="1040825"/>
            <a:ext cx="137818" cy="187200"/>
            <a:chOff x="507100" y="1997600"/>
            <a:chExt cx="158375" cy="187200"/>
          </a:xfrm>
        </p:grpSpPr>
        <p:sp>
          <p:nvSpPr>
            <p:cNvPr id="98" name="Google Shape;98;p4"/>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a:off x="507100" y="2017025"/>
              <a:ext cx="135900" cy="146700"/>
            </a:xfrm>
            <a:prstGeom prst="chevron">
              <a:avLst>
                <a:gd fmla="val 50000" name="adj"/>
              </a:avLst>
            </a:prstGeom>
            <a:solidFill>
              <a:srgbClr val="0000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4"/>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101" name="Google Shape;101;p4"/>
          <p:cNvGrpSpPr/>
          <p:nvPr/>
        </p:nvGrpSpPr>
        <p:grpSpPr>
          <a:xfrm>
            <a:off x="190349" y="2907725"/>
            <a:ext cx="137818" cy="187200"/>
            <a:chOff x="507100" y="1540400"/>
            <a:chExt cx="158375" cy="187200"/>
          </a:xfrm>
        </p:grpSpPr>
        <p:sp>
          <p:nvSpPr>
            <p:cNvPr id="102" name="Google Shape;102;p4"/>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
            <p:cNvSpPr/>
            <p:nvPr/>
          </p:nvSpPr>
          <p:spPr>
            <a:xfrm>
              <a:off x="507100" y="1559825"/>
              <a:ext cx="135900" cy="146700"/>
            </a:xfrm>
            <a:prstGeom prst="chevron">
              <a:avLst>
                <a:gd fmla="val 50000" name="adj"/>
              </a:avLst>
            </a:prstGeom>
            <a:solidFill>
              <a:srgbClr val="FF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4"/>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105" name="Google Shape;105;p4"/>
          <p:cNvGrpSpPr/>
          <p:nvPr/>
        </p:nvGrpSpPr>
        <p:grpSpPr>
          <a:xfrm>
            <a:off x="172024" y="5506200"/>
            <a:ext cx="137818" cy="187200"/>
            <a:chOff x="507100" y="1997600"/>
            <a:chExt cx="158375" cy="187200"/>
          </a:xfrm>
        </p:grpSpPr>
        <p:sp>
          <p:nvSpPr>
            <p:cNvPr id="106" name="Google Shape;106;p4"/>
            <p:cNvSpPr/>
            <p:nvPr/>
          </p:nvSpPr>
          <p:spPr>
            <a:xfrm>
              <a:off x="529575" y="1997600"/>
              <a:ext cx="135900" cy="187200"/>
            </a:xfrm>
            <a:prstGeom prst="chevron">
              <a:avLst>
                <a:gd fmla="val 50000" name="adj"/>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507100" y="2017025"/>
              <a:ext cx="135900" cy="146700"/>
            </a:xfrm>
            <a:prstGeom prst="chevron">
              <a:avLst>
                <a:gd fmla="val 50000" name="adj"/>
              </a:avLst>
            </a:prstGeom>
            <a:solidFill>
              <a:srgbClr val="FFFF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4"/>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09" name="Google Shape;109;p4"/>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110" name="Google Shape;110;p4"/>
          <p:cNvGrpSpPr/>
          <p:nvPr/>
        </p:nvGrpSpPr>
        <p:grpSpPr>
          <a:xfrm>
            <a:off x="172024" y="7607808"/>
            <a:ext cx="137818" cy="187200"/>
            <a:chOff x="507100" y="1997600"/>
            <a:chExt cx="158375" cy="187200"/>
          </a:xfrm>
        </p:grpSpPr>
        <p:sp>
          <p:nvSpPr>
            <p:cNvPr id="111" name="Google Shape;111;p4"/>
            <p:cNvSpPr/>
            <p:nvPr/>
          </p:nvSpPr>
          <p:spPr>
            <a:xfrm>
              <a:off x="529575" y="1997600"/>
              <a:ext cx="135900" cy="187200"/>
            </a:xfrm>
            <a:prstGeom prst="chevron">
              <a:avLst>
                <a:gd fmla="val 50000" name="adj"/>
              </a:avLst>
            </a:prstGeom>
            <a:solidFill>
              <a:srgbClr val="38761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507100" y="2017025"/>
              <a:ext cx="135900" cy="146700"/>
            </a:xfrm>
            <a:prstGeom prst="chevron">
              <a:avLst>
                <a:gd fmla="val 50000" name="adj"/>
              </a:avLst>
            </a:prstGeom>
            <a:solidFill>
              <a:srgbClr val="38761D"/>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4"/>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
        <p:nvSpPr>
          <p:cNvPr id="114" name="Google Shape;114;p4"/>
          <p:cNvSpPr txBox="1"/>
          <p:nvPr/>
        </p:nvSpPr>
        <p:spPr>
          <a:xfrm>
            <a:off x="159875" y="60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115" name="Google Shape;115;p4"/>
          <p:cNvSpPr txBox="1"/>
          <p:nvPr/>
        </p:nvSpPr>
        <p:spPr>
          <a:xfrm>
            <a:off x="1763100" y="4908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116" name="Google Shape;116;p4"/>
          <p:cNvSpPr txBox="1"/>
          <p:nvPr/>
        </p:nvSpPr>
        <p:spPr>
          <a:xfrm>
            <a:off x="3483688" y="403875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
        <p:nvSpPr>
          <p:cNvPr id="117" name="Google Shape;117;p4"/>
          <p:cNvSpPr txBox="1"/>
          <p:nvPr/>
        </p:nvSpPr>
        <p:spPr>
          <a:xfrm>
            <a:off x="3986375" y="71865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118" name="Shape 118"/>
        <p:cNvGrpSpPr/>
        <p:nvPr/>
      </p:nvGrpSpPr>
      <p:grpSpPr>
        <a:xfrm>
          <a:off x="0" y="0"/>
          <a:ext cx="0" cy="0"/>
          <a:chOff x="0" y="0"/>
          <a:chExt cx="0" cy="0"/>
        </a:xfrm>
      </p:grpSpPr>
      <p:cxnSp>
        <p:nvCxnSpPr>
          <p:cNvPr id="119" name="Google Shape;119;p5"/>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120" name="Google Shape;120;p5"/>
          <p:cNvGrpSpPr/>
          <p:nvPr/>
        </p:nvGrpSpPr>
        <p:grpSpPr>
          <a:xfrm>
            <a:off x="404725" y="1300475"/>
            <a:ext cx="6908400" cy="72025"/>
            <a:chOff x="404725" y="1681475"/>
            <a:chExt cx="6908400" cy="72025"/>
          </a:xfrm>
        </p:grpSpPr>
        <p:cxnSp>
          <p:nvCxnSpPr>
            <p:cNvPr id="121" name="Google Shape;121;p5"/>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122" name="Google Shape;122;p5"/>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123" name="Google Shape;123;p5"/>
          <p:cNvCxnSpPr/>
          <p:nvPr/>
        </p:nvCxnSpPr>
        <p:spPr>
          <a:xfrm>
            <a:off x="7326238" y="6225"/>
            <a:ext cx="28200" cy="8777100"/>
          </a:xfrm>
          <a:prstGeom prst="straightConnector1">
            <a:avLst/>
          </a:prstGeom>
          <a:noFill/>
          <a:ln cap="flat" cmpd="sng" w="9525">
            <a:solidFill>
              <a:srgbClr val="B7B7B7"/>
            </a:solidFill>
            <a:prstDash val="solid"/>
            <a:round/>
            <a:headEnd len="sm" w="sm" type="none"/>
            <a:tailEnd len="sm" w="sm" type="none"/>
          </a:ln>
        </p:spPr>
      </p:cxnSp>
      <p:cxnSp>
        <p:nvCxnSpPr>
          <p:cNvPr id="124" name="Google Shape;124;p5"/>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125" name="Google Shape;125;p5"/>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126" name="Google Shape;126;p5"/>
          <p:cNvGrpSpPr/>
          <p:nvPr/>
        </p:nvGrpSpPr>
        <p:grpSpPr>
          <a:xfrm>
            <a:off x="417975" y="1504250"/>
            <a:ext cx="2357775" cy="410125"/>
            <a:chOff x="417975" y="1885250"/>
            <a:chExt cx="2357775" cy="410125"/>
          </a:xfrm>
        </p:grpSpPr>
        <p:sp>
          <p:nvSpPr>
            <p:cNvPr id="127" name="Google Shape;127;p5"/>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5"/>
          <p:cNvGrpSpPr/>
          <p:nvPr/>
        </p:nvGrpSpPr>
        <p:grpSpPr>
          <a:xfrm>
            <a:off x="417975" y="3276600"/>
            <a:ext cx="2357775" cy="410125"/>
            <a:chOff x="265575" y="3352800"/>
            <a:chExt cx="2357775" cy="410125"/>
          </a:xfrm>
        </p:grpSpPr>
        <p:sp>
          <p:nvSpPr>
            <p:cNvPr id="132" name="Google Shape;132;p5"/>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5"/>
          <p:cNvGrpSpPr/>
          <p:nvPr/>
        </p:nvGrpSpPr>
        <p:grpSpPr>
          <a:xfrm>
            <a:off x="3872044" y="3276600"/>
            <a:ext cx="2747987" cy="410125"/>
            <a:chOff x="3567313" y="3200400"/>
            <a:chExt cx="2357775" cy="410125"/>
          </a:xfrm>
        </p:grpSpPr>
        <p:sp>
          <p:nvSpPr>
            <p:cNvPr id="137" name="Google Shape;137;p5"/>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5"/>
          <p:cNvGrpSpPr/>
          <p:nvPr/>
        </p:nvGrpSpPr>
        <p:grpSpPr>
          <a:xfrm>
            <a:off x="417963" y="6597750"/>
            <a:ext cx="2357775" cy="410125"/>
            <a:chOff x="-39237" y="6140550"/>
            <a:chExt cx="2357775" cy="410125"/>
          </a:xfrm>
        </p:grpSpPr>
        <p:sp>
          <p:nvSpPr>
            <p:cNvPr id="142" name="Google Shape;142;p5"/>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5"/>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147" name="Google Shape;147;p5"/>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148" name="Google Shape;148;p5"/>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149" name="Google Shape;149;p5"/>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150" name="Google Shape;150;p5"/>
          <p:cNvSpPr txBox="1"/>
          <p:nvPr/>
        </p:nvSpPr>
        <p:spPr>
          <a:xfrm>
            <a:off x="413425" y="1939675"/>
            <a:ext cx="6896100" cy="1027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151" name="Google Shape;151;p5"/>
          <p:cNvSpPr txBox="1"/>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152" name="Google Shape;152;p5"/>
          <p:cNvSpPr txBox="1"/>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153" name="Google Shape;153;p5"/>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154" name="Google Shape;154;p5"/>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
        <p:nvSpPr>
          <p:cNvPr id="155" name="Google Shape;155;p5"/>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156" name="Google Shape;156;p5"/>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157" name="Google Shape;157;p5"/>
          <p:cNvSpPr/>
          <p:nvPr>
            <p:ph idx="2" type="pic"/>
          </p:nvPr>
        </p:nvSpPr>
        <p:spPr>
          <a:xfrm>
            <a:off x="4076163" y="6199700"/>
            <a:ext cx="3035400" cy="2495700"/>
          </a:xfrm>
          <a:prstGeom prst="rect">
            <a:avLst/>
          </a:prstGeom>
          <a:noFill/>
          <a:ln cap="flat" cmpd="sng" w="19050">
            <a:solidFill>
              <a:srgbClr val="000000"/>
            </a:solidFill>
            <a:prstDash val="solid"/>
            <a:round/>
            <a:headEnd len="sm" w="sm" type="none"/>
            <a:tailEnd len="sm" w="sm" type="none"/>
          </a:ln>
        </p:spPr>
      </p:sp>
      <p:sp>
        <p:nvSpPr>
          <p:cNvPr id="158" name="Google Shape;158;p5"/>
          <p:cNvSpPr txBox="1"/>
          <p:nvPr/>
        </p:nvSpPr>
        <p:spPr>
          <a:xfrm>
            <a:off x="4007763" y="86954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59" name="Shape 159"/>
        <p:cNvGrpSpPr/>
        <p:nvPr/>
      </p:nvGrpSpPr>
      <p:grpSpPr>
        <a:xfrm>
          <a:off x="0" y="0"/>
          <a:ext cx="0" cy="0"/>
          <a:chOff x="0" y="0"/>
          <a:chExt cx="0" cy="0"/>
        </a:xfrm>
      </p:grpSpPr>
      <p:sp>
        <p:nvSpPr>
          <p:cNvPr id="160" name="Google Shape;160;p6"/>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1" name="Google Shape;161;p6"/>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162" name="Google Shape;162;p6"/>
          <p:cNvGrpSpPr/>
          <p:nvPr/>
        </p:nvGrpSpPr>
        <p:grpSpPr>
          <a:xfrm>
            <a:off x="95351" y="1392509"/>
            <a:ext cx="7581691" cy="5901"/>
            <a:chOff x="1890075" y="5241175"/>
            <a:chExt cx="4240556" cy="257700"/>
          </a:xfrm>
        </p:grpSpPr>
        <p:sp>
          <p:nvSpPr>
            <p:cNvPr id="163" name="Google Shape;163;p6"/>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4" name="Google Shape;164;p6"/>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5" name="Google Shape;165;p6"/>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6" name="Google Shape;166;p6"/>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67" name="Google Shape;167;p6"/>
          <p:cNvGrpSpPr/>
          <p:nvPr/>
        </p:nvGrpSpPr>
        <p:grpSpPr>
          <a:xfrm>
            <a:off x="95351" y="4542984"/>
            <a:ext cx="7581691" cy="5901"/>
            <a:chOff x="1890075" y="5241175"/>
            <a:chExt cx="4240556" cy="257700"/>
          </a:xfrm>
        </p:grpSpPr>
        <p:sp>
          <p:nvSpPr>
            <p:cNvPr id="168" name="Google Shape;168;p6"/>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9" name="Google Shape;169;p6"/>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0" name="Google Shape;170;p6"/>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1" name="Google Shape;171;p6"/>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72" name="Google Shape;172;p6"/>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173" name="Google Shape;173;p6"/>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174" name="Google Shape;174;p6"/>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175" name="Google Shape;175;p6"/>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176" name="Google Shape;176;p6"/>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177" name="Google Shape;177;p6"/>
          <p:cNvGrpSpPr/>
          <p:nvPr/>
        </p:nvGrpSpPr>
        <p:grpSpPr>
          <a:xfrm>
            <a:off x="95351" y="8200359"/>
            <a:ext cx="7581691" cy="5901"/>
            <a:chOff x="1890075" y="5241175"/>
            <a:chExt cx="4240556" cy="257700"/>
          </a:xfrm>
        </p:grpSpPr>
        <p:sp>
          <p:nvSpPr>
            <p:cNvPr id="178" name="Google Shape;178;p6"/>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79" name="Google Shape;179;p6"/>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0" name="Google Shape;180;p6"/>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1" name="Google Shape;181;p6"/>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82" name="Google Shape;182;p6"/>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183" name="Google Shape;183;p6"/>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184" name="Google Shape;184;p6"/>
          <p:cNvSpPr/>
          <p:nvPr>
            <p:ph idx="2" type="pic"/>
          </p:nvPr>
        </p:nvSpPr>
        <p:spPr>
          <a:xfrm>
            <a:off x="4394725" y="4961200"/>
            <a:ext cx="3035400" cy="2495700"/>
          </a:xfrm>
          <a:prstGeom prst="rect">
            <a:avLst/>
          </a:prstGeom>
          <a:noFill/>
          <a:ln cap="flat" cmpd="sng" w="19050">
            <a:solidFill>
              <a:srgbClr val="000000"/>
            </a:solidFill>
            <a:prstDash val="solid"/>
            <a:round/>
            <a:headEnd len="sm" w="sm" type="none"/>
            <a:tailEnd len="sm" w="sm" type="none"/>
          </a:ln>
        </p:spPr>
      </p:sp>
      <p:sp>
        <p:nvSpPr>
          <p:cNvPr id="185" name="Google Shape;185;p6"/>
          <p:cNvSpPr txBox="1"/>
          <p:nvPr/>
        </p:nvSpPr>
        <p:spPr>
          <a:xfrm>
            <a:off x="4326325" y="74569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186" name="Shape 186"/>
        <p:cNvGrpSpPr/>
        <p:nvPr/>
      </p:nvGrpSpPr>
      <p:grpSpPr>
        <a:xfrm>
          <a:off x="0" y="0"/>
          <a:ext cx="0" cy="0"/>
          <a:chOff x="0" y="0"/>
          <a:chExt cx="0" cy="0"/>
        </a:xfrm>
      </p:grpSpPr>
      <p:sp>
        <p:nvSpPr>
          <p:cNvPr id="187" name="Google Shape;187;p7"/>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grpSp>
        <p:nvGrpSpPr>
          <p:cNvPr id="188" name="Google Shape;188;p7"/>
          <p:cNvGrpSpPr/>
          <p:nvPr/>
        </p:nvGrpSpPr>
        <p:grpSpPr>
          <a:xfrm>
            <a:off x="-16250" y="9048087"/>
            <a:ext cx="7804900" cy="1072407"/>
            <a:chOff x="-19118" y="4617750"/>
            <a:chExt cx="9182236" cy="548378"/>
          </a:xfrm>
        </p:grpSpPr>
        <p:sp>
          <p:nvSpPr>
            <p:cNvPr id="189" name="Google Shape;189;p7"/>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90" name="Google Shape;190;p7"/>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8"/>
          <p:cNvPicPr preferRelativeResize="0"/>
          <p:nvPr>
            <p:ph idx="2" type="pic"/>
          </p:nvPr>
        </p:nvPicPr>
        <p:blipFill rotWithShape="1">
          <a:blip r:embed="rId3">
            <a:alphaModFix/>
          </a:blip>
          <a:srcRect b="0" l="21356" r="21356" t="0"/>
          <a:stretch/>
        </p:blipFill>
        <p:spPr>
          <a:xfrm>
            <a:off x="4076163" y="6733100"/>
            <a:ext cx="3035400" cy="2495700"/>
          </a:xfrm>
          <a:prstGeom prst="rect">
            <a:avLst/>
          </a:prstGeom>
          <a:noFill/>
          <a:ln cap="flat" cmpd="sng" w="19050">
            <a:solidFill>
              <a:srgbClr val="000000"/>
            </a:solidFill>
            <a:prstDash val="solid"/>
            <a:round/>
            <a:headEnd len="sm" w="sm" type="none"/>
            <a:tailEnd len="sm" w="sm" type="none"/>
          </a:ln>
        </p:spPr>
      </p:pic>
      <p:sp>
        <p:nvSpPr>
          <p:cNvPr id="196" name="Google Shape;196;p8"/>
          <p:cNvSpPr txBox="1"/>
          <p:nvPr/>
        </p:nvSpPr>
        <p:spPr>
          <a:xfrm>
            <a:off x="439750" y="1974850"/>
            <a:ext cx="6877200" cy="12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7" name="Google Shape;197;p8"/>
          <p:cNvSpPr txBox="1"/>
          <p:nvPr/>
        </p:nvSpPr>
        <p:spPr>
          <a:xfrm>
            <a:off x="470375" y="2077975"/>
            <a:ext cx="6846600" cy="114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latin typeface="Verdana"/>
                <a:ea typeface="Verdana"/>
                <a:cs typeface="Verdana"/>
                <a:sym typeface="Verdana"/>
              </a:rPr>
              <a:t>The project aims to develop a predictive model for detecting faults in steel plates using machine learning techniques. The dataset consists of various features related to steel plate defects, and the objective is to build a robust classification model capable of accurately identifying different types of faults.</a:t>
            </a:r>
            <a:endParaRPr sz="1100">
              <a:solidFill>
                <a:schemeClr val="dk2"/>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2"/>
              </a:solidFill>
              <a:latin typeface="Verdana"/>
              <a:ea typeface="Verdana"/>
              <a:cs typeface="Verdana"/>
              <a:sym typeface="Verdana"/>
            </a:endParaRPr>
          </a:p>
          <a:p>
            <a:pPr indent="0" lvl="0" marL="0" rtl="0" algn="l">
              <a:lnSpc>
                <a:spcPct val="115000"/>
              </a:lnSpc>
              <a:spcBef>
                <a:spcPts val="0"/>
              </a:spcBef>
              <a:spcAft>
                <a:spcPts val="0"/>
              </a:spcAft>
              <a:buNone/>
            </a:pPr>
            <a:r>
              <a:t/>
            </a:r>
            <a:endParaRPr sz="1100">
              <a:solidFill>
                <a:schemeClr val="dk2"/>
              </a:solidFill>
              <a:latin typeface="Verdana"/>
              <a:ea typeface="Verdana"/>
              <a:cs typeface="Verdana"/>
              <a:sym typeface="Verdana"/>
            </a:endParaRPr>
          </a:p>
        </p:txBody>
      </p:sp>
      <p:sp>
        <p:nvSpPr>
          <p:cNvPr id="198" name="Google Shape;198;p8"/>
          <p:cNvSpPr txBox="1"/>
          <p:nvPr/>
        </p:nvSpPr>
        <p:spPr>
          <a:xfrm>
            <a:off x="449275" y="3714750"/>
            <a:ext cx="3362400" cy="27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2"/>
                </a:solidFill>
                <a:latin typeface="Verdana"/>
                <a:ea typeface="Verdana"/>
                <a:cs typeface="Verdana"/>
                <a:sym typeface="Verdana"/>
              </a:rPr>
              <a:t>The project has progressed through two main stages: data exploration and feature engineering. In the data exploration phase, descriptive statistics and visualizations were utilized to gain insights into the dataset's structure and characteristics. This phase provided valuable insights into the distribution of features and the prevalence of different fault types. Subsequently, in the feature engineering phase, various techniques such as mutual information analysis, principal component analysis (PCA), reduce dimensionality, and enhance model performance.</a:t>
            </a:r>
            <a:endParaRPr sz="1100">
              <a:solidFill>
                <a:schemeClr val="dk2"/>
              </a:solidFill>
              <a:latin typeface="Verdana"/>
              <a:ea typeface="Verdana"/>
              <a:cs typeface="Verdana"/>
              <a:sym typeface="Verdana"/>
            </a:endParaRPr>
          </a:p>
        </p:txBody>
      </p:sp>
      <p:sp>
        <p:nvSpPr>
          <p:cNvPr id="199" name="Google Shape;199;p8"/>
          <p:cNvSpPr txBox="1"/>
          <p:nvPr/>
        </p:nvSpPr>
        <p:spPr>
          <a:xfrm>
            <a:off x="3944950" y="3670300"/>
            <a:ext cx="3314700" cy="234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2"/>
                </a:solidFill>
                <a:latin typeface="Verdana"/>
                <a:ea typeface="Verdana"/>
                <a:cs typeface="Verdana"/>
                <a:sym typeface="Verdana"/>
              </a:rPr>
              <a:t>The initial data exploration revealed significant variations in feature distributions across different fault types, highlighting the complexity of the classification task.</a:t>
            </a:r>
            <a:endParaRPr sz="1100">
              <a:solidFill>
                <a:schemeClr val="dk2"/>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2"/>
                </a:solidFill>
                <a:latin typeface="Verdana"/>
                <a:ea typeface="Verdana"/>
                <a:cs typeface="Verdana"/>
                <a:sym typeface="Verdana"/>
              </a:rPr>
              <a:t>Mutual information analysis identified key features with high relevance to fault detection, such as 'Outside_X_Index' and 'LogOfAreas', among others.</a:t>
            </a:r>
            <a:endParaRPr sz="1100">
              <a:solidFill>
                <a:schemeClr val="dk2"/>
              </a:solidFill>
              <a:latin typeface="Verdana"/>
              <a:ea typeface="Verdana"/>
              <a:cs typeface="Verdana"/>
              <a:sym typeface="Verdana"/>
            </a:endParaRPr>
          </a:p>
          <a:p>
            <a:pPr indent="0" lvl="0" marL="0" rtl="0" algn="l">
              <a:lnSpc>
                <a:spcPct val="115000"/>
              </a:lnSpc>
              <a:spcBef>
                <a:spcPts val="0"/>
              </a:spcBef>
              <a:spcAft>
                <a:spcPts val="0"/>
              </a:spcAft>
              <a:buNone/>
            </a:pPr>
            <a:r>
              <a:rPr lang="en" sz="1100">
                <a:solidFill>
                  <a:schemeClr val="dk2"/>
                </a:solidFill>
                <a:latin typeface="Verdana"/>
                <a:ea typeface="Verdana"/>
                <a:cs typeface="Verdana"/>
                <a:sym typeface="Verdana"/>
              </a:rPr>
              <a:t>PCA was utilized to reduce the dimensionality of the dataset while preserving relevant information. The resulting principal components provided insights into the underlying structure of the data, enabling better understanding of feature relationships.</a:t>
            </a:r>
            <a:endParaRPr sz="1100">
              <a:solidFill>
                <a:schemeClr val="dk2"/>
              </a:solidFill>
              <a:latin typeface="Verdana"/>
              <a:ea typeface="Verdana"/>
              <a:cs typeface="Verdana"/>
              <a:sym typeface="Verdana"/>
            </a:endParaRPr>
          </a:p>
        </p:txBody>
      </p:sp>
      <p:sp>
        <p:nvSpPr>
          <p:cNvPr id="200" name="Google Shape;200;p8"/>
          <p:cNvSpPr txBox="1"/>
          <p:nvPr/>
        </p:nvSpPr>
        <p:spPr>
          <a:xfrm>
            <a:off x="1864425" y="458600"/>
            <a:ext cx="4402800" cy="783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STEEL DEFECT PREDICTION</a:t>
            </a:r>
            <a:endParaRPr b="1" sz="2300">
              <a:solidFill>
                <a:schemeClr val="dk1"/>
              </a:solidFill>
            </a:endParaRPr>
          </a:p>
          <a:p>
            <a:pPr indent="0" lvl="0" marL="0" rtl="0" algn="l">
              <a:spcBef>
                <a:spcPts val="600"/>
              </a:spcBef>
              <a:spcAft>
                <a:spcPts val="0"/>
              </a:spcAft>
              <a:buNone/>
            </a:pPr>
            <a:r>
              <a:t/>
            </a:r>
            <a:endParaRPr sz="1800">
              <a:solidFill>
                <a:schemeClr val="dk2"/>
              </a:solidFill>
            </a:endParaRPr>
          </a:p>
        </p:txBody>
      </p:sp>
      <p:sp>
        <p:nvSpPr>
          <p:cNvPr id="201" name="Google Shape;201;p8"/>
          <p:cNvSpPr txBox="1"/>
          <p:nvPr/>
        </p:nvSpPr>
        <p:spPr>
          <a:xfrm>
            <a:off x="509775" y="7106700"/>
            <a:ext cx="3314700" cy="22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2"/>
                </a:solidFill>
                <a:latin typeface="Verdana"/>
                <a:ea typeface="Verdana"/>
                <a:cs typeface="Verdana"/>
                <a:sym typeface="Verdana"/>
              </a:rPr>
              <a:t>Deployment and Monitoring: </a:t>
            </a:r>
            <a:r>
              <a:rPr lang="en" sz="1100">
                <a:solidFill>
                  <a:schemeClr val="dk2"/>
                </a:solidFill>
                <a:latin typeface="Verdana"/>
                <a:ea typeface="Verdana"/>
                <a:cs typeface="Verdana"/>
                <a:sym typeface="Verdana"/>
              </a:rPr>
              <a:t>Once a satisfactory model is developed, deployment to production environments will be considered, followed by ongoing monitoring and maintenance to ensure continued effectiveness.</a:t>
            </a:r>
            <a:endParaRPr sz="1100">
              <a:solidFill>
                <a:schemeClr val="dk2"/>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