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edictorsofStroke/Dashboard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C8AE223-54DC-4DB9-8389-90B8B6D0859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Predictors of Stroke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6FBC8DB-7791-4C0C-995F-EE2BAD01B90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2/6/2024 7:18:21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AB6159D8-B52F-4551-BE74-A269443528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371" y="0"/>
            <a:ext cx="5187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9E86BF99-04ED-44C8-84D3-57FABC3A1A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1" y="0"/>
            <a:ext cx="11828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F9F2EF8C-ED4B-4D58-B3D0-29EC5052E3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998" y="0"/>
            <a:ext cx="7454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87EBD903-86AA-4F8C-B3B2-27ACE546CF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75" y="0"/>
            <a:ext cx="7761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EE3F7B53-12EF-42F7-8EA5-09426B2307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046" y="0"/>
            <a:ext cx="35919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4C6DA4B3-3254-42E0-848B-473BF96C54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20" y="0"/>
            <a:ext cx="11484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8" name="slide8">
            <a:extLst>
              <a:ext uri="{FF2B5EF4-FFF2-40B4-BE49-F238E27FC236}">
                <a16:creationId xmlns:a16="http://schemas.microsoft.com/office/drawing/2014/main" id="{1D93D3B6-FADD-44E3-B195-4F5A0E873E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2024-02-06T19:18:22Z</dcterms:created>
  <dcterms:modified xsi:type="dcterms:W3CDTF">2024-02-06T19:18:22Z</dcterms:modified>
</cp:coreProperties>
</file>