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selection" id="{58B79A15-8E00-44E4-B34F-D9398D0B8261}">
          <p14:sldIdLst>
            <p14:sldId id="256"/>
          </p14:sldIdLst>
        </p14:section>
        <p14:section name="England data visualisation" id="{26C04997-D92B-4876-BB3D-A28C4F5F1704}">
          <p14:sldIdLst>
            <p14:sldId id="257"/>
          </p14:sldIdLst>
        </p14:section>
        <p14:section name="Northern Ireland data visualisation" id="{7B767F5A-1B3C-4013-9E31-D14CE4AC967F}">
          <p14:sldIdLst>
            <p14:sldId id="258"/>
          </p14:sldIdLst>
        </p14:section>
        <p14:section name="Scotland data visualisation" id="{6D86B5CD-8CF3-4448-A3FF-716F97C34DCE}">
          <p14:sldIdLst>
            <p14:sldId id="259"/>
          </p14:sldIdLst>
        </p14:section>
        <p14:section name="Wales data visualisation" id="{E66C3993-B269-471E-AA24-75951928AB08}">
          <p14:sldIdLst>
            <p14:sldId id="262"/>
          </p14:sldIdLst>
        </p14:section>
        <p14:section name="Uk data visualisation" id="{3B54A56E-4C5F-406D-BAFE-7088F4C4B366}">
          <p14:sldIdLst>
            <p14:sldId id="261"/>
          </p14:sldIdLst>
        </p14:section>
        <p14:section name="Visualization of all the climate data variables in Uk" id="{BED1C270-EE0A-479F-96E5-0B8756FBBB6E}">
          <p14:sldIdLst>
            <p14:sldId id="263"/>
          </p14:sldIdLst>
        </p14:section>
        <p14:section name="Data analysis" id="{E37611A7-1995-4D88-AF55-BDC08A64425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C245A-E775-4D74-A352-AE1D371432B3}" v="4" dt="2022-07-22T20:21:02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echukwu ELIJAH" userId="2df1eb3dbac1ab50" providerId="LiveId" clId="{B43C245A-E775-4D74-A352-AE1D371432B3}"/>
    <pc:docChg chg="custSel addSld delSld modSld addSection modSection">
      <pc:chgData name="Ikechukwu ELIJAH" userId="2df1eb3dbac1ab50" providerId="LiveId" clId="{B43C245A-E775-4D74-A352-AE1D371432B3}" dt="2022-07-22T21:33:56.135" v="580" actId="17846"/>
      <pc:docMkLst>
        <pc:docMk/>
      </pc:docMkLst>
      <pc:sldChg chg="modSp mod">
        <pc:chgData name="Ikechukwu ELIJAH" userId="2df1eb3dbac1ab50" providerId="LiveId" clId="{B43C245A-E775-4D74-A352-AE1D371432B3}" dt="2022-07-22T12:41:13.424" v="70" actId="27636"/>
        <pc:sldMkLst>
          <pc:docMk/>
          <pc:sldMk cId="95992585" sldId="256"/>
        </pc:sldMkLst>
        <pc:spChg chg="mod">
          <ac:chgData name="Ikechukwu ELIJAH" userId="2df1eb3dbac1ab50" providerId="LiveId" clId="{B43C245A-E775-4D74-A352-AE1D371432B3}" dt="2022-07-22T12:40:34.436" v="30" actId="14100"/>
          <ac:spMkLst>
            <pc:docMk/>
            <pc:sldMk cId="95992585" sldId="256"/>
            <ac:spMk id="2" creationId="{413DF386-72E5-4F43-8DDA-8E0A466BD03F}"/>
          </ac:spMkLst>
        </pc:spChg>
        <pc:spChg chg="mod">
          <ac:chgData name="Ikechukwu ELIJAH" userId="2df1eb3dbac1ab50" providerId="LiveId" clId="{B43C245A-E775-4D74-A352-AE1D371432B3}" dt="2022-07-22T12:41:13.424" v="70" actId="27636"/>
          <ac:spMkLst>
            <pc:docMk/>
            <pc:sldMk cId="95992585" sldId="256"/>
            <ac:spMk id="3" creationId="{D25A2F34-D6F1-4C5F-A71B-0885C83A3055}"/>
          </ac:spMkLst>
        </pc:spChg>
      </pc:sldChg>
      <pc:sldChg chg="del">
        <pc:chgData name="Ikechukwu ELIJAH" userId="2df1eb3dbac1ab50" providerId="LiveId" clId="{B43C245A-E775-4D74-A352-AE1D371432B3}" dt="2022-07-22T13:07:45.959" v="84" actId="2696"/>
        <pc:sldMkLst>
          <pc:docMk/>
          <pc:sldMk cId="95992585" sldId="260"/>
        </pc:sldMkLst>
      </pc:sldChg>
      <pc:sldChg chg="add">
        <pc:chgData name="Ikechukwu ELIJAH" userId="2df1eb3dbac1ab50" providerId="LiveId" clId="{B43C245A-E775-4D74-A352-AE1D371432B3}" dt="2022-07-22T13:07:14.342" v="81"/>
        <pc:sldMkLst>
          <pc:docMk/>
          <pc:sldMk cId="1170173361" sldId="262"/>
        </pc:sldMkLst>
      </pc:sldChg>
      <pc:sldChg chg="addSp delSp modSp new del mod">
        <pc:chgData name="Ikechukwu ELIJAH" userId="2df1eb3dbac1ab50" providerId="LiveId" clId="{B43C245A-E775-4D74-A352-AE1D371432B3}" dt="2022-07-22T20:20:43.126" v="94" actId="2696"/>
        <pc:sldMkLst>
          <pc:docMk/>
          <pc:sldMk cId="4240965751" sldId="263"/>
        </pc:sldMkLst>
        <pc:spChg chg="mod">
          <ac:chgData name="Ikechukwu ELIJAH" userId="2df1eb3dbac1ab50" providerId="LiveId" clId="{B43C245A-E775-4D74-A352-AE1D371432B3}" dt="2022-07-22T20:11:42.680" v="91" actId="14100"/>
          <ac:spMkLst>
            <pc:docMk/>
            <pc:sldMk cId="4240965751" sldId="263"/>
            <ac:spMk id="2" creationId="{4AE5C797-AAB9-DC47-2141-AB8952AD67F2}"/>
          </ac:spMkLst>
        </pc:spChg>
        <pc:spChg chg="del">
          <ac:chgData name="Ikechukwu ELIJAH" userId="2df1eb3dbac1ab50" providerId="LiveId" clId="{B43C245A-E775-4D74-A352-AE1D371432B3}" dt="2022-07-22T20:10:48.733" v="88"/>
          <ac:spMkLst>
            <pc:docMk/>
            <pc:sldMk cId="4240965751" sldId="263"/>
            <ac:spMk id="3" creationId="{C5089CD2-73F3-192A-7009-D322903091DA}"/>
          </ac:spMkLst>
        </pc:spChg>
        <pc:spChg chg="add mod">
          <ac:chgData name="Ikechukwu ELIJAH" userId="2df1eb3dbac1ab50" providerId="LiveId" clId="{B43C245A-E775-4D74-A352-AE1D371432B3}" dt="2022-07-22T20:20:29.527" v="93" actId="21"/>
          <ac:spMkLst>
            <pc:docMk/>
            <pc:sldMk cId="4240965751" sldId="263"/>
            <ac:spMk id="6" creationId="{9AC819AC-47CC-3DF4-0793-D6A9C0B817CB}"/>
          </ac:spMkLst>
        </pc:spChg>
        <pc:picChg chg="add del mod">
          <ac:chgData name="Ikechukwu ELIJAH" userId="2df1eb3dbac1ab50" providerId="LiveId" clId="{B43C245A-E775-4D74-A352-AE1D371432B3}" dt="2022-07-22T20:20:29.527" v="93" actId="21"/>
          <ac:picMkLst>
            <pc:docMk/>
            <pc:sldMk cId="4240965751" sldId="263"/>
            <ac:picMk id="4" creationId="{AF347918-783C-05E7-CAA5-5C24D5665607}"/>
          </ac:picMkLst>
        </pc:picChg>
        <pc:picChg chg="add mod">
          <ac:chgData name="Ikechukwu ELIJAH" userId="2df1eb3dbac1ab50" providerId="LiveId" clId="{B43C245A-E775-4D74-A352-AE1D371432B3}" dt="2022-07-22T20:12:51.033" v="92" actId="571"/>
          <ac:picMkLst>
            <pc:docMk/>
            <pc:sldMk cId="4240965751" sldId="263"/>
            <ac:picMk id="5" creationId="{55ACC168-F4B5-0C6F-9102-EAE2D77E4BB0}"/>
          </ac:picMkLst>
        </pc:picChg>
      </pc:sldChg>
      <pc:sldChg chg="modSp new mod">
        <pc:chgData name="Ikechukwu ELIJAH" userId="2df1eb3dbac1ab50" providerId="LiveId" clId="{B43C245A-E775-4D74-A352-AE1D371432B3}" dt="2022-07-22T21:26:14.484" v="578" actId="20577"/>
        <pc:sldMkLst>
          <pc:docMk/>
          <pc:sldMk cId="58738369" sldId="264"/>
        </pc:sldMkLst>
        <pc:spChg chg="mod">
          <ac:chgData name="Ikechukwu ELIJAH" userId="2df1eb3dbac1ab50" providerId="LiveId" clId="{B43C245A-E775-4D74-A352-AE1D371432B3}" dt="2022-07-22T21:25:48.538" v="572" actId="20577"/>
          <ac:spMkLst>
            <pc:docMk/>
            <pc:sldMk cId="58738369" sldId="264"/>
            <ac:spMk id="2" creationId="{991D6249-8FFC-E64B-9F71-A104B2238F83}"/>
          </ac:spMkLst>
        </pc:spChg>
        <pc:spChg chg="mod">
          <ac:chgData name="Ikechukwu ELIJAH" userId="2df1eb3dbac1ab50" providerId="LiveId" clId="{B43C245A-E775-4D74-A352-AE1D371432B3}" dt="2022-07-22T21:26:14.484" v="578" actId="20577"/>
          <ac:spMkLst>
            <pc:docMk/>
            <pc:sldMk cId="58738369" sldId="264"/>
            <ac:spMk id="3" creationId="{B9F1F5B1-1068-7FE0-A460-0DC7E44EB2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13DF386-72E5-4F43-8DDA-8E0A466BD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053" y="1122363"/>
            <a:ext cx="10422293" cy="1303596"/>
          </a:xfrm>
        </p:spPr>
        <p:txBody>
          <a:bodyPr/>
          <a:lstStyle/>
          <a:p>
            <a:r>
              <a:rPr lang="en-GB" dirty="0"/>
              <a:t>Title: Climate change(Weather)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25A2F34-D6F1-4C5F-A71B-0885C83A3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Definition: How is the weather changing in key locations across the UK?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Temperature has been rising ever than before in the </a:t>
            </a:r>
            <a:r>
              <a:rPr lang="en-GB" sz="3200" dirty="0" err="1"/>
              <a:t>Uk</a:t>
            </a:r>
            <a:r>
              <a:rPr lang="en-GB" sz="3200" dirty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ual lines indicates how temperature has increased in England from 1972 to present">
            <a:extLst>
              <a:ext uri="{FF2B5EF4-FFF2-40B4-BE49-F238E27FC236}">
                <a16:creationId xmlns:a16="http://schemas.microsoft.com/office/drawing/2014/main" id="{713403EF-CAD7-4871-8BBA-6412D5336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1" y="0"/>
            <a:ext cx="1143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ircle views indicates how temperature rise in Northen Ireland from 1972 to present">
            <a:extLst>
              <a:ext uri="{FF2B5EF4-FFF2-40B4-BE49-F238E27FC236}">
                <a16:creationId xmlns:a16="http://schemas.microsoft.com/office/drawing/2014/main" id="{6E7B55BA-7C93-4211-9565-AF413590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5" y="0"/>
            <a:ext cx="11229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rea chart indicates how temperature increased in Scotland for a period of 50 years">
            <a:extLst>
              <a:ext uri="{FF2B5EF4-FFF2-40B4-BE49-F238E27FC236}">
                <a16:creationId xmlns:a16="http://schemas.microsoft.com/office/drawing/2014/main" id="{3E6B4C7F-72AD-4E88-8C7C-34654E0B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1" y="0"/>
            <a:ext cx="1143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ide-by-side bars indicates how temperature has increased in Wales over time since 1972 to present">
            <a:extLst>
              <a:ext uri="{FF2B5EF4-FFF2-40B4-BE49-F238E27FC236}">
                <a16:creationId xmlns:a16="http://schemas.microsoft.com/office/drawing/2014/main" id="{14AD2DA7-C711-448C-9FF7-9E334D8CB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2" y="0"/>
            <a:ext cx="10051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verview of temperature change in Uk from 1972 to present">
            <a:extLst>
              <a:ext uri="{FF2B5EF4-FFF2-40B4-BE49-F238E27FC236}">
                <a16:creationId xmlns:a16="http://schemas.microsoft.com/office/drawing/2014/main" id="{3912F1A2-A580-49DE-905D-F83384F6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4" y="0"/>
            <a:ext cx="11927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 of temperature change in Uk from 1972 to present">
            <a:extLst>
              <a:ext uri="{FF2B5EF4-FFF2-40B4-BE49-F238E27FC236}">
                <a16:creationId xmlns:a16="http://schemas.microsoft.com/office/drawing/2014/main" id="{C3904D8E-5212-4C76-8964-37AEF3FC0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322"/>
            <a:ext cx="12192000" cy="31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2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249-8FFC-E64B-9F71-A104B223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5B1-1068-7FE0-A460-0DC7E44E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Significant increase in temperature across the </a:t>
            </a:r>
            <a:r>
              <a:rPr lang="en-GB" dirty="0" err="1"/>
              <a:t>Uk</a:t>
            </a:r>
            <a:r>
              <a:rPr lang="en-GB" dirty="0"/>
              <a:t>.</a:t>
            </a:r>
          </a:p>
          <a:p>
            <a:r>
              <a:rPr lang="en-GB" dirty="0"/>
              <a:t>England recorded the highest temperature and sun hours. </a:t>
            </a:r>
          </a:p>
          <a:p>
            <a:r>
              <a:rPr lang="en-GB" dirty="0"/>
              <a:t>Scotland recorded the lowest temperature, lowest sun hours and highest air frost days.</a:t>
            </a:r>
          </a:p>
          <a:p>
            <a:r>
              <a:rPr lang="en-GB" dirty="0"/>
              <a:t>Wales recorded the highest Rain measured in millimetres.</a:t>
            </a:r>
          </a:p>
        </p:txBody>
      </p:sp>
    </p:spTree>
    <p:extLst>
      <p:ext uri="{BB962C8B-B14F-4D97-AF65-F5344CB8AC3E}">
        <p14:creationId xmlns:p14="http://schemas.microsoft.com/office/powerpoint/2010/main" val="5873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Title: Climate change(Weather)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Climate change(Weather)</dc:title>
  <dc:creator/>
  <cp:lastModifiedBy>Ikechukwu ELIJAH</cp:lastModifiedBy>
  <cp:revision>1</cp:revision>
  <dcterms:created xsi:type="dcterms:W3CDTF">2022-07-22T12:38:57Z</dcterms:created>
  <dcterms:modified xsi:type="dcterms:W3CDTF">2022-07-22T21:34:04Z</dcterms:modified>
</cp:coreProperties>
</file>