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100601-3A4E-4722-AFAF-B8CE034CDED0}" v="24" dt="2024-02-03T13:49:08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kechukwu ELIJAH" userId="2df1eb3dbac1ab50" providerId="LiveId" clId="{4B100601-3A4E-4722-AFAF-B8CE034CDED0}"/>
    <pc:docChg chg="undo custSel addSld delSld modSld sldOrd">
      <pc:chgData name="Ikechukwu ELIJAH" userId="2df1eb3dbac1ab50" providerId="LiveId" clId="{4B100601-3A4E-4722-AFAF-B8CE034CDED0}" dt="2024-02-03T13:50:35.172" v="562" actId="14100"/>
      <pc:docMkLst>
        <pc:docMk/>
      </pc:docMkLst>
      <pc:sldChg chg="modSp del mod">
        <pc:chgData name="Ikechukwu ELIJAH" userId="2df1eb3dbac1ab50" providerId="LiveId" clId="{4B100601-3A4E-4722-AFAF-B8CE034CDED0}" dt="2024-01-21T11:19:19.367" v="1" actId="2696"/>
        <pc:sldMkLst>
          <pc:docMk/>
          <pc:sldMk cId="1450508691" sldId="256"/>
        </pc:sldMkLst>
        <pc:picChg chg="mod">
          <ac:chgData name="Ikechukwu ELIJAH" userId="2df1eb3dbac1ab50" providerId="LiveId" clId="{4B100601-3A4E-4722-AFAF-B8CE034CDED0}" dt="2024-01-21T11:17:05.886" v="0" actId="1076"/>
          <ac:picMkLst>
            <pc:docMk/>
            <pc:sldMk cId="1450508691" sldId="256"/>
            <ac:picMk id="5" creationId="{A34D00E0-5898-2432-3644-C46D2D6CF7D2}"/>
          </ac:picMkLst>
        </pc:picChg>
      </pc:sldChg>
      <pc:sldChg chg="add del">
        <pc:chgData name="Ikechukwu ELIJAH" userId="2df1eb3dbac1ab50" providerId="LiveId" clId="{4B100601-3A4E-4722-AFAF-B8CE034CDED0}" dt="2024-01-21T11:19:39.155" v="4" actId="2696"/>
        <pc:sldMkLst>
          <pc:docMk/>
          <pc:sldMk cId="3447804512" sldId="256"/>
        </pc:sldMkLst>
      </pc:sldChg>
      <pc:sldChg chg="modSp del mod">
        <pc:chgData name="Ikechukwu ELIJAH" userId="2df1eb3dbac1ab50" providerId="LiveId" clId="{4B100601-3A4E-4722-AFAF-B8CE034CDED0}" dt="2024-01-21T15:50:13.531" v="285" actId="2696"/>
        <pc:sldMkLst>
          <pc:docMk/>
          <pc:sldMk cId="3400628931" sldId="257"/>
        </pc:sldMkLst>
        <pc:picChg chg="mod">
          <ac:chgData name="Ikechukwu ELIJAH" userId="2df1eb3dbac1ab50" providerId="LiveId" clId="{4B100601-3A4E-4722-AFAF-B8CE034CDED0}" dt="2024-01-21T15:33:59.155" v="94" actId="14100"/>
          <ac:picMkLst>
            <pc:docMk/>
            <pc:sldMk cId="3400628931" sldId="257"/>
            <ac:picMk id="5" creationId="{E8A0D604-BF67-4104-8058-A0B0A172B9E0}"/>
          </ac:picMkLst>
        </pc:picChg>
      </pc:sldChg>
      <pc:sldChg chg="addSp delSp modSp mod">
        <pc:chgData name="Ikechukwu ELIJAH" userId="2df1eb3dbac1ab50" providerId="LiveId" clId="{4B100601-3A4E-4722-AFAF-B8CE034CDED0}" dt="2024-02-03T13:50:35.172" v="562" actId="14100"/>
        <pc:sldMkLst>
          <pc:docMk/>
          <pc:sldMk cId="547072317" sldId="258"/>
        </pc:sldMkLst>
        <pc:spChg chg="mod">
          <ac:chgData name="Ikechukwu ELIJAH" userId="2df1eb3dbac1ab50" providerId="LiveId" clId="{4B100601-3A4E-4722-AFAF-B8CE034CDED0}" dt="2024-01-21T16:53:30.884" v="536" actId="404"/>
          <ac:spMkLst>
            <pc:docMk/>
            <pc:sldMk cId="547072317" sldId="258"/>
            <ac:spMk id="2" creationId="{6C3CCEB2-A3F2-F263-D5C0-10B75C1B256C}"/>
          </ac:spMkLst>
        </pc:spChg>
        <pc:spChg chg="add del mod">
          <ac:chgData name="Ikechukwu ELIJAH" userId="2df1eb3dbac1ab50" providerId="LiveId" clId="{4B100601-3A4E-4722-AFAF-B8CE034CDED0}" dt="2024-02-03T13:50:35.172" v="562" actId="14100"/>
          <ac:spMkLst>
            <pc:docMk/>
            <pc:sldMk cId="547072317" sldId="258"/>
            <ac:spMk id="3" creationId="{EA93D575-0664-0FDB-739A-82BAADB6D27C}"/>
          </ac:spMkLst>
        </pc:spChg>
        <pc:spChg chg="add mod">
          <ac:chgData name="Ikechukwu ELIJAH" userId="2df1eb3dbac1ab50" providerId="LiveId" clId="{4B100601-3A4E-4722-AFAF-B8CE034CDED0}" dt="2024-01-21T15:28:57.191" v="50" actId="21"/>
          <ac:spMkLst>
            <pc:docMk/>
            <pc:sldMk cId="547072317" sldId="258"/>
            <ac:spMk id="4" creationId="{564A34B6-24E6-B361-08B2-6E5570BB284B}"/>
          </ac:spMkLst>
        </pc:spChg>
        <pc:picChg chg="add del mod">
          <ac:chgData name="Ikechukwu ELIJAH" userId="2df1eb3dbac1ab50" providerId="LiveId" clId="{4B100601-3A4E-4722-AFAF-B8CE034CDED0}" dt="2024-01-21T15:29:06.994" v="56" actId="1076"/>
          <ac:picMkLst>
            <pc:docMk/>
            <pc:sldMk cId="547072317" sldId="258"/>
            <ac:picMk id="1026" creationId="{D7F110D4-7D98-8537-E99D-7806CFABAF73}"/>
          </ac:picMkLst>
        </pc:picChg>
      </pc:sldChg>
      <pc:sldChg chg="addSp delSp modSp new del mod">
        <pc:chgData name="Ikechukwu ELIJAH" userId="2df1eb3dbac1ab50" providerId="LiveId" clId="{4B100601-3A4E-4722-AFAF-B8CE034CDED0}" dt="2024-01-21T11:24:50.870" v="31" actId="2696"/>
        <pc:sldMkLst>
          <pc:docMk/>
          <pc:sldMk cId="271141871" sldId="259"/>
        </pc:sldMkLst>
        <pc:spChg chg="del mod">
          <ac:chgData name="Ikechukwu ELIJAH" userId="2df1eb3dbac1ab50" providerId="LiveId" clId="{4B100601-3A4E-4722-AFAF-B8CE034CDED0}" dt="2024-01-21T11:20:53.531" v="12" actId="21"/>
          <ac:spMkLst>
            <pc:docMk/>
            <pc:sldMk cId="271141871" sldId="259"/>
            <ac:spMk id="2" creationId="{C94F614E-BA12-446C-5341-ADCD00D83EDF}"/>
          </ac:spMkLst>
        </pc:spChg>
        <pc:spChg chg="del">
          <ac:chgData name="Ikechukwu ELIJAH" userId="2df1eb3dbac1ab50" providerId="LiveId" clId="{4B100601-3A4E-4722-AFAF-B8CE034CDED0}" dt="2024-01-21T11:19:53.431" v="5"/>
          <ac:spMkLst>
            <pc:docMk/>
            <pc:sldMk cId="271141871" sldId="259"/>
            <ac:spMk id="3" creationId="{06CF0002-B282-66A0-E206-7FF8142BC33E}"/>
          </ac:spMkLst>
        </pc:spChg>
        <pc:spChg chg="add del mod">
          <ac:chgData name="Ikechukwu ELIJAH" userId="2df1eb3dbac1ab50" providerId="LiveId" clId="{4B100601-3A4E-4722-AFAF-B8CE034CDED0}" dt="2024-01-21T11:22:45.572" v="30" actId="21"/>
          <ac:spMkLst>
            <pc:docMk/>
            <pc:sldMk cId="271141871" sldId="259"/>
            <ac:spMk id="7" creationId="{3084B2A1-1222-27C0-D7C1-D33D9BBDDA54}"/>
          </ac:spMkLst>
        </pc:spChg>
        <pc:picChg chg="add del mod">
          <ac:chgData name="Ikechukwu ELIJAH" userId="2df1eb3dbac1ab50" providerId="LiveId" clId="{4B100601-3A4E-4722-AFAF-B8CE034CDED0}" dt="2024-01-21T11:22:45.572" v="30" actId="21"/>
          <ac:picMkLst>
            <pc:docMk/>
            <pc:sldMk cId="271141871" sldId="259"/>
            <ac:picMk id="5" creationId="{0A8A9C92-6D68-C079-D04F-CDB6219D5A1F}"/>
          </ac:picMkLst>
        </pc:picChg>
      </pc:sldChg>
      <pc:sldChg chg="addSp delSp modSp new del mod">
        <pc:chgData name="Ikechukwu ELIJAH" userId="2df1eb3dbac1ab50" providerId="LiveId" clId="{4B100601-3A4E-4722-AFAF-B8CE034CDED0}" dt="2024-01-21T16:43:08.312" v="507" actId="2696"/>
        <pc:sldMkLst>
          <pc:docMk/>
          <pc:sldMk cId="350155034" sldId="259"/>
        </pc:sldMkLst>
        <pc:spChg chg="del">
          <ac:chgData name="Ikechukwu ELIJAH" userId="2df1eb3dbac1ab50" providerId="LiveId" clId="{4B100601-3A4E-4722-AFAF-B8CE034CDED0}" dt="2024-01-21T15:48:38.169" v="274" actId="21"/>
          <ac:spMkLst>
            <pc:docMk/>
            <pc:sldMk cId="350155034" sldId="259"/>
            <ac:spMk id="2" creationId="{24C6576F-2AFD-E20F-3EDB-C53E122441F5}"/>
          </ac:spMkLst>
        </pc:spChg>
        <pc:spChg chg="del">
          <ac:chgData name="Ikechukwu ELIJAH" userId="2df1eb3dbac1ab50" providerId="LiveId" clId="{4B100601-3A4E-4722-AFAF-B8CE034CDED0}" dt="2024-01-21T15:48:43.962" v="275" actId="21"/>
          <ac:spMkLst>
            <pc:docMk/>
            <pc:sldMk cId="350155034" sldId="259"/>
            <ac:spMk id="3" creationId="{3CDC1F6E-F136-8A6C-0F68-755A1F0C59E9}"/>
          </ac:spMkLst>
        </pc:spChg>
        <pc:picChg chg="add mod">
          <ac:chgData name="Ikechukwu ELIJAH" userId="2df1eb3dbac1ab50" providerId="LiveId" clId="{4B100601-3A4E-4722-AFAF-B8CE034CDED0}" dt="2024-01-21T15:49:13.030" v="283" actId="1076"/>
          <ac:picMkLst>
            <pc:docMk/>
            <pc:sldMk cId="350155034" sldId="259"/>
            <ac:picMk id="5" creationId="{4623EFFD-C767-24A7-FB74-D554D9F83DA2}"/>
          </ac:picMkLst>
        </pc:picChg>
      </pc:sldChg>
      <pc:sldChg chg="new del">
        <pc:chgData name="Ikechukwu ELIJAH" userId="2df1eb3dbac1ab50" providerId="LiveId" clId="{4B100601-3A4E-4722-AFAF-B8CE034CDED0}" dt="2024-01-21T11:24:59.858" v="34" actId="2696"/>
        <pc:sldMkLst>
          <pc:docMk/>
          <pc:sldMk cId="890919436" sldId="259"/>
        </pc:sldMkLst>
      </pc:sldChg>
      <pc:sldChg chg="addSp delSp modSp new del mod">
        <pc:chgData name="Ikechukwu ELIJAH" userId="2df1eb3dbac1ab50" providerId="LiveId" clId="{4B100601-3A4E-4722-AFAF-B8CE034CDED0}" dt="2024-01-21T16:31:01.891" v="486" actId="2696"/>
        <pc:sldMkLst>
          <pc:docMk/>
          <pc:sldMk cId="722978837" sldId="260"/>
        </pc:sldMkLst>
        <pc:spChg chg="del">
          <ac:chgData name="Ikechukwu ELIJAH" userId="2df1eb3dbac1ab50" providerId="LiveId" clId="{4B100601-3A4E-4722-AFAF-B8CE034CDED0}" dt="2024-01-21T15:50:26.124" v="287" actId="21"/>
          <ac:spMkLst>
            <pc:docMk/>
            <pc:sldMk cId="722978837" sldId="260"/>
            <ac:spMk id="2" creationId="{2CC10433-04EE-AF23-C3A9-894030662AC1}"/>
          </ac:spMkLst>
        </pc:spChg>
        <pc:spChg chg="del">
          <ac:chgData name="Ikechukwu ELIJAH" userId="2df1eb3dbac1ab50" providerId="LiveId" clId="{4B100601-3A4E-4722-AFAF-B8CE034CDED0}" dt="2024-01-21T15:50:22.666" v="286" actId="21"/>
          <ac:spMkLst>
            <pc:docMk/>
            <pc:sldMk cId="722978837" sldId="260"/>
            <ac:spMk id="3" creationId="{9124D196-8AC5-D177-D6A2-07E4D981AF41}"/>
          </ac:spMkLst>
        </pc:spChg>
        <pc:picChg chg="add mod">
          <ac:chgData name="Ikechukwu ELIJAH" userId="2df1eb3dbac1ab50" providerId="LiveId" clId="{4B100601-3A4E-4722-AFAF-B8CE034CDED0}" dt="2024-01-21T15:55:50.603" v="292" actId="1076"/>
          <ac:picMkLst>
            <pc:docMk/>
            <pc:sldMk cId="722978837" sldId="260"/>
            <ac:picMk id="5" creationId="{48CA94B4-CAA7-7541-728E-5F98CA93E2DF}"/>
          </ac:picMkLst>
        </pc:picChg>
      </pc:sldChg>
      <pc:sldChg chg="addSp delSp modSp add del mod">
        <pc:chgData name="Ikechukwu ELIJAH" userId="2df1eb3dbac1ab50" providerId="LiveId" clId="{4B100601-3A4E-4722-AFAF-B8CE034CDED0}" dt="2024-01-21T15:48:24.788" v="271" actId="2696"/>
        <pc:sldMkLst>
          <pc:docMk/>
          <pc:sldMk cId="3061589360" sldId="260"/>
        </pc:sldMkLst>
        <pc:spChg chg="add del mod">
          <ac:chgData name="Ikechukwu ELIJAH" userId="2df1eb3dbac1ab50" providerId="LiveId" clId="{4B100601-3A4E-4722-AFAF-B8CE034CDED0}" dt="2024-01-21T11:25:35.075" v="37" actId="21"/>
          <ac:spMkLst>
            <pc:docMk/>
            <pc:sldMk cId="3061589360" sldId="260"/>
            <ac:spMk id="6" creationId="{2CDEECBF-65CC-5808-2D14-25AC004FED91}"/>
          </ac:spMkLst>
        </pc:spChg>
        <pc:picChg chg="add mod">
          <ac:chgData name="Ikechukwu ELIJAH" userId="2df1eb3dbac1ab50" providerId="LiveId" clId="{4B100601-3A4E-4722-AFAF-B8CE034CDED0}" dt="2024-01-21T11:25:49.427" v="41" actId="1076"/>
          <ac:picMkLst>
            <pc:docMk/>
            <pc:sldMk cId="3061589360" sldId="260"/>
            <ac:picMk id="3" creationId="{EFEB858D-9434-FC9A-3776-14BF839783A8}"/>
          </ac:picMkLst>
        </pc:picChg>
        <pc:picChg chg="del">
          <ac:chgData name="Ikechukwu ELIJAH" userId="2df1eb3dbac1ab50" providerId="LiveId" clId="{4B100601-3A4E-4722-AFAF-B8CE034CDED0}" dt="2024-01-21T11:25:27.361" v="36" actId="21"/>
          <ac:picMkLst>
            <pc:docMk/>
            <pc:sldMk cId="3061589360" sldId="260"/>
            <ac:picMk id="5" creationId="{0A8A9C92-6D68-C079-D04F-CDB6219D5A1F}"/>
          </ac:picMkLst>
        </pc:picChg>
      </pc:sldChg>
      <pc:sldChg chg="addSp delSp modSp new del mod">
        <pc:chgData name="Ikechukwu ELIJAH" userId="2df1eb3dbac1ab50" providerId="LiveId" clId="{4B100601-3A4E-4722-AFAF-B8CE034CDED0}" dt="2024-02-03T13:46:58.308" v="541" actId="2696"/>
        <pc:sldMkLst>
          <pc:docMk/>
          <pc:sldMk cId="3579135352" sldId="261"/>
        </pc:sldMkLst>
        <pc:spChg chg="del">
          <ac:chgData name="Ikechukwu ELIJAH" userId="2df1eb3dbac1ab50" providerId="LiveId" clId="{4B100601-3A4E-4722-AFAF-B8CE034CDED0}" dt="2024-01-21T16:31:07.493" v="487" actId="21"/>
          <ac:spMkLst>
            <pc:docMk/>
            <pc:sldMk cId="3579135352" sldId="261"/>
            <ac:spMk id="2" creationId="{B9E0BDFB-E7F4-496F-D315-4F1FE3ECA512}"/>
          </ac:spMkLst>
        </pc:spChg>
        <pc:spChg chg="del">
          <ac:chgData name="Ikechukwu ELIJAH" userId="2df1eb3dbac1ab50" providerId="LiveId" clId="{4B100601-3A4E-4722-AFAF-B8CE034CDED0}" dt="2024-01-21T16:31:10.839" v="488" actId="21"/>
          <ac:spMkLst>
            <pc:docMk/>
            <pc:sldMk cId="3579135352" sldId="261"/>
            <ac:spMk id="3" creationId="{14F2B847-1B59-661B-A71C-3B8A9C8810BA}"/>
          </ac:spMkLst>
        </pc:spChg>
        <pc:spChg chg="add del mod">
          <ac:chgData name="Ikechukwu ELIJAH" userId="2df1eb3dbac1ab50" providerId="LiveId" clId="{4B100601-3A4E-4722-AFAF-B8CE034CDED0}" dt="2024-01-21T16:31:18.935" v="490" actId="21"/>
          <ac:spMkLst>
            <pc:docMk/>
            <pc:sldMk cId="3579135352" sldId="261"/>
            <ac:spMk id="4" creationId="{14F2B847-1B59-661B-A71C-3B8A9C8810BA}"/>
          </ac:spMkLst>
        </pc:spChg>
        <pc:picChg chg="add mod">
          <ac:chgData name="Ikechukwu ELIJAH" userId="2df1eb3dbac1ab50" providerId="LiveId" clId="{4B100601-3A4E-4722-AFAF-B8CE034CDED0}" dt="2024-01-21T16:32:31.368" v="500" actId="1076"/>
          <ac:picMkLst>
            <pc:docMk/>
            <pc:sldMk cId="3579135352" sldId="261"/>
            <ac:picMk id="6" creationId="{9FB29CEB-E6F9-151B-A554-351B53F56FE1}"/>
          </ac:picMkLst>
        </pc:picChg>
      </pc:sldChg>
      <pc:sldChg chg="addSp delSp modSp new del mod ord">
        <pc:chgData name="Ikechukwu ELIJAH" userId="2df1eb3dbac1ab50" providerId="LiveId" clId="{4B100601-3A4E-4722-AFAF-B8CE034CDED0}" dt="2024-02-03T13:46:49.639" v="539" actId="2696"/>
        <pc:sldMkLst>
          <pc:docMk/>
          <pc:sldMk cId="2617597845" sldId="262"/>
        </pc:sldMkLst>
        <pc:spChg chg="del">
          <ac:chgData name="Ikechukwu ELIJAH" userId="2df1eb3dbac1ab50" providerId="LiveId" clId="{4B100601-3A4E-4722-AFAF-B8CE034CDED0}" dt="2024-01-21T16:42:57.443" v="505" actId="21"/>
          <ac:spMkLst>
            <pc:docMk/>
            <pc:sldMk cId="2617597845" sldId="262"/>
            <ac:spMk id="2" creationId="{9C12282E-0BB3-7E79-3D0D-CFB48DEE981D}"/>
          </ac:spMkLst>
        </pc:spChg>
        <pc:spChg chg="del">
          <ac:chgData name="Ikechukwu ELIJAH" userId="2df1eb3dbac1ab50" providerId="LiveId" clId="{4B100601-3A4E-4722-AFAF-B8CE034CDED0}" dt="2024-01-21T16:43:01.637" v="506" actId="21"/>
          <ac:spMkLst>
            <pc:docMk/>
            <pc:sldMk cId="2617597845" sldId="262"/>
            <ac:spMk id="3" creationId="{B121FF1D-926D-50FD-AA5A-389B6842FCF8}"/>
          </ac:spMkLst>
        </pc:spChg>
        <pc:picChg chg="add mod">
          <ac:chgData name="Ikechukwu ELIJAH" userId="2df1eb3dbac1ab50" providerId="LiveId" clId="{4B100601-3A4E-4722-AFAF-B8CE034CDED0}" dt="2024-02-03T13:46:32.657" v="537"/>
          <ac:picMkLst>
            <pc:docMk/>
            <pc:sldMk cId="2617597845" sldId="262"/>
            <ac:picMk id="3" creationId="{962348CC-3222-D94C-839E-BBF6A3EEB5FB}"/>
          </ac:picMkLst>
        </pc:picChg>
        <pc:picChg chg="add mod">
          <ac:chgData name="Ikechukwu ELIJAH" userId="2df1eb3dbac1ab50" providerId="LiveId" clId="{4B100601-3A4E-4722-AFAF-B8CE034CDED0}" dt="2024-01-21T16:44:23.638" v="518" actId="1076"/>
          <ac:picMkLst>
            <pc:docMk/>
            <pc:sldMk cId="2617597845" sldId="262"/>
            <ac:picMk id="5" creationId="{182C6F3F-F811-B667-6D5E-52C2B64EE329}"/>
          </ac:picMkLst>
        </pc:picChg>
      </pc:sldChg>
      <pc:sldChg chg="addSp delSp modSp new mod">
        <pc:chgData name="Ikechukwu ELIJAH" userId="2df1eb3dbac1ab50" providerId="LiveId" clId="{4B100601-3A4E-4722-AFAF-B8CE034CDED0}" dt="2024-02-03T13:47:24.348" v="547" actId="14100"/>
        <pc:sldMkLst>
          <pc:docMk/>
          <pc:sldMk cId="1716162848" sldId="263"/>
        </pc:sldMkLst>
        <pc:spChg chg="del">
          <ac:chgData name="Ikechukwu ELIJAH" userId="2df1eb3dbac1ab50" providerId="LiveId" clId="{4B100601-3A4E-4722-AFAF-B8CE034CDED0}" dt="2024-02-03T13:47:07.453" v="543" actId="21"/>
          <ac:spMkLst>
            <pc:docMk/>
            <pc:sldMk cId="1716162848" sldId="263"/>
            <ac:spMk id="2" creationId="{83593224-31DA-6B47-A790-605184D2EFDA}"/>
          </ac:spMkLst>
        </pc:spChg>
        <pc:spChg chg="del">
          <ac:chgData name="Ikechukwu ELIJAH" userId="2df1eb3dbac1ab50" providerId="LiveId" clId="{4B100601-3A4E-4722-AFAF-B8CE034CDED0}" dt="2024-02-03T13:47:02.413" v="542"/>
          <ac:spMkLst>
            <pc:docMk/>
            <pc:sldMk cId="1716162848" sldId="263"/>
            <ac:spMk id="3" creationId="{5FC1AD0D-A163-1459-C98B-CFE7BB722A0A}"/>
          </ac:spMkLst>
        </pc:spChg>
        <pc:picChg chg="add mod">
          <ac:chgData name="Ikechukwu ELIJAH" userId="2df1eb3dbac1ab50" providerId="LiveId" clId="{4B100601-3A4E-4722-AFAF-B8CE034CDED0}" dt="2024-02-03T13:47:24.348" v="547" actId="14100"/>
          <ac:picMkLst>
            <pc:docMk/>
            <pc:sldMk cId="1716162848" sldId="263"/>
            <ac:picMk id="5" creationId="{DB9BB279-1899-B5F8-A8D1-9EF7028CAB14}"/>
          </ac:picMkLst>
        </pc:picChg>
      </pc:sldChg>
      <pc:sldChg chg="addSp delSp modSp new mod">
        <pc:chgData name="Ikechukwu ELIJAH" userId="2df1eb3dbac1ab50" providerId="LiveId" clId="{4B100601-3A4E-4722-AFAF-B8CE034CDED0}" dt="2024-02-03T13:49:17.345" v="551" actId="14100"/>
        <pc:sldMkLst>
          <pc:docMk/>
          <pc:sldMk cId="1090374928" sldId="264"/>
        </pc:sldMkLst>
        <pc:spChg chg="del">
          <ac:chgData name="Ikechukwu ELIJAH" userId="2df1eb3dbac1ab50" providerId="LiveId" clId="{4B100601-3A4E-4722-AFAF-B8CE034CDED0}" dt="2024-02-03T13:47:38.068" v="548" actId="21"/>
          <ac:spMkLst>
            <pc:docMk/>
            <pc:sldMk cId="1090374928" sldId="264"/>
            <ac:spMk id="2" creationId="{ED606248-61A1-5268-5B66-03798573A239}"/>
          </ac:spMkLst>
        </pc:spChg>
        <pc:spChg chg="del">
          <ac:chgData name="Ikechukwu ELIJAH" userId="2df1eb3dbac1ab50" providerId="LiveId" clId="{4B100601-3A4E-4722-AFAF-B8CE034CDED0}" dt="2024-02-03T13:49:08.860" v="549"/>
          <ac:spMkLst>
            <pc:docMk/>
            <pc:sldMk cId="1090374928" sldId="264"/>
            <ac:spMk id="3" creationId="{E6BAB002-F19F-7849-DABE-92AE24B59E48}"/>
          </ac:spMkLst>
        </pc:spChg>
        <pc:picChg chg="add mod">
          <ac:chgData name="Ikechukwu ELIJAH" userId="2df1eb3dbac1ab50" providerId="LiveId" clId="{4B100601-3A4E-4722-AFAF-B8CE034CDED0}" dt="2024-02-03T13:49:17.345" v="551" actId="14100"/>
          <ac:picMkLst>
            <pc:docMk/>
            <pc:sldMk cId="1090374928" sldId="264"/>
            <ac:picMk id="5" creationId="{893BBE06-4F2C-BF44-4D4B-8A0A141DDDC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B323-2BC4-C512-F3DA-E136D5FFF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FD906-4CE2-7D88-C481-705D997D9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F23A0-6B8A-6F4F-13C1-ACD3C1CA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040D-9ED2-4037-83ED-160D0345D2EE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F0AF8-F978-67A8-6C6B-F77FFD60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935A0-406A-11F0-DEB1-2066EF07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D2B6-F7F7-4374-9FB6-C448AD512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44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CDE5-E68C-9BEE-2CD1-D366F081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FD373-3191-BB06-105E-845EFD5EF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EE83E-277C-D15F-7738-EBA7F778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040D-9ED2-4037-83ED-160D0345D2EE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E6F3E-8A19-13FA-9134-0FAE8A8EA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5934A-5695-6FB8-2F86-3BAFADD3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D2B6-F7F7-4374-9FB6-C448AD512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07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9D065-48C8-D1DD-CEB8-0D0D5CC05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F89A4-DBB0-4F66-7360-2B0B16299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C7A5B-6F17-3922-9F68-FF98C310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040D-9ED2-4037-83ED-160D0345D2EE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C9F54-201C-4CB0-2B8C-2C0B1A41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9BBF8-1822-4373-20E5-9E078392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D2B6-F7F7-4374-9FB6-C448AD512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54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BB10-B7E0-41BB-D7AD-D7FF18AF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6882-1D8E-5664-57DE-6B6143326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03E66-E14A-3D0A-11F2-E238F736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040D-9ED2-4037-83ED-160D0345D2EE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7E75D-A1B5-3F60-9F92-29735B1C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EB0B9-6E83-CB6F-5347-2098938A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D2B6-F7F7-4374-9FB6-C448AD512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8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F988-CB09-F2FF-C60E-CB787CB8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9A96D-4400-F519-1312-5FD2DEABF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AF536-5C0D-27C8-A7F1-840D1285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040D-9ED2-4037-83ED-160D0345D2EE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B0D8E-E45D-A8E5-5F7F-86FD213D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60639-57E0-DD02-3493-29E8F12F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D2B6-F7F7-4374-9FB6-C448AD512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65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E9AD-55AB-97A1-3E21-4BEA319D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F75D-57E6-457D-1CCA-C4FD6368B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1422F-BA64-92E5-05AD-ECB2ADA51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3F507-067C-8AE8-FA48-088A1C4D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040D-9ED2-4037-83ED-160D0345D2EE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7B67-E02D-A6BC-FEA5-D6ADBDD2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BAAD3-32BC-F31D-94C6-900C0521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D2B6-F7F7-4374-9FB6-C448AD512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89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476C-C5E2-687A-B21A-1207E579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3D23C-79A3-D452-0758-BBF241F6C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BED93-FE9E-4BC5-903A-E45EA6258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37653-5B2A-CA1E-9A96-210CEC449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AA28-6868-354D-2314-779499506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10718-F645-068D-FF04-499F6DFA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040D-9ED2-4037-83ED-160D0345D2EE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020B6-CD7D-892A-5FE6-F2D07CD1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8095F-70D2-6446-4113-55F4A7E5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D2B6-F7F7-4374-9FB6-C448AD512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52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6728-E873-60AF-721D-028978AB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99AA7-C478-283C-2DB2-834BDDD7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040D-9ED2-4037-83ED-160D0345D2EE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30F2C-63CA-7673-5932-5949AD04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DDA91-F2FD-0CB4-7AA8-5C9CF99D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D2B6-F7F7-4374-9FB6-C448AD512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64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7FE7E-4D6C-1A74-AA8B-C7596B70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040D-9ED2-4037-83ED-160D0345D2EE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61885-CF3A-4C4E-183E-3013740D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CAEB1-2469-62BB-3633-8351DFEE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D2B6-F7F7-4374-9FB6-C448AD512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47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A5B5-6E22-624A-6CC8-700351A2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59B7B-401E-5D85-D80F-2CC6AC476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66DFC-043A-A8DE-C538-3409F3778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1A373-5410-61A0-3602-BC78D7DD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040D-9ED2-4037-83ED-160D0345D2EE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04EDF-84BF-7053-940C-EFED4C0C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BCEDC-D7AE-5B3D-655C-D507A009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D2B6-F7F7-4374-9FB6-C448AD512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36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7BF29-1305-16C4-F435-7174D406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6EE76-BD94-E42F-C355-CCC3F40E8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6C8BA-8F1D-1924-457A-B5E2A444F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4C7AE-CED5-524D-A740-651522DB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040D-9ED2-4037-83ED-160D0345D2EE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0BF11-75A9-3003-0FFB-2F3366C2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0B875-FC45-01B1-013B-82880765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D2B6-F7F7-4374-9FB6-C448AD512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23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CDB30-31FD-09AA-164A-8FB3855D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1814D-E042-C1F1-6221-C8C2F53D7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491CF-E260-2B05-E950-EDB0E66BE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040D-9ED2-4037-83ED-160D0345D2EE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28C08-84B0-260C-E514-5FF0A767C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7405F-09CD-4C59-B77D-79C2690AE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ED2B6-F7F7-4374-9FB6-C448AD512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34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CEB2-A3F2-F263-D5C0-10B75C1B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6" y="1"/>
            <a:ext cx="10654004" cy="886407"/>
          </a:xfrm>
        </p:spPr>
        <p:txBody>
          <a:bodyPr>
            <a:normAutofit/>
          </a:bodyPr>
          <a:lstStyle/>
          <a:p>
            <a:r>
              <a:rPr lang="en-GB" sz="2800" b="1" dirty="0"/>
              <a:t>INSIGHT INTO SUBMISSIONS ON THE SPREADSHEET (METADATA)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3D575-0664-0FDB-739A-82BAADB6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39" y="1558212"/>
            <a:ext cx="11495314" cy="4917234"/>
          </a:xfrm>
        </p:spPr>
        <p:txBody>
          <a:bodyPr>
            <a:norm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Arrival: There is limited data to show trends over the calendar year</a:t>
            </a: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Sex</a:t>
            </a: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Seen by a consultant in 5 minutes: All level 1 plus patients who didn’t go through ED are n/a</a:t>
            </a: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Admitting service</a:t>
            </a: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Critical care</a:t>
            </a: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GCS</a:t>
            </a: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CFS: All patients &lt;65 are n/a</a:t>
            </a: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07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9BB279-1899-B5F8-A8D1-9EF7028CA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1" y="541176"/>
            <a:ext cx="11591330" cy="5738326"/>
          </a:xfrm>
        </p:spPr>
      </p:pic>
    </p:spTree>
    <p:extLst>
      <p:ext uri="{BB962C8B-B14F-4D97-AF65-F5344CB8AC3E}">
        <p14:creationId xmlns:p14="http://schemas.microsoft.com/office/powerpoint/2010/main" val="171616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3BBE06-4F2C-BF44-4D4B-8A0A141DD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3" y="821094"/>
            <a:ext cx="11217667" cy="5355869"/>
          </a:xfrm>
        </p:spPr>
      </p:pic>
    </p:spTree>
    <p:extLst>
      <p:ext uri="{BB962C8B-B14F-4D97-AF65-F5344CB8AC3E}">
        <p14:creationId xmlns:p14="http://schemas.microsoft.com/office/powerpoint/2010/main" val="109037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63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INSIGHT INTO SUBMISSIONS ON THE SPREADSHEET (METADATA)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 into submissions on the spreadsheet</dc:title>
  <dc:creator>Ikechukwu ELIJAH</dc:creator>
  <cp:lastModifiedBy>Ikechukwu ELIJAH</cp:lastModifiedBy>
  <cp:revision>1</cp:revision>
  <dcterms:created xsi:type="dcterms:W3CDTF">2024-01-21T10:41:19Z</dcterms:created>
  <dcterms:modified xsi:type="dcterms:W3CDTF">2024-02-03T13:50:39Z</dcterms:modified>
</cp:coreProperties>
</file>