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66" r:id="rId5"/>
    <p:sldId id="264" r:id="rId6"/>
    <p:sldId id="274" r:id="rId7"/>
    <p:sldId id="278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7" r:id="rId19"/>
    <p:sldId id="280" r:id="rId20"/>
    <p:sldId id="281" r:id="rId21"/>
    <p:sldId id="279" r:id="rId22"/>
    <p:sldId id="276" r:id="rId23"/>
    <p:sldId id="26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3"/>
    <p:restoredTop sz="94610"/>
  </p:normalViewPr>
  <p:slideViewPr>
    <p:cSldViewPr snapToGrid="0">
      <p:cViewPr varScale="1">
        <p:scale>
          <a:sx n="88" d="100"/>
          <a:sy n="88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</a:t>
            </a:r>
            <a:r>
              <a:rPr kumimoji="1" lang="ja-JP" altLang="en-US"/>
              <a:t>早い！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Colaboratory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42177D-00E3-4EF2-281A-8F9F05C8814B}"/>
              </a:ext>
            </a:extLst>
          </p:cNvPr>
          <p:cNvSpPr txBox="1"/>
          <p:nvPr/>
        </p:nvSpPr>
        <p:spPr>
          <a:xfrm>
            <a:off x="5560226" y="5253633"/>
            <a:ext cx="527259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必要なもの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</a:t>
            </a: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</a:t>
            </a: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Colaboratory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を使う場合）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HuggingFace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アカウント（必須ではない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と思う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けど・・・）</a:t>
            </a:r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１</a:t>
            </a:r>
            <a:br>
              <a:rPr kumimoji="1" lang="en-US" altLang="ja-JP" b="1" dirty="0"/>
            </a:br>
            <a:r>
              <a:rPr kumimoji="1" lang="en-US" altLang="ja-JP" sz="2800" b="1" dirty="0"/>
              <a:t>Phi-1.5</a:t>
            </a:r>
            <a:r>
              <a:rPr kumimoji="1" lang="ja-JP" altLang="en-US" sz="2800" b="1"/>
              <a:t>のページを見てみる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676D4-3186-7E66-6C35-34B0140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A5B1F-BAFD-256E-214F-37797AE5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Datasets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の便利なところ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7" cy="4351338"/>
          </a:xfrm>
        </p:spPr>
        <p:txBody>
          <a:bodyPr/>
          <a:lstStyle/>
          <a:p>
            <a:r>
              <a:rPr kumimoji="1" lang="ja-JP" altLang="en-US"/>
              <a:t>強力な</a:t>
            </a:r>
            <a:r>
              <a:rPr kumimoji="1" lang="en-US" altLang="ja-JP" dirty="0"/>
              <a:t>map</a:t>
            </a:r>
            <a:r>
              <a:rPr kumimoji="1" lang="ja-JP" altLang="en-US"/>
              <a:t>関数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の</a:t>
            </a:r>
            <a:r>
              <a:rPr lang="en-US" altLang="ja-JP" dirty="0"/>
              <a:t>map</a:t>
            </a:r>
            <a:r>
              <a:rPr lang="ja-JP" altLang="en-US"/>
              <a:t>関数より遥かに強力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/>
              <a:t>使いやすい</a:t>
            </a:r>
            <a:r>
              <a:rPr lang="en-US" altLang="ja-JP" dirty="0"/>
              <a:t>Dataset</a:t>
            </a:r>
            <a:r>
              <a:rPr lang="ja-JP" altLang="en-US"/>
              <a:t>形式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ほぼ、辞書形式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stream</a:t>
            </a:r>
          </a:p>
          <a:p>
            <a:pPr marL="457200" lvl="1" indent="0">
              <a:buNone/>
            </a:pPr>
            <a:r>
              <a:rPr kumimoji="1" lang="ja-JP" altLang="en-US"/>
              <a:t>必要なデータだけを取得しながら使える</a:t>
            </a:r>
          </a:p>
        </p:txBody>
      </p:sp>
    </p:spTree>
    <p:extLst>
      <p:ext uri="{BB962C8B-B14F-4D97-AF65-F5344CB8AC3E}">
        <p14:creationId xmlns:p14="http://schemas.microsoft.com/office/powerpoint/2010/main" val="21969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ention-mask">
            <a:extLst>
              <a:ext uri="{FF2B5EF4-FFF2-40B4-BE49-F238E27FC236}">
                <a16:creationId xmlns:a16="http://schemas.microsoft.com/office/drawing/2014/main" id="{6BD77080-BD09-B5C2-1D63-6836EE8F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12192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552D9F1-D248-FACD-CB39-356F612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Login</a:t>
            </a:r>
            <a:endParaRPr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B3C9D06-7004-40C5-366F-F1F44EEF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75332"/>
            <a:ext cx="10515600" cy="15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/>
              <a:t>固有の設定</a:t>
            </a:r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72058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367" y="1272900"/>
            <a:ext cx="2469135" cy="24691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220F5-5CB9-8F40-E211-ABB1764DC64A}"/>
              </a:ext>
            </a:extLst>
          </p:cNvPr>
          <p:cNvSpPr txBox="1"/>
          <p:nvPr/>
        </p:nvSpPr>
        <p:spPr>
          <a:xfrm>
            <a:off x="8486142" y="3742035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Shinji Ikeda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１</a:t>
            </a:r>
            <a:endParaRPr kumimoji="1" lang="ja-JP" altLang="en-US" dirty="0"/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8E043637-7849-0CC5-D18E-58FFF17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07" y="1634108"/>
            <a:ext cx="2073842" cy="2073842"/>
          </a:xfrm>
          <a:prstGeom prst="rect">
            <a:avLst/>
          </a:prstGeom>
        </p:spPr>
      </p:pic>
      <p:pic>
        <p:nvPicPr>
          <p:cNvPr id="12" name="グラフィックス 11" descr="データベース 単色塗りつぶし">
            <a:extLst>
              <a:ext uri="{FF2B5EF4-FFF2-40B4-BE49-F238E27FC236}">
                <a16:creationId xmlns:a16="http://schemas.microsoft.com/office/drawing/2014/main" id="{FBCDD67C-A6CA-CBB5-E7D0-79F528D6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650" y="1634108"/>
            <a:ext cx="2073842" cy="207384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2466857" y="3883594"/>
            <a:ext cx="2180492" cy="1089731"/>
          </a:xfrm>
          <a:prstGeom prst="wedgeRoundRectCallout">
            <a:avLst>
              <a:gd name="adj1" fmla="val 3706"/>
              <a:gd name="adj2" fmla="val -1129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7544651" y="3877355"/>
            <a:ext cx="2180492" cy="1089731"/>
          </a:xfrm>
          <a:prstGeom prst="wedgeRoundRectCallout">
            <a:avLst>
              <a:gd name="adj1" fmla="val 5786"/>
              <a:gd name="adj2" fmla="val -1184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855324-938B-22C1-2C1B-8E8AE28F4B34}"/>
              </a:ext>
            </a:extLst>
          </p:cNvPr>
          <p:cNvSpPr txBox="1"/>
          <p:nvPr/>
        </p:nvSpPr>
        <p:spPr>
          <a:xfrm>
            <a:off x="985466" y="5148969"/>
            <a:ext cx="10221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モデルやデータセット、使い方などを共有し、容易に</a:t>
            </a:r>
            <a:r>
              <a:rPr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endParaRPr lang="en-US" altLang="ja-JP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AI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モデルの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、辞書みたいなもの）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２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1095</Words>
  <Application>Microsoft Macintosh PowerPoint</Application>
  <PresentationFormat>ワイド画面</PresentationFormat>
  <Paragraphs>168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 １</vt:lpstr>
      <vt:lpstr>Hugging Faceとは ２</vt:lpstr>
      <vt:lpstr>Hugging Faceサイトの構成と見方</vt:lpstr>
      <vt:lpstr>PowerPoint プレゼンテーション</vt:lpstr>
      <vt:lpstr>デモンストレーション</vt:lpstr>
      <vt:lpstr>デモンストレーションの前に １ Phi-1.5のページを見てみる</vt:lpstr>
      <vt:lpstr>デモンストレーションの前に 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補足</vt:lpstr>
      <vt:lpstr>Datasetsの便利なところ</vt:lpstr>
      <vt:lpstr>PowerPoint プレゼンテーション</vt:lpstr>
      <vt:lpstr>Login</vt:lpstr>
      <vt:lpstr>Windows固有の設定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56</cp:revision>
  <cp:lastPrinted>2024-07-14T08:32:38Z</cp:lastPrinted>
  <dcterms:created xsi:type="dcterms:W3CDTF">2024-07-07T11:55:08Z</dcterms:created>
  <dcterms:modified xsi:type="dcterms:W3CDTF">2024-07-16T04:08:34Z</dcterms:modified>
</cp:coreProperties>
</file>