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6" r:id="rId5"/>
    <p:sldId id="264" r:id="rId6"/>
    <p:sldId id="274" r:id="rId7"/>
    <p:sldId id="263" r:id="rId8"/>
    <p:sldId id="259" r:id="rId9"/>
    <p:sldId id="270" r:id="rId10"/>
    <p:sldId id="261" r:id="rId11"/>
    <p:sldId id="267" r:id="rId12"/>
    <p:sldId id="269" r:id="rId13"/>
    <p:sldId id="275" r:id="rId14"/>
    <p:sldId id="260" r:id="rId15"/>
    <p:sldId id="271" r:id="rId16"/>
    <p:sldId id="272" r:id="rId17"/>
    <p:sldId id="277" r:id="rId18"/>
    <p:sldId id="276" r:id="rId19"/>
    <p:sldId id="26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/>
    <p:restoredTop sz="94576"/>
  </p:normalViewPr>
  <p:slideViewPr>
    <p:cSldViewPr snapToGrid="0">
      <p:cViewPr>
        <p:scale>
          <a:sx n="72" d="100"/>
          <a:sy n="72" d="100"/>
        </p:scale>
        <p:origin x="388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893180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b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6193892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デモンストレーションの前に１</a:t>
            </a:r>
            <a:r>
              <a:rPr kumimoji="1" lang="ja-JP" altLang="en-US" sz="2400" b="1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194054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5982"/>
              <a:gd name="adj6" fmla="val 104029"/>
              <a:gd name="adj7" fmla="val -9952"/>
              <a:gd name="adj8" fmla="val 10009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で使ってみよう！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93963"/>
            <a:endParaRPr kumimoji="1" lang="en-US" altLang="ja-JP" dirty="0">
              <a:hlinkClick r:id="rId2"/>
            </a:endParaRPr>
          </a:p>
          <a:p>
            <a:pPr marL="2493963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</a:p>
          <a:p>
            <a:pPr marL="2493963"/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r>
              <a:rPr kumimoji="1" lang="en-US" altLang="ja-JP" dirty="0"/>
              <a:t> </a:t>
            </a:r>
            <a:r>
              <a:rPr kumimoji="1" lang="ja-JP" altLang="en-US"/>
              <a:t>←</a:t>
            </a:r>
            <a:r>
              <a:rPr kumimoji="1" lang="en-US" altLang="ja-JP" dirty="0"/>
              <a:t> click</a:t>
            </a:r>
          </a:p>
          <a:p>
            <a:pPr marL="2493963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一般的でない</a:t>
            </a:r>
            <a:r>
              <a:rPr kumimoji="1" lang="ja-JP" altLang="en-US"/>
              <a:t>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B83AA-4869-418C-CE18-DA1268F9A598}"/>
              </a:ext>
            </a:extLst>
          </p:cNvPr>
          <p:cNvSpPr txBox="1"/>
          <p:nvPr/>
        </p:nvSpPr>
        <p:spPr>
          <a:xfrm>
            <a:off x="9868118" y="3355613"/>
            <a:ext cx="144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Copilot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で作ったけど</a:t>
            </a:r>
            <a:endParaRPr kumimoji="1" lang="en-US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視差呼称できず・・・汗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人, 男, 携帯電話, 電話 が含まれている画像&#10;&#10;自動的に生成された説明">
            <a:extLst>
              <a:ext uri="{FF2B5EF4-FFF2-40B4-BE49-F238E27FC236}">
                <a16:creationId xmlns:a16="http://schemas.microsoft.com/office/drawing/2014/main" id="{F1C09677-4F3B-16D8-674B-1F87324E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83" y="607216"/>
            <a:ext cx="2857500" cy="3225800"/>
          </a:xfrm>
          <a:prstGeom prst="rect">
            <a:avLst/>
          </a:prstGeom>
        </p:spPr>
      </p:pic>
      <p:pic>
        <p:nvPicPr>
          <p:cNvPr id="9" name="図 8" descr="バイクに乗って道路を自転車で走る人&#10;&#10;中程度の精度で自動的に生成された説明">
            <a:extLst>
              <a:ext uri="{FF2B5EF4-FFF2-40B4-BE49-F238E27FC236}">
                <a16:creationId xmlns:a16="http://schemas.microsoft.com/office/drawing/2014/main" id="{43F4B0F6-122E-A4E1-A59E-D0DAE26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0" y="4001294"/>
            <a:ext cx="3505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ちょっと難しそうだけど、なんやら便利そう！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日本語の資料が少ないから、みんなで頑張ろうぜ！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4400" b="1"/>
              <a:t>みんなで</a:t>
            </a:r>
            <a:r>
              <a:rPr lang="en-US" altLang="ja-JP" sz="4400" b="1" dirty="0" err="1"/>
              <a:t>HuggingFace</a:t>
            </a:r>
            <a:r>
              <a:rPr lang="ja-JP" altLang="en-US" sz="4400" b="1"/>
              <a:t>を使ってみよう！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5006806-A2AF-5C5B-8741-C4BC7B6D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" t="12943" r="74804" b="15114"/>
          <a:stretch/>
        </p:blipFill>
        <p:spPr>
          <a:xfrm>
            <a:off x="4150962" y="1348353"/>
            <a:ext cx="3890075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90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D94EB4-0D15-DD3C-592A-4D658675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588" y="6048614"/>
            <a:ext cx="6146800" cy="203200"/>
          </a:xfrm>
          <a:ln>
            <a:solidFill>
              <a:schemeClr val="accent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9428CF-7237-5B5A-D325-A2126B9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654"/>
            <a:ext cx="7772400" cy="1134169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2384686"/>
            <a:ext cx="3577542" cy="19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8C8ED-60F1-3945-F31A-BE3FA432DB91}"/>
              </a:ext>
            </a:extLst>
          </p:cNvPr>
          <p:cNvSpPr txBox="1"/>
          <p:nvPr/>
        </p:nvSpPr>
        <p:spPr>
          <a:xfrm>
            <a:off x="484369" y="4270442"/>
            <a:ext cx="588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時々認証が必要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Notebook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huggingface_hub</a:t>
            </a:r>
            <a:r>
              <a:rPr lang="en-US" altLang="ja-JP" dirty="0"/>
              <a:t> import </a:t>
            </a:r>
            <a:r>
              <a:rPr lang="en-US" altLang="ja-JP" dirty="0" err="1"/>
              <a:t>notebook_login</a:t>
            </a:r>
            <a:endParaRPr lang="en-US" altLang="ja-JP" dirty="0"/>
          </a:p>
          <a:p>
            <a:r>
              <a:rPr lang="ja-JP" altLang="en-US"/>
              <a:t>notebook_login()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コマンドライン</a:t>
            </a:r>
            <a:endParaRPr lang="en-US" altLang="ja-JP" dirty="0"/>
          </a:p>
          <a:p>
            <a:r>
              <a:rPr lang="en-US" altLang="ja-JP" dirty="0" err="1"/>
              <a:t>huggingface</a:t>
            </a:r>
            <a:r>
              <a:rPr lang="en-US" altLang="ja-JP" dirty="0"/>
              <a:t>-cli login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68C200-F5EA-5B43-FBAF-A870ABAFD21A}"/>
              </a:ext>
            </a:extLst>
          </p:cNvPr>
          <p:cNvSpPr txBox="1"/>
          <p:nvPr/>
        </p:nvSpPr>
        <p:spPr>
          <a:xfrm>
            <a:off x="7853082" y="4359883"/>
            <a:ext cx="3235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本日の想定レベル：⭐️⭐️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○○○</a:t>
            </a: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Python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LLM	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英語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：ほとんどわかんない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DD30A3-ECF2-F394-B73D-485A4FE749FA}"/>
              </a:ext>
            </a:extLst>
          </p:cNvPr>
          <p:cNvGrpSpPr/>
          <p:nvPr/>
        </p:nvGrpSpPr>
        <p:grpSpPr>
          <a:xfrm>
            <a:off x="692637" y="4459796"/>
            <a:ext cx="6468527" cy="1628875"/>
            <a:chOff x="692637" y="4155003"/>
            <a:chExt cx="6468527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3436" y="1083406"/>
            <a:ext cx="3056328" cy="305632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7165836" y="5695185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大量の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に置くではなく、その時に必要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結局、使ってみた方が理解が早い</a:t>
            </a:r>
            <a:r>
              <a:rPr kumimoji="1" lang="ja-JP" altLang="en-US"/>
              <a:t>！ｗ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1009</Words>
  <Application>Microsoft Macintosh PowerPoint</Application>
  <PresentationFormat>ワイド画面</PresentationFormat>
  <Paragraphs>152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 勉強会</vt:lpstr>
      <vt:lpstr>目次</vt:lpstr>
      <vt:lpstr>自己紹介</vt:lpstr>
      <vt:lpstr>勉強会の私の目的</vt:lpstr>
      <vt:lpstr>Hugging Faceを使おうと思ったわけ</vt:lpstr>
      <vt:lpstr>Hugging Faceとは</vt:lpstr>
      <vt:lpstr>Hugging Faceサイトの構成と見方</vt:lpstr>
      <vt:lpstr>PowerPoint プレゼンテーション</vt:lpstr>
      <vt:lpstr>デモンストレーション</vt:lpstr>
      <vt:lpstr>デモンストレーションの前に１（Phi-1.5）</vt:lpstr>
      <vt:lpstr>デモンストレーションの前に２ LLMの処理をイメージする</vt:lpstr>
      <vt:lpstr>GoogleColabで使ってみよう！</vt:lpstr>
      <vt:lpstr>UseCaseを考えてみよう</vt:lpstr>
      <vt:lpstr>まとめ</vt:lpstr>
      <vt:lpstr>PowerPoint プレゼンテーション</vt:lpstr>
      <vt:lpstr>PowerPoint プレゼンテーション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48</cp:revision>
  <cp:lastPrinted>2024-07-14T08:32:38Z</cp:lastPrinted>
  <dcterms:created xsi:type="dcterms:W3CDTF">2024-07-07T11:55:08Z</dcterms:created>
  <dcterms:modified xsi:type="dcterms:W3CDTF">2024-07-14T08:32:55Z</dcterms:modified>
</cp:coreProperties>
</file>