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66" r:id="rId5"/>
    <p:sldId id="264" r:id="rId6"/>
    <p:sldId id="274" r:id="rId7"/>
    <p:sldId id="263" r:id="rId8"/>
    <p:sldId id="259" r:id="rId9"/>
    <p:sldId id="270" r:id="rId10"/>
    <p:sldId id="267" r:id="rId11"/>
    <p:sldId id="261" r:id="rId12"/>
    <p:sldId id="269" r:id="rId13"/>
    <p:sldId id="260" r:id="rId14"/>
    <p:sldId id="271" r:id="rId15"/>
    <p:sldId id="272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4681"/>
  </p:normalViewPr>
  <p:slideViewPr>
    <p:cSldViewPr snapToGrid="0">
      <p:cViewPr varScale="1">
        <p:scale>
          <a:sx n="111" d="100"/>
          <a:sy n="111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p-with-transformers/notebook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9.054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6D34A5-0F2F-AE10-35DD-69C0579D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4988" y="1239983"/>
            <a:ext cx="3368969" cy="437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</a:t>
            </a:r>
            <a:r>
              <a:rPr kumimoji="1" lang="en-US" altLang="ja-JP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Apache 2.0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ライセンスの下記</a:t>
            </a:r>
            <a:r>
              <a:rPr kumimoji="1" lang="en-US" altLang="ja-JP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endParaRPr kumimoji="1" lang="en-US" altLang="ja-JP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再利用、改変して作っています。</a:t>
            </a:r>
            <a:endParaRPr lang="en-US" altLang="ja-JP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https://github.com/nlp-with-transformers/notebooks</a:t>
            </a:r>
            <a:endParaRPr kumimoji="1" lang="en-US" altLang="ja-JP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Hands-on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結局、使ってみた方が理解が早い！ｗ</a:t>
            </a:r>
            <a:endParaRPr lang="en-US" altLang="ja-JP" dirty="0"/>
          </a:p>
          <a:p>
            <a:r>
              <a:rPr lang="en-US" altLang="ja-JP" dirty="0"/>
              <a:t>Textbooks Are All You Need</a:t>
            </a:r>
            <a:r>
              <a:rPr lang="ja-JP" altLang="en-US" dirty="0"/>
              <a:t>の論文の</a:t>
            </a:r>
            <a:r>
              <a:rPr lang="en-US" altLang="ja-JP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 dirty="0"/>
              <a:t>）を使ってみよう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ア</a:t>
            </a:r>
            <a:r>
              <a:rPr kumimoji="1" lang="ja-JP" altLang="en-US" dirty="0"/>
              <a:t>ップロードするときは</a:t>
            </a:r>
            <a:r>
              <a:rPr kumimoji="1" lang="en-US" altLang="ja-JP" dirty="0" err="1"/>
              <a:t>huggingface</a:t>
            </a:r>
            <a:r>
              <a:rPr kumimoji="1" lang="en-US" altLang="ja-JP" dirty="0"/>
              <a:t>-cli login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endParaRPr kumimoji="1" lang="en-US" altLang="ja-JP" dirty="0">
              <a:hlinkClick r:id="rId2"/>
            </a:endParaRPr>
          </a:p>
          <a:p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https://arxiv.org/abs/2309.05463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LLM</a:t>
            </a:r>
            <a:r>
              <a:rPr kumimoji="1" lang="ja-JP" altLang="en-US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Raw 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Post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Processing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552768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22443"/>
              <a:gd name="adj6" fmla="val 104271"/>
              <a:gd name="adj7" fmla="val -24837"/>
              <a:gd name="adj8" fmla="val 10055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スタンドアロン</a:t>
            </a:r>
            <a:r>
              <a:rPr kumimoji="1" lang="en-US" altLang="ja-JP" dirty="0"/>
              <a:t>PC</a:t>
            </a:r>
            <a:r>
              <a:rPr kumimoji="1" lang="ja-JP" altLang="en-US"/>
              <a:t>のソフトの出力がおかしい時に、ログを見てどういう状況にあるのか表示できるんじゃない？？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業界の専門用語や、スポーツ用語を学習させて、要約とか、壁うちに使えるといいよね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ChatGPT</a:t>
            </a:r>
            <a:r>
              <a:rPr kumimoji="1" lang="ja-JP" altLang="en-US"/>
              <a:t>に聞いてもわからない言葉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視差呼称、はつり、デレッキ、うま、逃げ、刺す、まくる、三味線、フルガス、</a:t>
            </a:r>
            <a:r>
              <a:rPr kumimoji="1" lang="en-US" altLang="ja-JP" dirty="0" err="1"/>
              <a:t>etc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HuggingFace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勉強会まとめ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なんやら便利そう</a:t>
            </a:r>
            <a:endParaRPr kumimoji="1" lang="en-US" altLang="ja-JP" dirty="0"/>
          </a:p>
          <a:p>
            <a:r>
              <a:rPr lang="ja-JP" altLang="en-US"/>
              <a:t>日本語テキストが少ない</a:t>
            </a:r>
            <a:endParaRPr lang="en-US" altLang="ja-JP" dirty="0"/>
          </a:p>
          <a:p>
            <a:r>
              <a:rPr lang="ja-JP" altLang="en-US"/>
              <a:t>ハードルが高く見えるけど、案外そうでもなさそう？</a:t>
            </a:r>
            <a:endParaRPr lang="en-US" altLang="ja-JP" dirty="0"/>
          </a:p>
          <a:p>
            <a:r>
              <a:rPr lang="ja-JP" altLang="en-US"/>
              <a:t>みんながいれば乗り越えられそう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個人的には</a:t>
            </a:r>
            <a:r>
              <a:rPr lang="en-US" altLang="ja-JP" dirty="0"/>
              <a:t>finetune</a:t>
            </a:r>
            <a:r>
              <a:rPr lang="ja-JP" altLang="en-US"/>
              <a:t>したりするのに便利そう。</a:t>
            </a:r>
            <a:endParaRPr lang="en-US" altLang="ja-JP" dirty="0"/>
          </a:p>
          <a:p>
            <a:r>
              <a:rPr lang="ja-JP" altLang="en-US"/>
              <a:t>ローカルモデルの時代が来たら・・・すごいんじゃね？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08DA3-6772-947C-BC76-4838B758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3F32D-03F8-7432-2C63-DF06590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79653-616B-17E3-FB52-28D852F0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en-US" altLang="ja-JP" b="1" dirty="0">
                <a:effectLst/>
              </a:rPr>
              <a:t>Transformers</a:t>
            </a:r>
            <a:r>
              <a:rPr lang="ja-JP" altLang="en-US" b="1" dirty="0">
                <a:effectLst/>
              </a:rPr>
              <a:t>ライブラリの基礎</a:t>
            </a:r>
          </a:p>
          <a:p>
            <a:r>
              <a:rPr lang="en-US" altLang="ja-JP" b="1" dirty="0">
                <a:effectLst/>
              </a:rPr>
              <a:t>Hands-on</a:t>
            </a:r>
            <a:r>
              <a:rPr lang="ja-JP" altLang="en-US" b="1" dirty="0">
                <a:effectLst/>
              </a:rPr>
              <a:t>デモ</a:t>
            </a:r>
          </a:p>
          <a:p>
            <a:r>
              <a:rPr lang="ja-JP" altLang="en-US" b="1" dirty="0">
                <a:effectLst/>
              </a:rPr>
              <a:t>実際の使用ケーススタディ</a:t>
            </a: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製造現場の効率化をの支援する</a:t>
            </a:r>
            <a:r>
              <a:rPr lang="ja-JP" altLang="en-US"/>
              <a:t>おしごと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 dirty="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B6C5A2A-95BA-40E8-8421-17691ECA0B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258" y="-1184025"/>
            <a:ext cx="1525294" cy="652445"/>
          </a:xfrm>
          <a:prstGeom prst="rect">
            <a:avLst/>
          </a:prstGeom>
        </p:spPr>
      </p:pic>
      <p:pic>
        <p:nvPicPr>
          <p:cNvPr id="11" name="図 10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5C0789EE-64EC-51AE-901D-F0D2685AF9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6989" y="-1149802"/>
            <a:ext cx="1525294" cy="68832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11B1F2-8C39-1D19-EAE9-9D3130EFC395}"/>
              </a:ext>
            </a:extLst>
          </p:cNvPr>
          <p:cNvGrpSpPr/>
          <p:nvPr/>
        </p:nvGrpSpPr>
        <p:grpSpPr>
          <a:xfrm>
            <a:off x="692637" y="4155003"/>
            <a:ext cx="10400655" cy="1628875"/>
            <a:chOff x="692637" y="4155003"/>
            <a:chExt cx="10400655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4150" y="1690688"/>
            <a:ext cx="2305613" cy="23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5441209" y="5369004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興味をもったの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理解をしたくて買った本の大半が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何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TB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もの学習データ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何テラもの学習データをローカル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に置くのは現実的でない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必要な分だけをダウンロードしながら学習を進めていく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 dirty="0">
                <a:effectLst/>
                <a:latin typeface="Meiryo UI" panose="020B0604030504040204" pitchFamily="50" charset="-128"/>
              </a:rPr>
              <a:t>とは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B738D-81FE-6D76-03B5-BE14B433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310" y="1825625"/>
            <a:ext cx="5293379" cy="4351338"/>
          </a:xfrm>
        </p:spPr>
      </p:pic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Hands on</a:t>
            </a:r>
            <a:r>
              <a:rPr kumimoji="1" lang="ja-JP" altLang="en-US" b="1" dirty="0"/>
              <a:t>の前に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Phi-1.5</a:t>
            </a:r>
            <a:r>
              <a:rPr kumimoji="1" lang="ja-JP" altLang="en-US" sz="2400" b="1" dirty="0"/>
              <a:t>）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990</Words>
  <Application>Microsoft Macintosh PowerPoint</Application>
  <PresentationFormat>ワイド画面</PresentationFormat>
  <Paragraphs>131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Face勉強会</vt:lpstr>
      <vt:lpstr>目次</vt:lpstr>
      <vt:lpstr>自己紹介</vt:lpstr>
      <vt:lpstr>勉強会の私の目的</vt:lpstr>
      <vt:lpstr>Hugging Faceを使おうと思ったわけ</vt:lpstr>
      <vt:lpstr>Hugging Faceとは</vt:lpstr>
      <vt:lpstr>Hugging Faceサイトの構成と見方</vt:lpstr>
      <vt:lpstr>PowerPoint プレゼンテーション</vt:lpstr>
      <vt:lpstr>Hands onの前に（Phi-1.5）</vt:lpstr>
      <vt:lpstr>Hands-onデモ</vt:lpstr>
      <vt:lpstr>LLMの処理をイメージする</vt:lpstr>
      <vt:lpstr>UseCaseを考えてみた</vt:lpstr>
      <vt:lpstr>HuggingFace勉強会まとめ</vt:lpstr>
      <vt:lpstr>PowerPoint プレゼンテーション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29</cp:revision>
  <dcterms:created xsi:type="dcterms:W3CDTF">2024-07-07T11:55:08Z</dcterms:created>
  <dcterms:modified xsi:type="dcterms:W3CDTF">2024-07-08T13:25:37Z</dcterms:modified>
</cp:coreProperties>
</file>