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4" r:id="rId5"/>
    <p:sldId id="262" r:id="rId6"/>
    <p:sldId id="263" r:id="rId7"/>
    <p:sldId id="259" r:id="rId8"/>
    <p:sldId id="270" r:id="rId9"/>
    <p:sldId id="267" r:id="rId10"/>
    <p:sldId id="261" r:id="rId11"/>
    <p:sldId id="269" r:id="rId12"/>
    <p:sldId id="268" r:id="rId13"/>
    <p:sldId id="26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81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02AA2F-2A2F-B66B-F4CA-94CF46FB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DBA16D-7063-7A03-84D1-4E11A040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C3C40F-1534-3A1E-FC37-CD603CBA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1AB37A-9F76-50DD-D8E6-0A8ECB8A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706EB-2925-80B7-1FB6-77EA650B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59275-CC09-2C90-23F6-7F98B2110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8C65C57-92FB-BC43-A324-D710D72DFC87}" type="datetimeFigureOut">
              <a:rPr lang="ja-JP" altLang="en-US" smtClean="0"/>
              <a:pPr/>
              <a:t>2024/7/8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B6B99-C375-E6B9-36E4-AE1AB5D1A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2A075-A3F6-92B4-36AF-A0C6F745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AF00127-A70A-914B-BBE6-1B577B365B3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9.0546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/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この資料は</a:t>
            </a:r>
            <a:r>
              <a:rPr kumimoji="1" lang="en-US" altLang="ja-JP" dirty="0"/>
              <a:t>Apache 2.0</a:t>
            </a:r>
            <a:r>
              <a:rPr kumimoji="1" lang="ja-JP" altLang="en-US" dirty="0"/>
              <a:t>ライセンスの下記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の一部を</a:t>
            </a:r>
            <a:endParaRPr kumimoji="1" lang="en-US" altLang="ja-JP" dirty="0"/>
          </a:p>
          <a:p>
            <a:r>
              <a:rPr lang="ja-JP" altLang="en-US" dirty="0"/>
              <a:t>再利用、改変して作っています。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https://github.com/nlp-with-transformers/notebooks</a:t>
            </a:r>
            <a:endParaRPr kumimoji="1" lang="en-US" altLang="ja-JP" dirty="0"/>
          </a:p>
          <a:p>
            <a:r>
              <a:rPr lang="ja-JP" altLang="en-US" dirty="0"/>
              <a:t>是非ともこの本を手に取って勉強してください</a:t>
            </a:r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6D34A5-0F2F-AE10-35DD-69C0579D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84080" y="3966358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Hands-on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結局、使ってみた方が理解が早い！ｗ</a:t>
            </a:r>
            <a:endParaRPr lang="en-US" altLang="ja-JP" dirty="0"/>
          </a:p>
          <a:p>
            <a:r>
              <a:rPr lang="en-US" altLang="ja-JP" dirty="0"/>
              <a:t>Textbooks Are All You Need</a:t>
            </a:r>
            <a:r>
              <a:rPr lang="ja-JP" altLang="en-US" dirty="0"/>
              <a:t>の論文の</a:t>
            </a:r>
            <a:r>
              <a:rPr lang="en-US" altLang="ja-JP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 dirty="0"/>
              <a:t>）を使ってみよう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ア</a:t>
            </a:r>
            <a:r>
              <a:rPr kumimoji="1" lang="ja-JP" altLang="en-US" dirty="0"/>
              <a:t>ップロードするときは</a:t>
            </a:r>
            <a:r>
              <a:rPr kumimoji="1" lang="en-US" altLang="ja-JP" dirty="0" err="1"/>
              <a:t>huggingface</a:t>
            </a:r>
            <a:r>
              <a:rPr kumimoji="1" lang="en-US" altLang="ja-JP" dirty="0"/>
              <a:t>-cli login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endParaRPr kumimoji="1" lang="en-US" altLang="ja-JP" dirty="0">
              <a:hlinkClick r:id="rId2"/>
            </a:endParaRPr>
          </a:p>
          <a:p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https://arxiv.org/abs/2309.05463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LLM</a:t>
            </a:r>
            <a:r>
              <a:rPr kumimoji="1" lang="ja-JP" altLang="en-US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Raw 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Post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Processing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19C5DEE-96D9-26A0-C7FB-979A35E35224}"/>
              </a:ext>
            </a:extLst>
          </p:cNvPr>
          <p:cNvSpPr txBox="1"/>
          <p:nvPr/>
        </p:nvSpPr>
        <p:spPr>
          <a:xfrm>
            <a:off x="705005" y="4115095"/>
            <a:ext cx="17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extbook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is all you need.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60879" y="295744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4AFD6B-3CD3-B2BD-9B08-00595243EA41}"/>
              </a:ext>
            </a:extLst>
          </p:cNvPr>
          <p:cNvSpPr txBox="1"/>
          <p:nvPr/>
        </p:nvSpPr>
        <p:spPr>
          <a:xfrm>
            <a:off x="2124759" y="295744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574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48234A-7C8B-5B06-A2FE-613BE78263EE}"/>
              </a:ext>
            </a:extLst>
          </p:cNvPr>
          <p:cNvSpPr txBox="1"/>
          <p:nvPr/>
        </p:nvSpPr>
        <p:spPr>
          <a:xfrm>
            <a:off x="8864387" y="2957440"/>
            <a:ext cx="652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2590800" y="4117583"/>
            <a:ext cx="2367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92695CB-B473-5290-38CD-2FBDD82553BA}"/>
              </a:ext>
            </a:extLst>
          </p:cNvPr>
          <p:cNvSpPr txBox="1"/>
          <p:nvPr/>
        </p:nvSpPr>
        <p:spPr>
          <a:xfrm>
            <a:off x="8664718" y="704712"/>
            <a:ext cx="3373583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743056" y="4314960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Transformers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ライブラリの基礎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79653-616B-17E3-FB52-28D852F0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en-US" altLang="ja-JP" b="1" dirty="0">
                <a:effectLst/>
              </a:rPr>
              <a:t>Transformers</a:t>
            </a:r>
            <a:r>
              <a:rPr lang="ja-JP" altLang="en-US" b="1" dirty="0">
                <a:effectLst/>
              </a:rPr>
              <a:t>ライブラリの基礎</a:t>
            </a:r>
          </a:p>
          <a:p>
            <a:r>
              <a:rPr lang="en-US" altLang="ja-JP" b="1" dirty="0">
                <a:effectLst/>
              </a:rPr>
              <a:t>Hands-on</a:t>
            </a:r>
            <a:r>
              <a:rPr lang="ja-JP" altLang="en-US" b="1" dirty="0">
                <a:effectLst/>
              </a:rPr>
              <a:t>デモ</a:t>
            </a:r>
          </a:p>
          <a:p>
            <a:r>
              <a:rPr lang="ja-JP" altLang="en-US" b="1" dirty="0">
                <a:effectLst/>
              </a:rPr>
              <a:t>実際の使用ケーススタディ</a:t>
            </a: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製造現場の効率化をの支援するおしごと</a:t>
            </a:r>
            <a:r>
              <a:rPr lang="ja-JP" altLang="en-US" sz="2000" dirty="0"/>
              <a:t>（システム導入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 dirty="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3B6C5A2A-95BA-40E8-8421-17691ECA0B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3258" y="-1184025"/>
            <a:ext cx="1525294" cy="652445"/>
          </a:xfrm>
          <a:prstGeom prst="rect">
            <a:avLst/>
          </a:prstGeom>
        </p:spPr>
      </p:pic>
      <p:pic>
        <p:nvPicPr>
          <p:cNvPr id="11" name="図 10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5C0789EE-64EC-51AE-901D-F0D2685AF9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6989" y="-1149802"/>
            <a:ext cx="1525294" cy="68832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11B1F2-8C39-1D19-EAE9-9D3130EFC395}"/>
              </a:ext>
            </a:extLst>
          </p:cNvPr>
          <p:cNvGrpSpPr/>
          <p:nvPr/>
        </p:nvGrpSpPr>
        <p:grpSpPr>
          <a:xfrm>
            <a:off x="692637" y="4155003"/>
            <a:ext cx="10400655" cy="1628875"/>
            <a:chOff x="692637" y="4155003"/>
            <a:chExt cx="10400655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5441209" y="5369004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4740" y="1225288"/>
            <a:ext cx="4109060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1C127-B391-2A51-25A7-90BD176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latin typeface="Meiryo UI" panose="020B0604030504040204" pitchFamily="50" charset="-128"/>
              </a:rPr>
              <a:t>を使おうと思ったわけ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E379A-44ED-4F9D-63BD-FCB41447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興味をもったのは</a:t>
            </a:r>
            <a:r>
              <a:rPr kumimoji="1" lang="en-US" altLang="ja-JP" dirty="0"/>
              <a:t>Transformer</a:t>
            </a:r>
            <a:r>
              <a:rPr kumimoji="1" lang="ja-JP" altLang="en-US" dirty="0"/>
              <a:t>機構の理解をしたくて買った本の大半が</a:t>
            </a:r>
            <a:r>
              <a:rPr kumimoji="1" lang="en-US" altLang="ja-JP" dirty="0"/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ja-JP" altLang="en-US" dirty="0"/>
              <a:t>の本だった。</a:t>
            </a:r>
            <a:endParaRPr lang="en-US" altLang="ja-JP" dirty="0"/>
          </a:p>
          <a:p>
            <a:r>
              <a:rPr kumimoji="1" lang="ja-JP" altLang="en-US" dirty="0"/>
              <a:t>いろんなモデルがここ一箇所で探せる</a:t>
            </a:r>
            <a:r>
              <a:rPr lang="en-US" altLang="ja-JP" dirty="0"/>
              <a:t>/</a:t>
            </a:r>
            <a:r>
              <a:rPr lang="ja-JP" altLang="en-US" dirty="0"/>
              <a:t>試せると言うより、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もの学習データを扱えるらところ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lang="ja-JP" altLang="en-US" dirty="0"/>
              <a:t>メモリーマッピング</a:t>
            </a:r>
            <a:endParaRPr lang="en-US" altLang="ja-JP" dirty="0"/>
          </a:p>
          <a:p>
            <a:pPr lvl="2"/>
            <a:r>
              <a:rPr lang="ja-JP" altLang="en-US" dirty="0"/>
              <a:t>メモリーに学習データを読み込むのではなく、ディスク上のファイルを直接読み込むことでメモリーの節約を行う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dirty="0"/>
              <a:t>ストリーミング</a:t>
            </a:r>
            <a:endParaRPr lang="en-US" altLang="ja-JP" dirty="0"/>
          </a:p>
          <a:p>
            <a:pPr lvl="2"/>
            <a:r>
              <a:rPr lang="ja-JP" altLang="en-US" dirty="0"/>
              <a:t>何テラもの学習データをローカル</a:t>
            </a:r>
            <a:r>
              <a:rPr lang="en-US" altLang="ja-JP" dirty="0"/>
              <a:t>PC</a:t>
            </a:r>
            <a:r>
              <a:rPr lang="ja-JP" altLang="en-US" dirty="0"/>
              <a:t>に置くのは現実的でない</a:t>
            </a:r>
            <a:endParaRPr lang="en-US" altLang="ja-JP" dirty="0"/>
          </a:p>
          <a:p>
            <a:pPr lvl="2"/>
            <a:r>
              <a:rPr lang="ja-JP" altLang="en-US" dirty="0"/>
              <a:t>必要な分だけをダウンロードしながら学習を進めていく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E6BDA4-48C1-C3CA-1938-D1A9082E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8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 dirty="0">
                <a:effectLst/>
                <a:latin typeface="Meiryo UI" panose="020B0604030504040204" pitchFamily="50" charset="-128"/>
              </a:rPr>
              <a:t>とは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評価指標（たぶん）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B738D-81FE-6D76-03B5-BE14B433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310" y="1825625"/>
            <a:ext cx="5293379" cy="4351338"/>
          </a:xfrm>
        </p:spPr>
      </p:pic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Hands on</a:t>
            </a:r>
            <a:r>
              <a:rPr kumimoji="1" lang="ja-JP" altLang="en-US" b="1" dirty="0"/>
              <a:t>の前に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Phi-1.5</a:t>
            </a:r>
            <a:r>
              <a:rPr kumimoji="1" lang="ja-JP" altLang="en-US" sz="2400" b="1" dirty="0"/>
              <a:t>）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1984" y="3118229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3" t="42547" r="67539" b="51723"/>
          <a:stretch/>
        </p:blipFill>
        <p:spPr>
          <a:xfrm>
            <a:off x="838200" y="1860078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36269" y="4418807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22339" y="4437772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>
            <a:off x="4970679" y="2937372"/>
            <a:ext cx="6383121" cy="14861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38200" y="2343746"/>
            <a:ext cx="6941656" cy="20940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82638" y="4847228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66" t="43437" r="5064" b="52220"/>
          <a:stretch/>
        </p:blipFill>
        <p:spPr>
          <a:xfrm>
            <a:off x="4970679" y="2501119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867</Words>
  <Application>Microsoft Office PowerPoint</Application>
  <PresentationFormat>ワイド画面</PresentationFormat>
  <Paragraphs>110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游ゴシック</vt:lpstr>
      <vt:lpstr>Arial</vt:lpstr>
      <vt:lpstr>Consolas</vt:lpstr>
      <vt:lpstr>Office テーマ</vt:lpstr>
      <vt:lpstr>Hugging Face勉強会</vt:lpstr>
      <vt:lpstr>目次</vt:lpstr>
      <vt:lpstr>自己紹介</vt:lpstr>
      <vt:lpstr>勉強会の私の目的</vt:lpstr>
      <vt:lpstr>Hugging Faceを使おうと思ったわけ</vt:lpstr>
      <vt:lpstr>Hugging Faceとは</vt:lpstr>
      <vt:lpstr>Hugging Faceサイトの構成と見方</vt:lpstr>
      <vt:lpstr>PowerPoint プレゼンテーション</vt:lpstr>
      <vt:lpstr>Hands onの前に（Phi-1.5）</vt:lpstr>
      <vt:lpstr>Hands-onデモ</vt:lpstr>
      <vt:lpstr>LLMの処理をイメージする</vt:lpstr>
      <vt:lpstr>前提知識（LLMの推論の流れ）</vt:lpstr>
      <vt:lpstr>Transformersライブラリの基礎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池田新二</cp:lastModifiedBy>
  <cp:revision>25</cp:revision>
  <dcterms:created xsi:type="dcterms:W3CDTF">2024-07-07T11:55:08Z</dcterms:created>
  <dcterms:modified xsi:type="dcterms:W3CDTF">2024-07-08T08:29:03Z</dcterms:modified>
</cp:coreProperties>
</file>