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24575-7687-4144-AC9C-55C32E0E3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FA1753-6066-4C7C-830D-8A5A4F365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7894B-ACBD-40EF-B37E-C7232D0A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ABC51-70DD-480A-8313-66BCD841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A11F5-4720-42CB-A001-7A801E4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20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37C54-10A9-45C6-B5BE-7A1E84F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BA3E98-8F28-4F55-A4AB-EF92CDFE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577FA-D499-4774-974B-8B96562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2BACD-15F8-4110-952B-56920A0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7E8BB-E563-4CE4-9029-73DE9A09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8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ACFA76-0886-4716-A789-DFAACF2E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40553-3502-4B9F-928E-A6D9267E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14B59-3871-4F00-8F54-47794BEE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052DF-F351-4FF9-8E68-12F44E93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02B0A-34FE-46D0-8331-92C1BB9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7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24E5C-DE7D-4340-A72D-0A5D098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EB369-1C60-4F89-81BB-E2275FA2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9DF86-6FA4-40E1-9F80-45D951B8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D2DF32-042E-451F-B4E5-BED1DD10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CFACC-AC03-4E3C-A173-BEC2E227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94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44F4D-0C6A-4C70-BCFF-67AE60E7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2106C-D3BC-417C-82B5-22D27172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FF57-6135-419A-8FF3-3A5FAD42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EE435-40E6-4CBF-A408-6AEB080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12C5C-C8F8-4B1E-975D-428625C5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2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7537F-6B29-4743-8ED4-F7B76B33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09CE8-7F59-4B71-B390-42AD74AFB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BC15F6-8869-4DC8-8043-1FBB472B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7730D-DBDF-44CF-866C-27C10A23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2F327-4C4A-47A4-9C97-BF29F01A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FA583-D3C9-4C1F-B519-D8B09447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3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7330D-0765-47F9-B86D-4EBCD67B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B1F1C-7F43-46DA-BA34-332845DA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24D01-C23D-44BB-ACBD-C5F29B17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90EBB6-4915-48E2-809A-88EB0F156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EECD9F-A657-4BC3-843A-7D359211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1674DF-3783-4656-8DB3-27D508BF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82A4EB-6D85-4482-A075-A56E473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240AF8-CDF5-482F-AF6A-69350CD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6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E526D-9464-4B7C-87C1-83B1381C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1FB31-ABD4-4644-8024-5AF8C8E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B9A6C5-4C10-492E-B970-725E9261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C442B-3678-41C9-9C9C-0BA832A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4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2F8AEB-E280-4B1E-BD93-88C78C67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8C1EE5-DA0E-4D05-9201-F37DF766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46A95-198D-46C7-87B8-EDFC6480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78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5D73-5570-43FE-8B4B-EAF6CA86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0576C7-FD45-4E6A-8E9A-31F43088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1CE81-A222-4926-9D88-3719B053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3E00BD-790B-444F-9618-C5596FA6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33E96D-F5D6-43BB-AFD9-265BDA95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DE425-64D5-4D77-ACDE-D93BCFE2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4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01994-63BD-47D1-8649-68FECD0A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598685-12D3-4845-87CD-83AA6E83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14D64-71F5-4BEF-99D1-6FCFE147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2DD63-7C55-4532-ABF9-A15DADE4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C2C2FC-E2EC-4A8B-A2E2-DD5EFBFD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2C4639-FFFE-4A26-8570-E53D718E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D603B4-B6D5-47D9-A69E-1208F159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87C26-5BD7-4802-81AC-C4B1C99A9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2E1B6-ADBE-43CA-93FD-0DA650B0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0309-6908-466B-A078-54FEA0F257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0F694-7D2A-4A7F-B2E5-88EBB4680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BC273-D415-45DA-86F9-18535572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AB85-7704-4FA9-9AA9-63FE6B765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237A9C-B81B-48C9-98F0-9E60CCA8E86A}"/>
              </a:ext>
            </a:extLst>
          </p:cNvPr>
          <p:cNvSpPr/>
          <p:nvPr/>
        </p:nvSpPr>
        <p:spPr>
          <a:xfrm>
            <a:off x="4974671" y="2625755"/>
            <a:ext cx="956345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池口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2B8C23D-01D4-4A63-B7CC-FAC5A6160943}"/>
              </a:ext>
            </a:extLst>
          </p:cNvPr>
          <p:cNvSpPr/>
          <p:nvPr/>
        </p:nvSpPr>
        <p:spPr>
          <a:xfrm>
            <a:off x="954945" y="2623175"/>
            <a:ext cx="1428925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グループ</a:t>
            </a:r>
            <a:r>
              <a:rPr lang="en-US" altLang="ja-JP" dirty="0"/>
              <a:t>07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F855EC-2014-4227-8BCA-B0029DA3A7D4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383870" y="2803539"/>
            <a:ext cx="2590801" cy="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591F37-B94B-47F1-A593-AB1998B63FA7}"/>
              </a:ext>
            </a:extLst>
          </p:cNvPr>
          <p:cNvSpPr txBox="1"/>
          <p:nvPr/>
        </p:nvSpPr>
        <p:spPr>
          <a:xfrm>
            <a:off x="3264713" y="2625755"/>
            <a:ext cx="6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所属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2DD371-0E7E-456C-9EC0-85007C58FE78}"/>
              </a:ext>
            </a:extLst>
          </p:cNvPr>
          <p:cNvSpPr/>
          <p:nvPr/>
        </p:nvSpPr>
        <p:spPr>
          <a:xfrm>
            <a:off x="7521427" y="2508309"/>
            <a:ext cx="1852569" cy="59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Nintendo Switch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B1486F7-5C51-414D-9375-A7E81EAD84C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5931016" y="2806118"/>
            <a:ext cx="1590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D8E9DFB-CB63-461F-B71F-1758E978E612}"/>
              </a:ext>
            </a:extLst>
          </p:cNvPr>
          <p:cNvSpPr txBox="1"/>
          <p:nvPr/>
        </p:nvSpPr>
        <p:spPr>
          <a:xfrm>
            <a:off x="6535023" y="2625755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3D6EB4E-5EC2-4BE2-84D5-4C595613B3F3}"/>
              </a:ext>
            </a:extLst>
          </p:cNvPr>
          <p:cNvSpPr/>
          <p:nvPr/>
        </p:nvSpPr>
        <p:spPr>
          <a:xfrm>
            <a:off x="4657635" y="966133"/>
            <a:ext cx="1590411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名工大の学生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1470C4B-EB1B-4476-833D-4F2F5B3AB2C7}"/>
              </a:ext>
            </a:extLst>
          </p:cNvPr>
          <p:cNvCxnSpPr>
            <a:stCxn id="4" idx="0"/>
            <a:endCxn id="17" idx="2"/>
          </p:cNvCxnSpPr>
          <p:nvPr/>
        </p:nvCxnSpPr>
        <p:spPr>
          <a:xfrm flipH="1" flipV="1">
            <a:off x="5452841" y="1326860"/>
            <a:ext cx="3" cy="129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8FAD79-0077-41A5-B697-1BB200CF879A}"/>
              </a:ext>
            </a:extLst>
          </p:cNvPr>
          <p:cNvSpPr txBox="1"/>
          <p:nvPr/>
        </p:nvSpPr>
        <p:spPr>
          <a:xfrm>
            <a:off x="5117283" y="1811916"/>
            <a:ext cx="6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1EE616-4F38-446E-AD6F-3D5121E47559}"/>
              </a:ext>
            </a:extLst>
          </p:cNvPr>
          <p:cNvSpPr/>
          <p:nvPr/>
        </p:nvSpPr>
        <p:spPr>
          <a:xfrm>
            <a:off x="10008062" y="4397176"/>
            <a:ext cx="1191240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電子機器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08401D-E937-4E19-B563-1107794936BD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8447712" y="3103927"/>
            <a:ext cx="2155970" cy="129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2237AD-03DB-43AD-B79D-372CBB073B83}"/>
              </a:ext>
            </a:extLst>
          </p:cNvPr>
          <p:cNvSpPr txBox="1"/>
          <p:nvPr/>
        </p:nvSpPr>
        <p:spPr>
          <a:xfrm>
            <a:off x="9206916" y="3565885"/>
            <a:ext cx="6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B850AF5-48F0-4294-A427-345F10B81E4C}"/>
              </a:ext>
            </a:extLst>
          </p:cNvPr>
          <p:cNvSpPr/>
          <p:nvPr/>
        </p:nvSpPr>
        <p:spPr>
          <a:xfrm>
            <a:off x="9919280" y="5741192"/>
            <a:ext cx="1402360" cy="634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Processing Unit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5469C4E-9DDD-442F-9E00-34B4EFD77AE7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10603682" y="4757903"/>
            <a:ext cx="16778" cy="9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6CB073-38D7-4116-963F-6A1871D29B70}"/>
              </a:ext>
            </a:extLst>
          </p:cNvPr>
          <p:cNvSpPr txBox="1"/>
          <p:nvPr/>
        </p:nvSpPr>
        <p:spPr>
          <a:xfrm>
            <a:off x="10193319" y="4992794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as-a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FBEA8F-E6AC-4BD8-BCAA-F325D113EBB0}"/>
              </a:ext>
            </a:extLst>
          </p:cNvPr>
          <p:cNvSpPr/>
          <p:nvPr/>
        </p:nvSpPr>
        <p:spPr>
          <a:xfrm>
            <a:off x="4469230" y="3776604"/>
            <a:ext cx="1967220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Alienware17 R4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98C091F-20D2-4177-A5D4-F7830808B7C4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5452840" y="2986482"/>
            <a:ext cx="4" cy="7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97E44E1-6C55-4C53-9180-D77923971BA1}"/>
              </a:ext>
            </a:extLst>
          </p:cNvPr>
          <p:cNvSpPr txBox="1"/>
          <p:nvPr/>
        </p:nvSpPr>
        <p:spPr>
          <a:xfrm>
            <a:off x="5135104" y="3196553"/>
            <a:ext cx="65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所有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4D9F93F-6073-4CB3-AE64-363F0EAA781A}"/>
              </a:ext>
            </a:extLst>
          </p:cNvPr>
          <p:cNvSpPr/>
          <p:nvPr/>
        </p:nvSpPr>
        <p:spPr>
          <a:xfrm>
            <a:off x="4521660" y="5069183"/>
            <a:ext cx="1862360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ノートパソコン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F4B4C90-4D76-466D-97BF-536BD415CA9B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>
            <a:off x="5452840" y="4137331"/>
            <a:ext cx="0" cy="9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61C1D3F-AC4A-4903-B162-7BD283CCC97F}"/>
              </a:ext>
            </a:extLst>
          </p:cNvPr>
          <p:cNvCxnSpPr>
            <a:stCxn id="47" idx="3"/>
            <a:endCxn id="21" idx="1"/>
          </p:cNvCxnSpPr>
          <p:nvPr/>
        </p:nvCxnSpPr>
        <p:spPr>
          <a:xfrm flipV="1">
            <a:off x="6384020" y="4577540"/>
            <a:ext cx="3624042" cy="67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10AB10A-D55C-4D38-9957-AFCE2A5BFA4F}"/>
              </a:ext>
            </a:extLst>
          </p:cNvPr>
          <p:cNvSpPr txBox="1"/>
          <p:nvPr/>
        </p:nvSpPr>
        <p:spPr>
          <a:xfrm>
            <a:off x="5145066" y="4418591"/>
            <a:ext cx="6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844DDC9-CAE3-4B8F-BAE9-058E19463495}"/>
              </a:ext>
            </a:extLst>
          </p:cNvPr>
          <p:cNvSpPr txBox="1"/>
          <p:nvPr/>
        </p:nvSpPr>
        <p:spPr>
          <a:xfrm>
            <a:off x="7927599" y="4728877"/>
            <a:ext cx="6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BADE607-6FAE-4C54-85FD-6B74994C3754}"/>
              </a:ext>
            </a:extLst>
          </p:cNvPr>
          <p:cNvSpPr/>
          <p:nvPr/>
        </p:nvSpPr>
        <p:spPr>
          <a:xfrm>
            <a:off x="1004575" y="3776604"/>
            <a:ext cx="1967220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Alienware</a:t>
            </a:r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1A1412E-3469-4421-8542-639542393879}"/>
              </a:ext>
            </a:extLst>
          </p:cNvPr>
          <p:cNvSpPr/>
          <p:nvPr/>
        </p:nvSpPr>
        <p:spPr>
          <a:xfrm>
            <a:off x="7731149" y="966133"/>
            <a:ext cx="1433124" cy="39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Nintendo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8940BB2-8055-4343-84BA-2D71839DFC11}"/>
              </a:ext>
            </a:extLst>
          </p:cNvPr>
          <p:cNvCxnSpPr>
            <a:stCxn id="59" idx="2"/>
            <a:endCxn id="12" idx="0"/>
          </p:cNvCxnSpPr>
          <p:nvPr/>
        </p:nvCxnSpPr>
        <p:spPr>
          <a:xfrm>
            <a:off x="8447711" y="1361302"/>
            <a:ext cx="1" cy="114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482A393-67B3-4214-9F5A-16DB94577058}"/>
              </a:ext>
            </a:extLst>
          </p:cNvPr>
          <p:cNvCxnSpPr>
            <a:stCxn id="58" idx="3"/>
            <a:endCxn id="38" idx="1"/>
          </p:cNvCxnSpPr>
          <p:nvPr/>
        </p:nvCxnSpPr>
        <p:spPr>
          <a:xfrm>
            <a:off x="2971795" y="3956968"/>
            <a:ext cx="1497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A50DCD-019F-4E02-8D9E-9B1E79A828D1}"/>
              </a:ext>
            </a:extLst>
          </p:cNvPr>
          <p:cNvSpPr txBox="1"/>
          <p:nvPr/>
        </p:nvSpPr>
        <p:spPr>
          <a:xfrm>
            <a:off x="3386736" y="3776604"/>
            <a:ext cx="8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C8927DE-8D7E-4AA2-A4D6-A29968BEBB31}"/>
              </a:ext>
            </a:extLst>
          </p:cNvPr>
          <p:cNvSpPr txBox="1"/>
          <p:nvPr/>
        </p:nvSpPr>
        <p:spPr>
          <a:xfrm>
            <a:off x="8132792" y="1572707"/>
            <a:ext cx="8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製造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EBE5F9C8-2DA1-461D-AE43-D9BF0728BCCF}"/>
              </a:ext>
            </a:extLst>
          </p:cNvPr>
          <p:cNvSpPr/>
          <p:nvPr/>
        </p:nvSpPr>
        <p:spPr>
          <a:xfrm>
            <a:off x="1125872" y="966133"/>
            <a:ext cx="1428925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人工知能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B229AED-739D-4F34-8204-F3F79D8CC756}"/>
              </a:ext>
            </a:extLst>
          </p:cNvPr>
          <p:cNvCxnSpPr>
            <a:stCxn id="4" idx="0"/>
            <a:endCxn id="68" idx="2"/>
          </p:cNvCxnSpPr>
          <p:nvPr/>
        </p:nvCxnSpPr>
        <p:spPr>
          <a:xfrm flipH="1" flipV="1">
            <a:off x="1840335" y="1326860"/>
            <a:ext cx="3612509" cy="129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DE63ADC-7F61-43B9-AB9B-C041AD3A2AF3}"/>
              </a:ext>
            </a:extLst>
          </p:cNvPr>
          <p:cNvSpPr txBox="1"/>
          <p:nvPr/>
        </p:nvSpPr>
        <p:spPr>
          <a:xfrm>
            <a:off x="3270866" y="1764299"/>
            <a:ext cx="13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専門</a:t>
            </a:r>
          </a:p>
        </p:txBody>
      </p:sp>
    </p:spTree>
    <p:extLst>
      <p:ext uri="{BB962C8B-B14F-4D97-AF65-F5344CB8AC3E}">
        <p14:creationId xmlns:p14="http://schemas.microsoft.com/office/powerpoint/2010/main" val="7088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FB7681-BBE0-4283-843B-21B231A21E43}"/>
              </a:ext>
            </a:extLst>
          </p:cNvPr>
          <p:cNvGrpSpPr/>
          <p:nvPr/>
        </p:nvGrpSpPr>
        <p:grpSpPr>
          <a:xfrm>
            <a:off x="731560" y="185863"/>
            <a:ext cx="2055304" cy="1493240"/>
            <a:chOff x="1585519" y="713064"/>
            <a:chExt cx="2147582" cy="203013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3B93656-89A1-4AD4-995A-4984E103D1ED}"/>
                </a:ext>
              </a:extLst>
            </p:cNvPr>
            <p:cNvSpPr/>
            <p:nvPr/>
          </p:nvSpPr>
          <p:spPr>
            <a:xfrm>
              <a:off x="1585519" y="713064"/>
              <a:ext cx="2147582" cy="2030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D4D884B-6E0F-4292-9F18-5EA61A4F5A59}"/>
                </a:ext>
              </a:extLst>
            </p:cNvPr>
            <p:cNvSpPr txBox="1"/>
            <p:nvPr/>
          </p:nvSpPr>
          <p:spPr>
            <a:xfrm>
              <a:off x="1652631" y="780176"/>
              <a:ext cx="165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キャラクター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9E0CE77-815C-4ECE-BF17-7E92379DB2C7}"/>
                </a:ext>
              </a:extLst>
            </p:cNvPr>
            <p:cNvSpPr txBox="1"/>
            <p:nvPr/>
          </p:nvSpPr>
          <p:spPr>
            <a:xfrm>
              <a:off x="1765881" y="1149508"/>
              <a:ext cx="645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/>
                <a:t>ako</a:t>
              </a:r>
              <a:endParaRPr kumimoji="1" lang="ja-JP" altLang="en-US" sz="12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0729C2A-59FA-40D9-9EF0-913C62F46B4C}"/>
                </a:ext>
              </a:extLst>
            </p:cNvPr>
            <p:cNvSpPr txBox="1"/>
            <p:nvPr/>
          </p:nvSpPr>
          <p:spPr>
            <a:xfrm>
              <a:off x="1698768" y="1504331"/>
              <a:ext cx="645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武器</a:t>
              </a:r>
              <a:endParaRPr kumimoji="1" lang="ja-JP" altLang="en-US" sz="1200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1F64B63-8934-4013-9479-D8C7215B3DE3}"/>
                </a:ext>
              </a:extLst>
            </p:cNvPr>
            <p:cNvSpPr txBox="1"/>
            <p:nvPr/>
          </p:nvSpPr>
          <p:spPr>
            <a:xfrm>
              <a:off x="1698768" y="1873663"/>
              <a:ext cx="645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性別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CE69D6B-E47E-4C04-8468-15E16FDB6ABC}"/>
                </a:ext>
              </a:extLst>
            </p:cNvPr>
            <p:cNvSpPr txBox="1"/>
            <p:nvPr/>
          </p:nvSpPr>
          <p:spPr>
            <a:xfrm>
              <a:off x="1669405" y="2242995"/>
              <a:ext cx="1103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タイトル</a:t>
              </a:r>
              <a:endParaRPr kumimoji="1" lang="ja-JP" altLang="en-US" sz="12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EB2285-AD1A-4234-9FE3-13CD5C24A271}"/>
                </a:ext>
              </a:extLst>
            </p:cNvPr>
            <p:cNvSpPr/>
            <p:nvPr/>
          </p:nvSpPr>
          <p:spPr>
            <a:xfrm>
              <a:off x="2845266" y="1178355"/>
              <a:ext cx="673915" cy="28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5ADA592-4A78-46FA-A8D8-EB14832EB0F9}"/>
                </a:ext>
              </a:extLst>
            </p:cNvPr>
            <p:cNvSpPr/>
            <p:nvPr/>
          </p:nvSpPr>
          <p:spPr>
            <a:xfrm>
              <a:off x="2845265" y="1533235"/>
              <a:ext cx="673915" cy="28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48B62A-6AF6-45A5-8C6E-B1CAD78E4774}"/>
                </a:ext>
              </a:extLst>
            </p:cNvPr>
            <p:cNvSpPr/>
            <p:nvPr/>
          </p:nvSpPr>
          <p:spPr>
            <a:xfrm>
              <a:off x="2845264" y="1888115"/>
              <a:ext cx="673915" cy="28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D793454-AF05-49E6-89C7-6B57A1082AC6}"/>
                </a:ext>
              </a:extLst>
            </p:cNvPr>
            <p:cNvSpPr/>
            <p:nvPr/>
          </p:nvSpPr>
          <p:spPr>
            <a:xfrm>
              <a:off x="2845263" y="2242995"/>
              <a:ext cx="673915" cy="28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717DE13-4BE4-4054-BCD9-8B312B531A14}"/>
              </a:ext>
            </a:extLst>
          </p:cNvPr>
          <p:cNvGrpSpPr/>
          <p:nvPr/>
        </p:nvGrpSpPr>
        <p:grpSpPr>
          <a:xfrm>
            <a:off x="527729" y="2188558"/>
            <a:ext cx="1710077" cy="672575"/>
            <a:chOff x="1593908" y="2608976"/>
            <a:chExt cx="1786855" cy="9144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2B1984-C506-4575-A95D-9A6A0E9A39EB}"/>
                </a:ext>
              </a:extLst>
            </p:cNvPr>
            <p:cNvSpPr/>
            <p:nvPr/>
          </p:nvSpPr>
          <p:spPr>
            <a:xfrm>
              <a:off x="1593908" y="2608976"/>
              <a:ext cx="1786855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59E503-4E1F-4318-AD4F-9F37CA9A49D7}"/>
                </a:ext>
              </a:extLst>
            </p:cNvPr>
            <p:cNvSpPr txBox="1"/>
            <p:nvPr/>
          </p:nvSpPr>
          <p:spPr>
            <a:xfrm>
              <a:off x="2139192" y="2667591"/>
              <a:ext cx="69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人間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D128299-3591-4FA6-9D00-222563B4685A}"/>
                </a:ext>
              </a:extLst>
            </p:cNvPr>
            <p:cNvSpPr txBox="1"/>
            <p:nvPr/>
          </p:nvSpPr>
          <p:spPr>
            <a:xfrm>
              <a:off x="1736521" y="3036706"/>
              <a:ext cx="562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ako</a:t>
              </a:r>
              <a:endParaRPr kumimoji="1" lang="ja-JP" altLang="en-US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D7EBBBB-B38D-4205-8C0A-815766FC67E1}"/>
                </a:ext>
              </a:extLst>
            </p:cNvPr>
            <p:cNvSpPr/>
            <p:nvPr/>
          </p:nvSpPr>
          <p:spPr>
            <a:xfrm>
              <a:off x="2394357" y="3073974"/>
              <a:ext cx="890631" cy="29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2625448-5C59-49AD-9938-5F88D87C0988}"/>
              </a:ext>
            </a:extLst>
          </p:cNvPr>
          <p:cNvGrpSpPr/>
          <p:nvPr/>
        </p:nvGrpSpPr>
        <p:grpSpPr>
          <a:xfrm>
            <a:off x="2526667" y="2188558"/>
            <a:ext cx="1710077" cy="672575"/>
            <a:chOff x="3934436" y="2630860"/>
            <a:chExt cx="1786855" cy="9144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2A80132-8BF2-43D9-ADBC-6856C0721CF8}"/>
                </a:ext>
              </a:extLst>
            </p:cNvPr>
            <p:cNvSpPr/>
            <p:nvPr/>
          </p:nvSpPr>
          <p:spPr>
            <a:xfrm>
              <a:off x="3934436" y="2630860"/>
              <a:ext cx="1786855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0A5124D-0895-4B67-B659-1BB79492A341}"/>
                </a:ext>
              </a:extLst>
            </p:cNvPr>
            <p:cNvSpPr txBox="1"/>
            <p:nvPr/>
          </p:nvSpPr>
          <p:spPr>
            <a:xfrm>
              <a:off x="4479720" y="2689475"/>
              <a:ext cx="69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動物</a:t>
              </a:r>
              <a:endParaRPr kumimoji="1" lang="ja-JP" altLang="en-US" sz="12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5A0A1FC-17AF-47A9-B735-3293C35AB0C0}"/>
                </a:ext>
              </a:extLst>
            </p:cNvPr>
            <p:cNvSpPr txBox="1"/>
            <p:nvPr/>
          </p:nvSpPr>
          <p:spPr>
            <a:xfrm>
              <a:off x="4077049" y="3058590"/>
              <a:ext cx="562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ako</a:t>
              </a:r>
              <a:endParaRPr kumimoji="1" lang="ja-JP" altLang="en-US" sz="12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4B885B-56B8-4A31-9A40-516BC662E601}"/>
                </a:ext>
              </a:extLst>
            </p:cNvPr>
            <p:cNvSpPr/>
            <p:nvPr/>
          </p:nvSpPr>
          <p:spPr>
            <a:xfrm>
              <a:off x="4734885" y="3095858"/>
              <a:ext cx="890631" cy="29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603AC9D-7044-46D9-B0FC-B8614E6E4D18}"/>
              </a:ext>
            </a:extLst>
          </p:cNvPr>
          <p:cNvGrpSpPr/>
          <p:nvPr/>
        </p:nvGrpSpPr>
        <p:grpSpPr>
          <a:xfrm>
            <a:off x="4466261" y="2203412"/>
            <a:ext cx="1710077" cy="672575"/>
            <a:chOff x="6274964" y="2615198"/>
            <a:chExt cx="1786855" cy="9144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4315436-0B4D-4F36-A387-F4B1B06FAF92}"/>
                </a:ext>
              </a:extLst>
            </p:cNvPr>
            <p:cNvSpPr/>
            <p:nvPr/>
          </p:nvSpPr>
          <p:spPr>
            <a:xfrm>
              <a:off x="6274964" y="2615198"/>
              <a:ext cx="1786855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E55591-AFE5-42A0-A43C-FC109F95B038}"/>
                </a:ext>
              </a:extLst>
            </p:cNvPr>
            <p:cNvSpPr txBox="1"/>
            <p:nvPr/>
          </p:nvSpPr>
          <p:spPr>
            <a:xfrm>
              <a:off x="6723076" y="2667374"/>
              <a:ext cx="890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その他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658AB3B-402D-4AD4-9E63-5A484AFD812D}"/>
                </a:ext>
              </a:extLst>
            </p:cNvPr>
            <p:cNvSpPr txBox="1"/>
            <p:nvPr/>
          </p:nvSpPr>
          <p:spPr>
            <a:xfrm>
              <a:off x="6417577" y="3042928"/>
              <a:ext cx="562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ako</a:t>
              </a:r>
              <a:endParaRPr kumimoji="1" lang="ja-JP" altLang="en-US" sz="12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A002014-2FC4-4E4C-B44E-09FAECD899D9}"/>
                </a:ext>
              </a:extLst>
            </p:cNvPr>
            <p:cNvSpPr/>
            <p:nvPr/>
          </p:nvSpPr>
          <p:spPr>
            <a:xfrm>
              <a:off x="7075413" y="3080196"/>
              <a:ext cx="890631" cy="29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42A0582B-3EBB-4BB5-A97E-A526E88ED115}"/>
              </a:ext>
            </a:extLst>
          </p:cNvPr>
          <p:cNvGrpSpPr/>
          <p:nvPr/>
        </p:nvGrpSpPr>
        <p:grpSpPr>
          <a:xfrm>
            <a:off x="6220273" y="5296258"/>
            <a:ext cx="2014153" cy="1396929"/>
            <a:chOff x="570799" y="3855652"/>
            <a:chExt cx="2104583" cy="1899196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144D55E-9C3A-489C-874B-7E3D79B218E7}"/>
                </a:ext>
              </a:extLst>
            </p:cNvPr>
            <p:cNvSpPr/>
            <p:nvPr/>
          </p:nvSpPr>
          <p:spPr>
            <a:xfrm>
              <a:off x="635463" y="3855652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B85FF6-7646-41D8-9872-535780E07F7A}"/>
                </a:ext>
              </a:extLst>
            </p:cNvPr>
            <p:cNvSpPr txBox="1"/>
            <p:nvPr/>
          </p:nvSpPr>
          <p:spPr>
            <a:xfrm>
              <a:off x="570799" y="3892920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パックンフラワー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8DD7E3-378D-4BB8-AFB9-9C4ACAF95494}"/>
                </a:ext>
              </a:extLst>
            </p:cNvPr>
            <p:cNvSpPr txBox="1"/>
            <p:nvPr/>
          </p:nvSpPr>
          <p:spPr>
            <a:xfrm>
              <a:off x="730190" y="4211754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86E1322-67FA-4882-BE80-C5977934AD6B}"/>
                </a:ext>
              </a:extLst>
            </p:cNvPr>
            <p:cNvSpPr txBox="1"/>
            <p:nvPr/>
          </p:nvSpPr>
          <p:spPr>
            <a:xfrm>
              <a:off x="730190" y="4581086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240981F-CA87-46DE-9786-3E679846547B}"/>
                </a:ext>
              </a:extLst>
            </p:cNvPr>
            <p:cNvSpPr txBox="1"/>
            <p:nvPr/>
          </p:nvSpPr>
          <p:spPr>
            <a:xfrm>
              <a:off x="730190" y="4950418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767E1A0-74B6-4578-BF0F-BA06359FD434}"/>
                </a:ext>
              </a:extLst>
            </p:cNvPr>
            <p:cNvSpPr txBox="1"/>
            <p:nvPr/>
          </p:nvSpPr>
          <p:spPr>
            <a:xfrm>
              <a:off x="730190" y="5319750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94E235B-1E55-4B99-B3EC-E703B2B71C94}"/>
                </a:ext>
              </a:extLst>
            </p:cNvPr>
            <p:cNvSpPr/>
            <p:nvPr/>
          </p:nvSpPr>
          <p:spPr>
            <a:xfrm>
              <a:off x="1817608" y="423756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291F272-E7AA-4206-B386-EBE148066C6B}"/>
                </a:ext>
              </a:extLst>
            </p:cNvPr>
            <p:cNvSpPr/>
            <p:nvPr/>
          </p:nvSpPr>
          <p:spPr>
            <a:xfrm>
              <a:off x="1817608" y="460991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C700EAF-DEA3-4E5E-88ED-F623B52950DB}"/>
                </a:ext>
              </a:extLst>
            </p:cNvPr>
            <p:cNvSpPr/>
            <p:nvPr/>
          </p:nvSpPr>
          <p:spPr>
            <a:xfrm>
              <a:off x="1817608" y="4982258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不明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6165410-3AFF-4EC7-8C46-30126386C032}"/>
                </a:ext>
              </a:extLst>
            </p:cNvPr>
            <p:cNvSpPr/>
            <p:nvPr/>
          </p:nvSpPr>
          <p:spPr>
            <a:xfrm>
              <a:off x="1817608" y="535460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448B10C0-12A1-45F2-A2A3-8C29A51BCB1C}"/>
              </a:ext>
            </a:extLst>
          </p:cNvPr>
          <p:cNvGrpSpPr/>
          <p:nvPr/>
        </p:nvGrpSpPr>
        <p:grpSpPr>
          <a:xfrm>
            <a:off x="2177152" y="3358531"/>
            <a:ext cx="2014153" cy="1396929"/>
            <a:chOff x="3731706" y="4040318"/>
            <a:chExt cx="2104583" cy="1899196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E018FCD-1194-40B4-B6FA-AA51B40D5667}"/>
                </a:ext>
              </a:extLst>
            </p:cNvPr>
            <p:cNvSpPr/>
            <p:nvPr/>
          </p:nvSpPr>
          <p:spPr>
            <a:xfrm>
              <a:off x="3796370" y="4040318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9312FA5-7C51-48BC-89A1-3B61BDAC03B8}"/>
                </a:ext>
              </a:extLst>
            </p:cNvPr>
            <p:cNvSpPr txBox="1"/>
            <p:nvPr/>
          </p:nvSpPr>
          <p:spPr>
            <a:xfrm>
              <a:off x="3731706" y="4077586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Dr.</a:t>
              </a:r>
              <a:r>
                <a:rPr lang="ja-JP" altLang="en-US" sz="1200" dirty="0"/>
                <a:t>マリオ</a:t>
              </a:r>
              <a:endParaRPr kumimoji="1" lang="ja-JP" altLang="en-US" sz="12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381334-4102-4771-B36B-1A78A34688B5}"/>
                </a:ext>
              </a:extLst>
            </p:cNvPr>
            <p:cNvSpPr txBox="1"/>
            <p:nvPr/>
          </p:nvSpPr>
          <p:spPr>
            <a:xfrm>
              <a:off x="3891097" y="4396420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8646AC4-C517-45BB-BECD-4500E01FF56B}"/>
                </a:ext>
              </a:extLst>
            </p:cNvPr>
            <p:cNvSpPr txBox="1"/>
            <p:nvPr/>
          </p:nvSpPr>
          <p:spPr>
            <a:xfrm>
              <a:off x="3891097" y="4765752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541FC7F-B6A4-454E-9EA9-F63C8B311303}"/>
                </a:ext>
              </a:extLst>
            </p:cNvPr>
            <p:cNvSpPr txBox="1"/>
            <p:nvPr/>
          </p:nvSpPr>
          <p:spPr>
            <a:xfrm>
              <a:off x="3891097" y="5135084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231FF0F-A188-4B3F-926B-18AF1F790C5B}"/>
                </a:ext>
              </a:extLst>
            </p:cNvPr>
            <p:cNvSpPr txBox="1"/>
            <p:nvPr/>
          </p:nvSpPr>
          <p:spPr>
            <a:xfrm>
              <a:off x="3891097" y="5504416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D231DCE-7D03-49CF-8D5D-C17B2E5013A6}"/>
                </a:ext>
              </a:extLst>
            </p:cNvPr>
            <p:cNvSpPr/>
            <p:nvPr/>
          </p:nvSpPr>
          <p:spPr>
            <a:xfrm>
              <a:off x="4978515" y="442223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66C2759-F8BB-4A33-B065-75973862C753}"/>
                </a:ext>
              </a:extLst>
            </p:cNvPr>
            <p:cNvSpPr/>
            <p:nvPr/>
          </p:nvSpPr>
          <p:spPr>
            <a:xfrm>
              <a:off x="4978515" y="4794578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false</a:t>
              </a:r>
              <a:endParaRPr kumimoji="1" lang="ja-JP" altLang="en-US" sz="12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0C1687B-CDCE-4CDA-9E96-50E314B2D455}"/>
                </a:ext>
              </a:extLst>
            </p:cNvPr>
            <p:cNvSpPr/>
            <p:nvPr/>
          </p:nvSpPr>
          <p:spPr>
            <a:xfrm>
              <a:off x="4978515" y="516692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男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3CD2E85-B2EC-4EAC-9DAF-E2D5BFF3F4F7}"/>
                </a:ext>
              </a:extLst>
            </p:cNvPr>
            <p:cNvSpPr/>
            <p:nvPr/>
          </p:nvSpPr>
          <p:spPr>
            <a:xfrm>
              <a:off x="4978515" y="553927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62E0C6EF-C284-4460-A492-3B9FAE54320D}"/>
              </a:ext>
            </a:extLst>
          </p:cNvPr>
          <p:cNvGrpSpPr/>
          <p:nvPr/>
        </p:nvGrpSpPr>
        <p:grpSpPr>
          <a:xfrm>
            <a:off x="4346399" y="3358531"/>
            <a:ext cx="2014153" cy="1396929"/>
            <a:chOff x="5937317" y="4019128"/>
            <a:chExt cx="2104583" cy="1899196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E294434-9FCA-403B-AA1D-C9D5BE10045A}"/>
                </a:ext>
              </a:extLst>
            </p:cNvPr>
            <p:cNvSpPr/>
            <p:nvPr/>
          </p:nvSpPr>
          <p:spPr>
            <a:xfrm>
              <a:off x="6001981" y="4019128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0D3E4A7-AF9D-4967-A407-3620FF328633}"/>
                </a:ext>
              </a:extLst>
            </p:cNvPr>
            <p:cNvSpPr txBox="1"/>
            <p:nvPr/>
          </p:nvSpPr>
          <p:spPr>
            <a:xfrm>
              <a:off x="5937317" y="4056396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ルイージ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FD9EB83-DE2B-43F7-B517-D78298F4DA16}"/>
                </a:ext>
              </a:extLst>
            </p:cNvPr>
            <p:cNvSpPr txBox="1"/>
            <p:nvPr/>
          </p:nvSpPr>
          <p:spPr>
            <a:xfrm>
              <a:off x="6096708" y="4375230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B6496BC3-4DEB-4B03-9BE3-440A08CDDBC8}"/>
                </a:ext>
              </a:extLst>
            </p:cNvPr>
            <p:cNvSpPr txBox="1"/>
            <p:nvPr/>
          </p:nvSpPr>
          <p:spPr>
            <a:xfrm>
              <a:off x="6096708" y="4744562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68482F66-F548-4808-A87E-FF70A1577D8C}"/>
                </a:ext>
              </a:extLst>
            </p:cNvPr>
            <p:cNvSpPr txBox="1"/>
            <p:nvPr/>
          </p:nvSpPr>
          <p:spPr>
            <a:xfrm>
              <a:off x="6096708" y="5113894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6855AD5-79AA-4B88-92CA-898DF572E5FC}"/>
                </a:ext>
              </a:extLst>
            </p:cNvPr>
            <p:cNvSpPr txBox="1"/>
            <p:nvPr/>
          </p:nvSpPr>
          <p:spPr>
            <a:xfrm>
              <a:off x="6096708" y="5483226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005F0AA-F7A8-4648-86E2-D6823CC981D3}"/>
                </a:ext>
              </a:extLst>
            </p:cNvPr>
            <p:cNvSpPr/>
            <p:nvPr/>
          </p:nvSpPr>
          <p:spPr>
            <a:xfrm>
              <a:off x="7184126" y="440104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49A0767C-997B-4AC1-812F-6014D1167A3E}"/>
                </a:ext>
              </a:extLst>
            </p:cNvPr>
            <p:cNvSpPr/>
            <p:nvPr/>
          </p:nvSpPr>
          <p:spPr>
            <a:xfrm>
              <a:off x="7184126" y="4773388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E7A61C6-18DE-4138-8B90-5438BCF3968A}"/>
                </a:ext>
              </a:extLst>
            </p:cNvPr>
            <p:cNvSpPr/>
            <p:nvPr/>
          </p:nvSpPr>
          <p:spPr>
            <a:xfrm>
              <a:off x="7184126" y="514573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男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FC89D77-5CA3-4DDF-B4E7-6DAEE3D841EC}"/>
                </a:ext>
              </a:extLst>
            </p:cNvPr>
            <p:cNvSpPr/>
            <p:nvPr/>
          </p:nvSpPr>
          <p:spPr>
            <a:xfrm>
              <a:off x="7184126" y="551808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59ACF666-2059-470E-9E3E-A890D960E4B9}"/>
              </a:ext>
            </a:extLst>
          </p:cNvPr>
          <p:cNvGrpSpPr/>
          <p:nvPr/>
        </p:nvGrpSpPr>
        <p:grpSpPr>
          <a:xfrm>
            <a:off x="1974614" y="5274168"/>
            <a:ext cx="2014153" cy="1396929"/>
            <a:chOff x="8297250" y="3386464"/>
            <a:chExt cx="2104583" cy="1899196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3BA1F4F-507D-4A3C-B366-0ED405A017E6}"/>
                </a:ext>
              </a:extLst>
            </p:cNvPr>
            <p:cNvSpPr/>
            <p:nvPr/>
          </p:nvSpPr>
          <p:spPr>
            <a:xfrm>
              <a:off x="8361914" y="3386464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DC5DFF4-A4E9-40A0-A2EF-86AF34B317F7}"/>
                </a:ext>
              </a:extLst>
            </p:cNvPr>
            <p:cNvSpPr txBox="1"/>
            <p:nvPr/>
          </p:nvSpPr>
          <p:spPr>
            <a:xfrm>
              <a:off x="8297250" y="3423732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クッパ</a:t>
              </a:r>
              <a:r>
                <a:rPr kumimoji="1" lang="en-US" altLang="ja-JP" sz="1200" dirty="0"/>
                <a:t>.Jr</a:t>
              </a:r>
              <a:endParaRPr kumimoji="1" lang="ja-JP" altLang="en-US" sz="12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65906E1-99C3-4638-94A4-FFB57A91C398}"/>
                </a:ext>
              </a:extLst>
            </p:cNvPr>
            <p:cNvSpPr txBox="1"/>
            <p:nvPr/>
          </p:nvSpPr>
          <p:spPr>
            <a:xfrm>
              <a:off x="8456641" y="3742566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A010864-7536-4DA4-A665-81118392F3BC}"/>
                </a:ext>
              </a:extLst>
            </p:cNvPr>
            <p:cNvSpPr txBox="1"/>
            <p:nvPr/>
          </p:nvSpPr>
          <p:spPr>
            <a:xfrm>
              <a:off x="8456641" y="4111898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AA5C1A9-7EEC-42A2-BD1D-EBA32020B9E5}"/>
                </a:ext>
              </a:extLst>
            </p:cNvPr>
            <p:cNvSpPr txBox="1"/>
            <p:nvPr/>
          </p:nvSpPr>
          <p:spPr>
            <a:xfrm>
              <a:off x="8456641" y="4481230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81E880A-CA3D-4603-9515-C5F7174D2767}"/>
                </a:ext>
              </a:extLst>
            </p:cNvPr>
            <p:cNvSpPr txBox="1"/>
            <p:nvPr/>
          </p:nvSpPr>
          <p:spPr>
            <a:xfrm>
              <a:off x="8456641" y="4850562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E1C64C3-C96F-422B-AAF5-E6A832362F05}"/>
                </a:ext>
              </a:extLst>
            </p:cNvPr>
            <p:cNvSpPr/>
            <p:nvPr/>
          </p:nvSpPr>
          <p:spPr>
            <a:xfrm>
              <a:off x="9544059" y="3768378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81A32DE-22D2-4DFE-892A-D09F9251188C}"/>
                </a:ext>
              </a:extLst>
            </p:cNvPr>
            <p:cNvSpPr/>
            <p:nvPr/>
          </p:nvSpPr>
          <p:spPr>
            <a:xfrm>
              <a:off x="9544059" y="414072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5F97D85-6F17-4D6C-B008-A0C83F118744}"/>
                </a:ext>
              </a:extLst>
            </p:cNvPr>
            <p:cNvSpPr/>
            <p:nvPr/>
          </p:nvSpPr>
          <p:spPr>
            <a:xfrm>
              <a:off x="9544059" y="451307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男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41BAD2AF-CDC5-4DA5-A212-17D7332034B0}"/>
                </a:ext>
              </a:extLst>
            </p:cNvPr>
            <p:cNvSpPr/>
            <p:nvPr/>
          </p:nvSpPr>
          <p:spPr>
            <a:xfrm>
              <a:off x="9544059" y="488541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A67DA37-5006-4D01-BDD1-86E964A3C264}"/>
              </a:ext>
            </a:extLst>
          </p:cNvPr>
          <p:cNvGrpSpPr/>
          <p:nvPr/>
        </p:nvGrpSpPr>
        <p:grpSpPr>
          <a:xfrm>
            <a:off x="6496610" y="3358531"/>
            <a:ext cx="2014153" cy="1396929"/>
            <a:chOff x="8215984" y="1165740"/>
            <a:chExt cx="2104583" cy="1899196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0AE9384-CBBC-40A8-920C-ADF4B449B465}"/>
                </a:ext>
              </a:extLst>
            </p:cNvPr>
            <p:cNvSpPr/>
            <p:nvPr/>
          </p:nvSpPr>
          <p:spPr>
            <a:xfrm>
              <a:off x="8280648" y="1165740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6AD174C-AF23-4A70-9362-742A95090A8C}"/>
                </a:ext>
              </a:extLst>
            </p:cNvPr>
            <p:cNvSpPr txBox="1"/>
            <p:nvPr/>
          </p:nvSpPr>
          <p:spPr>
            <a:xfrm>
              <a:off x="8215984" y="1203008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ピーチ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68F7046-8B34-4882-BDA8-27000C348AA4}"/>
                </a:ext>
              </a:extLst>
            </p:cNvPr>
            <p:cNvSpPr txBox="1"/>
            <p:nvPr/>
          </p:nvSpPr>
          <p:spPr>
            <a:xfrm>
              <a:off x="8375375" y="1521842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3B029F9-3858-4451-941F-D158294768B2}"/>
                </a:ext>
              </a:extLst>
            </p:cNvPr>
            <p:cNvSpPr txBox="1"/>
            <p:nvPr/>
          </p:nvSpPr>
          <p:spPr>
            <a:xfrm>
              <a:off x="8375375" y="1891174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C2A0FF9-55FD-4866-815A-8653AD872E52}"/>
                </a:ext>
              </a:extLst>
            </p:cNvPr>
            <p:cNvSpPr txBox="1"/>
            <p:nvPr/>
          </p:nvSpPr>
          <p:spPr>
            <a:xfrm>
              <a:off x="8375375" y="2260506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201F32EE-A409-4389-8F91-1F0026E19263}"/>
                </a:ext>
              </a:extLst>
            </p:cNvPr>
            <p:cNvSpPr txBox="1"/>
            <p:nvPr/>
          </p:nvSpPr>
          <p:spPr>
            <a:xfrm>
              <a:off x="8375375" y="2629838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0888033-AA22-4D42-9717-166D2E46819A}"/>
                </a:ext>
              </a:extLst>
            </p:cNvPr>
            <p:cNvSpPr/>
            <p:nvPr/>
          </p:nvSpPr>
          <p:spPr>
            <a:xfrm>
              <a:off x="9462793" y="154765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9825415D-9C0B-4FD3-8E7B-17DE9A2B53A9}"/>
                </a:ext>
              </a:extLst>
            </p:cNvPr>
            <p:cNvSpPr/>
            <p:nvPr/>
          </p:nvSpPr>
          <p:spPr>
            <a:xfrm>
              <a:off x="9462793" y="192000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8CC0C884-4EB5-463E-994C-9832234C9BD0}"/>
                </a:ext>
              </a:extLst>
            </p:cNvPr>
            <p:cNvSpPr/>
            <p:nvPr/>
          </p:nvSpPr>
          <p:spPr>
            <a:xfrm>
              <a:off x="9462793" y="229234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女</a:t>
              </a:r>
              <a:endParaRPr kumimoji="1" lang="ja-JP" altLang="en-US" sz="1200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8B547F45-4CA1-440B-B4FD-27DBBB49EC14}"/>
                </a:ext>
              </a:extLst>
            </p:cNvPr>
            <p:cNvSpPr/>
            <p:nvPr/>
          </p:nvSpPr>
          <p:spPr>
            <a:xfrm>
              <a:off x="9462793" y="266469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E11C16DD-1AE8-48EF-BDB4-53231855A0BD}"/>
              </a:ext>
            </a:extLst>
          </p:cNvPr>
          <p:cNvGrpSpPr/>
          <p:nvPr/>
        </p:nvGrpSpPr>
        <p:grpSpPr>
          <a:xfrm>
            <a:off x="8578188" y="3363190"/>
            <a:ext cx="2014153" cy="1396929"/>
            <a:chOff x="4681611" y="413956"/>
            <a:chExt cx="2104583" cy="1899196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F6590DB-A22F-42B2-8164-ACD3AAD4645F}"/>
                </a:ext>
              </a:extLst>
            </p:cNvPr>
            <p:cNvSpPr/>
            <p:nvPr/>
          </p:nvSpPr>
          <p:spPr>
            <a:xfrm>
              <a:off x="4746275" y="413956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5A89B6C-5C3C-4B30-9D01-E97569BE774E}"/>
                </a:ext>
              </a:extLst>
            </p:cNvPr>
            <p:cNvSpPr txBox="1"/>
            <p:nvPr/>
          </p:nvSpPr>
          <p:spPr>
            <a:xfrm>
              <a:off x="4681611" y="451224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デイジー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76EE87B-58C8-4497-BD3F-3E5D60280B49}"/>
                </a:ext>
              </a:extLst>
            </p:cNvPr>
            <p:cNvSpPr txBox="1"/>
            <p:nvPr/>
          </p:nvSpPr>
          <p:spPr>
            <a:xfrm>
              <a:off x="4841002" y="770058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955C213-BE15-4CBB-BE5E-E481D199F94E}"/>
                </a:ext>
              </a:extLst>
            </p:cNvPr>
            <p:cNvSpPr txBox="1"/>
            <p:nvPr/>
          </p:nvSpPr>
          <p:spPr>
            <a:xfrm>
              <a:off x="4841002" y="1139390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A277CD90-B247-4FE9-B269-C9A026C1F5E8}"/>
                </a:ext>
              </a:extLst>
            </p:cNvPr>
            <p:cNvSpPr txBox="1"/>
            <p:nvPr/>
          </p:nvSpPr>
          <p:spPr>
            <a:xfrm>
              <a:off x="4841002" y="1508722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D87D72E3-08B3-4D5A-A6B4-60B1611433ED}"/>
                </a:ext>
              </a:extLst>
            </p:cNvPr>
            <p:cNvSpPr txBox="1"/>
            <p:nvPr/>
          </p:nvSpPr>
          <p:spPr>
            <a:xfrm>
              <a:off x="4841002" y="1878054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0D0CB18-6CAB-4F28-80DE-835589D8D9AD}"/>
                </a:ext>
              </a:extLst>
            </p:cNvPr>
            <p:cNvSpPr/>
            <p:nvPr/>
          </p:nvSpPr>
          <p:spPr>
            <a:xfrm>
              <a:off x="5928420" y="79587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7916E3C-60B2-4540-A919-289515B4E354}"/>
                </a:ext>
              </a:extLst>
            </p:cNvPr>
            <p:cNvSpPr/>
            <p:nvPr/>
          </p:nvSpPr>
          <p:spPr>
            <a:xfrm>
              <a:off x="5928420" y="116821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5121F8-0CE3-4DB2-B6F6-4A07554994BE}"/>
                </a:ext>
              </a:extLst>
            </p:cNvPr>
            <p:cNvSpPr/>
            <p:nvPr/>
          </p:nvSpPr>
          <p:spPr>
            <a:xfrm>
              <a:off x="5928420" y="154056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女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D550A60-9AA5-4B51-A2E5-80D03B34EC26}"/>
                </a:ext>
              </a:extLst>
            </p:cNvPr>
            <p:cNvSpPr/>
            <p:nvPr/>
          </p:nvSpPr>
          <p:spPr>
            <a:xfrm>
              <a:off x="5928420" y="1912908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5F1F4D76-FC4F-4CED-9AAA-4B3146797B41}"/>
              </a:ext>
            </a:extLst>
          </p:cNvPr>
          <p:cNvGrpSpPr/>
          <p:nvPr/>
        </p:nvGrpSpPr>
        <p:grpSpPr>
          <a:xfrm>
            <a:off x="42506" y="3369186"/>
            <a:ext cx="2014153" cy="1396929"/>
            <a:chOff x="9446537" y="4405290"/>
            <a:chExt cx="2104583" cy="1899196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59A4AA5-A5A0-4637-91FD-1808505E55FF}"/>
                </a:ext>
              </a:extLst>
            </p:cNvPr>
            <p:cNvSpPr/>
            <p:nvPr/>
          </p:nvSpPr>
          <p:spPr>
            <a:xfrm>
              <a:off x="9511201" y="4405290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990FB5C-D9F1-4CA1-9583-08585F5E208E}"/>
                </a:ext>
              </a:extLst>
            </p:cNvPr>
            <p:cNvSpPr txBox="1"/>
            <p:nvPr/>
          </p:nvSpPr>
          <p:spPr>
            <a:xfrm>
              <a:off x="9446537" y="4442558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マリオ</a:t>
              </a:r>
              <a:endParaRPr kumimoji="1" lang="ja-JP" altLang="en-US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076059D7-B4A0-49B1-B58F-629D46C0B90F}"/>
                </a:ext>
              </a:extLst>
            </p:cNvPr>
            <p:cNvSpPr txBox="1"/>
            <p:nvPr/>
          </p:nvSpPr>
          <p:spPr>
            <a:xfrm>
              <a:off x="9605928" y="4761392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A056D7B6-7A16-414F-BAAC-9041608210DB}"/>
                </a:ext>
              </a:extLst>
            </p:cNvPr>
            <p:cNvSpPr txBox="1"/>
            <p:nvPr/>
          </p:nvSpPr>
          <p:spPr>
            <a:xfrm>
              <a:off x="9605928" y="5130724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7AA81559-2B3D-412F-9CE9-E98FE350A989}"/>
                </a:ext>
              </a:extLst>
            </p:cNvPr>
            <p:cNvSpPr txBox="1"/>
            <p:nvPr/>
          </p:nvSpPr>
          <p:spPr>
            <a:xfrm>
              <a:off x="9605928" y="5500056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4C6F46A-9537-4299-ABA1-68C6FF8999A8}"/>
                </a:ext>
              </a:extLst>
            </p:cNvPr>
            <p:cNvSpPr txBox="1"/>
            <p:nvPr/>
          </p:nvSpPr>
          <p:spPr>
            <a:xfrm>
              <a:off x="9605928" y="5869388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4471AE96-4EF2-4D99-AFE3-67391325F4A8}"/>
                </a:ext>
              </a:extLst>
            </p:cNvPr>
            <p:cNvSpPr/>
            <p:nvPr/>
          </p:nvSpPr>
          <p:spPr>
            <a:xfrm>
              <a:off x="10693346" y="478720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ED5246E4-E0C5-49CE-96C3-FE59BB05F21A}"/>
                </a:ext>
              </a:extLst>
            </p:cNvPr>
            <p:cNvSpPr/>
            <p:nvPr/>
          </p:nvSpPr>
          <p:spPr>
            <a:xfrm>
              <a:off x="10693346" y="515955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true</a:t>
              </a:r>
              <a:endParaRPr kumimoji="1" lang="ja-JP" altLang="en-US" sz="1200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F54FB38-276E-46CF-AA45-E69E34959526}"/>
                </a:ext>
              </a:extLst>
            </p:cNvPr>
            <p:cNvSpPr/>
            <p:nvPr/>
          </p:nvSpPr>
          <p:spPr>
            <a:xfrm>
              <a:off x="10693346" y="553189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男</a:t>
              </a: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72C21F57-DA47-48C9-8BB4-0698FE9E10D5}"/>
                </a:ext>
              </a:extLst>
            </p:cNvPr>
            <p:cNvSpPr/>
            <p:nvPr/>
          </p:nvSpPr>
          <p:spPr>
            <a:xfrm>
              <a:off x="10693346" y="590424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78E3AAFD-FDEF-43B4-B732-655FD564831E}"/>
              </a:ext>
            </a:extLst>
          </p:cNvPr>
          <p:cNvGrpSpPr/>
          <p:nvPr/>
        </p:nvGrpSpPr>
        <p:grpSpPr>
          <a:xfrm>
            <a:off x="4081847" y="5284324"/>
            <a:ext cx="2014153" cy="1396929"/>
            <a:chOff x="10665040" y="1155470"/>
            <a:chExt cx="2104583" cy="1899196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C07C5EF4-49D6-4F81-A3DA-A75E1E2F6AA2}"/>
                </a:ext>
              </a:extLst>
            </p:cNvPr>
            <p:cNvSpPr/>
            <p:nvPr/>
          </p:nvSpPr>
          <p:spPr>
            <a:xfrm>
              <a:off x="10729704" y="1155470"/>
              <a:ext cx="2039919" cy="18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F09C6CCB-7285-4018-A384-D7FAB2CD16BE}"/>
                </a:ext>
              </a:extLst>
            </p:cNvPr>
            <p:cNvSpPr txBox="1"/>
            <p:nvPr/>
          </p:nvSpPr>
          <p:spPr>
            <a:xfrm>
              <a:off x="10665040" y="1192738"/>
              <a:ext cx="2039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クッパ</a:t>
              </a: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1B458DF0-34F2-4487-BC3C-31EB9238C6B7}"/>
                </a:ext>
              </a:extLst>
            </p:cNvPr>
            <p:cNvSpPr txBox="1"/>
            <p:nvPr/>
          </p:nvSpPr>
          <p:spPr>
            <a:xfrm>
              <a:off x="10824431" y="1511572"/>
              <a:ext cx="60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</a:t>
              </a:r>
              <a:r>
                <a:rPr kumimoji="1" lang="en-US" altLang="ja-JP" sz="1200" dirty="0"/>
                <a:t>s-a</a:t>
              </a:r>
              <a:endParaRPr kumimoji="1" lang="ja-JP" altLang="en-US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34CD1BA-94E6-4290-9DF6-3666C7FE74F4}"/>
                </a:ext>
              </a:extLst>
            </p:cNvPr>
            <p:cNvSpPr txBox="1"/>
            <p:nvPr/>
          </p:nvSpPr>
          <p:spPr>
            <a:xfrm>
              <a:off x="10824431" y="1880904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武器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FA3D4F31-45FC-4DD1-9F8C-9F12A479FF3D}"/>
                </a:ext>
              </a:extLst>
            </p:cNvPr>
            <p:cNvSpPr txBox="1"/>
            <p:nvPr/>
          </p:nvSpPr>
          <p:spPr>
            <a:xfrm>
              <a:off x="10824431" y="2250236"/>
              <a:ext cx="70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性別</a:t>
              </a:r>
              <a:endParaRPr kumimoji="1" lang="ja-JP" altLang="en-US" sz="1200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AE196018-C0E6-4DD3-9179-C949B23EDB40}"/>
                </a:ext>
              </a:extLst>
            </p:cNvPr>
            <p:cNvSpPr txBox="1"/>
            <p:nvPr/>
          </p:nvSpPr>
          <p:spPr>
            <a:xfrm>
              <a:off x="10824431" y="2619568"/>
              <a:ext cx="112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タイトル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B960AA0D-D0A1-4FCD-B17B-9EC86C17EAE2}"/>
                </a:ext>
              </a:extLst>
            </p:cNvPr>
            <p:cNvSpPr/>
            <p:nvPr/>
          </p:nvSpPr>
          <p:spPr>
            <a:xfrm>
              <a:off x="11911849" y="1537384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22035FFC-FE67-4AD3-B8BA-9D60C590C9B2}"/>
                </a:ext>
              </a:extLst>
            </p:cNvPr>
            <p:cNvSpPr/>
            <p:nvPr/>
          </p:nvSpPr>
          <p:spPr>
            <a:xfrm>
              <a:off x="11911849" y="1909730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false</a:t>
              </a:r>
              <a:endParaRPr kumimoji="1" lang="ja-JP" altLang="en-US" sz="1200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ABB37213-5F98-425E-9B07-3AE989D0F273}"/>
                </a:ext>
              </a:extLst>
            </p:cNvPr>
            <p:cNvSpPr/>
            <p:nvPr/>
          </p:nvSpPr>
          <p:spPr>
            <a:xfrm>
              <a:off x="11911849" y="2282076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男</a:t>
              </a: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37BC9E1-EC72-4F52-A205-656593639532}"/>
                </a:ext>
              </a:extLst>
            </p:cNvPr>
            <p:cNvSpPr/>
            <p:nvPr/>
          </p:nvSpPr>
          <p:spPr>
            <a:xfrm>
              <a:off x="11911849" y="2654422"/>
              <a:ext cx="728448" cy="303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9DF11B59-103C-42DA-B5AC-E935E14BC3A0}"/>
              </a:ext>
            </a:extLst>
          </p:cNvPr>
          <p:cNvGrpSpPr/>
          <p:nvPr/>
        </p:nvGrpSpPr>
        <p:grpSpPr>
          <a:xfrm>
            <a:off x="8035017" y="522710"/>
            <a:ext cx="1710077" cy="672575"/>
            <a:chOff x="1593908" y="2608976"/>
            <a:chExt cx="1786855" cy="914400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0A8F9EC3-44BA-42CF-B3FE-C164A2BB025C}"/>
                </a:ext>
              </a:extLst>
            </p:cNvPr>
            <p:cNvSpPr/>
            <p:nvPr/>
          </p:nvSpPr>
          <p:spPr>
            <a:xfrm>
              <a:off x="1593908" y="2608976"/>
              <a:ext cx="1786855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0515DA1-EC36-4058-A406-2036B39C4FB9}"/>
                </a:ext>
              </a:extLst>
            </p:cNvPr>
            <p:cNvSpPr txBox="1"/>
            <p:nvPr/>
          </p:nvSpPr>
          <p:spPr>
            <a:xfrm>
              <a:off x="1872266" y="2667590"/>
              <a:ext cx="1412722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ゲームタイトル</a:t>
              </a:r>
              <a:endParaRPr kumimoji="1" lang="ja-JP" altLang="en-US" sz="12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1ADED76F-DE09-4EF1-A82F-E27211D52E18}"/>
                </a:ext>
              </a:extLst>
            </p:cNvPr>
            <p:cNvSpPr txBox="1"/>
            <p:nvPr/>
          </p:nvSpPr>
          <p:spPr>
            <a:xfrm>
              <a:off x="1736521" y="3036706"/>
              <a:ext cx="562062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ako</a:t>
              </a:r>
              <a:endParaRPr kumimoji="1" lang="ja-JP" altLang="en-US" sz="1200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959F765-DE79-43AE-8F51-99BBFAAB37BA}"/>
                </a:ext>
              </a:extLst>
            </p:cNvPr>
            <p:cNvSpPr/>
            <p:nvPr/>
          </p:nvSpPr>
          <p:spPr>
            <a:xfrm>
              <a:off x="2394357" y="3073974"/>
              <a:ext cx="890631" cy="29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CC596A39-6DC4-4716-9FD9-5C3E4DF50214}"/>
              </a:ext>
            </a:extLst>
          </p:cNvPr>
          <p:cNvGrpSpPr/>
          <p:nvPr/>
        </p:nvGrpSpPr>
        <p:grpSpPr>
          <a:xfrm>
            <a:off x="8048841" y="1578487"/>
            <a:ext cx="1710077" cy="672575"/>
            <a:chOff x="1593908" y="2608976"/>
            <a:chExt cx="1786855" cy="914400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736FCCD4-31FF-4E2C-AE0E-AC71BA39A551}"/>
                </a:ext>
              </a:extLst>
            </p:cNvPr>
            <p:cNvSpPr/>
            <p:nvPr/>
          </p:nvSpPr>
          <p:spPr>
            <a:xfrm>
              <a:off x="1593908" y="2608976"/>
              <a:ext cx="1786855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F8B72AFC-EFF9-4499-BBEC-59D20711A4BC}"/>
                </a:ext>
              </a:extLst>
            </p:cNvPr>
            <p:cNvSpPr txBox="1"/>
            <p:nvPr/>
          </p:nvSpPr>
          <p:spPr>
            <a:xfrm>
              <a:off x="1872266" y="2667590"/>
              <a:ext cx="1412722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スーパーマリオ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BB2E720D-2FDD-4A2F-8C74-220C0F7BE28E}"/>
                </a:ext>
              </a:extLst>
            </p:cNvPr>
            <p:cNvSpPr txBox="1"/>
            <p:nvPr/>
          </p:nvSpPr>
          <p:spPr>
            <a:xfrm>
              <a:off x="1736521" y="3036706"/>
              <a:ext cx="562062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is-a</a:t>
              </a:r>
              <a:endParaRPr kumimoji="1" lang="ja-JP" altLang="en-US" sz="1200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42FEE133-B2ED-4C7A-B6DC-634CF32913A4}"/>
                </a:ext>
              </a:extLst>
            </p:cNvPr>
            <p:cNvSpPr/>
            <p:nvPr/>
          </p:nvSpPr>
          <p:spPr>
            <a:xfrm>
              <a:off x="2394357" y="3073974"/>
              <a:ext cx="890631" cy="29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A64EF92-CF70-4065-A9B6-E11D2D396C49}"/>
              </a:ext>
            </a:extLst>
          </p:cNvPr>
          <p:cNvCxnSpPr>
            <a:stCxn id="16" idx="0"/>
            <a:endCxn id="2" idx="2"/>
          </p:cNvCxnSpPr>
          <p:nvPr/>
        </p:nvCxnSpPr>
        <p:spPr>
          <a:xfrm flipV="1">
            <a:off x="1719965" y="1679103"/>
            <a:ext cx="39247" cy="85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CB03890B-5349-431F-9CC1-7A682151E51C}"/>
              </a:ext>
            </a:extLst>
          </p:cNvPr>
          <p:cNvCxnSpPr>
            <a:stCxn id="20" idx="0"/>
            <a:endCxn id="2" idx="2"/>
          </p:cNvCxnSpPr>
          <p:nvPr/>
        </p:nvCxnSpPr>
        <p:spPr>
          <a:xfrm flipH="1" flipV="1">
            <a:off x="1759212" y="1679103"/>
            <a:ext cx="1959691" cy="85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7E9556A4-6447-40C5-8F2B-A1013CEDF704}"/>
              </a:ext>
            </a:extLst>
          </p:cNvPr>
          <p:cNvCxnSpPr>
            <a:stCxn id="24" idx="0"/>
            <a:endCxn id="2" idx="2"/>
          </p:cNvCxnSpPr>
          <p:nvPr/>
        </p:nvCxnSpPr>
        <p:spPr>
          <a:xfrm flipH="1" flipV="1">
            <a:off x="1759212" y="1679103"/>
            <a:ext cx="3899285" cy="8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7E11E72-8E82-49A3-B00F-0BC2364D8871}"/>
              </a:ext>
            </a:extLst>
          </p:cNvPr>
          <p:cNvCxnSpPr>
            <a:stCxn id="95" idx="0"/>
            <a:endCxn id="13" idx="2"/>
          </p:cNvCxnSpPr>
          <p:nvPr/>
        </p:nvCxnSpPr>
        <p:spPr>
          <a:xfrm flipH="1" flipV="1">
            <a:off x="1382768" y="2861133"/>
            <a:ext cx="201548" cy="7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0241FE-AF7A-4D25-A5E7-CBBD73B926B1}"/>
              </a:ext>
            </a:extLst>
          </p:cNvPr>
          <p:cNvCxnSpPr>
            <a:stCxn id="44" idx="0"/>
            <a:endCxn id="13" idx="2"/>
          </p:cNvCxnSpPr>
          <p:nvPr/>
        </p:nvCxnSpPr>
        <p:spPr>
          <a:xfrm flipH="1" flipV="1">
            <a:off x="1382768" y="2861133"/>
            <a:ext cx="2336194" cy="7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8FAEDD95-E512-40EE-927D-7619AF989F47}"/>
              </a:ext>
            </a:extLst>
          </p:cNvPr>
          <p:cNvCxnSpPr>
            <a:stCxn id="55" idx="0"/>
            <a:endCxn id="13" idx="2"/>
          </p:cNvCxnSpPr>
          <p:nvPr/>
        </p:nvCxnSpPr>
        <p:spPr>
          <a:xfrm flipH="1" flipV="1">
            <a:off x="1382768" y="2861133"/>
            <a:ext cx="4505441" cy="7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DADB1DF-69F7-4FD4-A810-962081F2AB26}"/>
              </a:ext>
            </a:extLst>
          </p:cNvPr>
          <p:cNvCxnSpPr>
            <a:stCxn id="75" idx="0"/>
            <a:endCxn id="13" idx="2"/>
          </p:cNvCxnSpPr>
          <p:nvPr/>
        </p:nvCxnSpPr>
        <p:spPr>
          <a:xfrm flipH="1" flipV="1">
            <a:off x="1382768" y="2861133"/>
            <a:ext cx="6655652" cy="7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A52C790-FBA5-4DBE-82B4-80EDC08D5FB2}"/>
              </a:ext>
            </a:extLst>
          </p:cNvPr>
          <p:cNvCxnSpPr>
            <a:stCxn id="85" idx="0"/>
            <a:endCxn id="13" idx="2"/>
          </p:cNvCxnSpPr>
          <p:nvPr/>
        </p:nvCxnSpPr>
        <p:spPr>
          <a:xfrm flipH="1" flipV="1">
            <a:off x="1382768" y="2861133"/>
            <a:ext cx="8737230" cy="7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39B91646-C10A-42E2-A9C9-C83C45089B3F}"/>
              </a:ext>
            </a:extLst>
          </p:cNvPr>
          <p:cNvCxnSpPr>
            <a:stCxn id="65" idx="0"/>
            <a:endCxn id="17" idx="2"/>
          </p:cNvCxnSpPr>
          <p:nvPr/>
        </p:nvCxnSpPr>
        <p:spPr>
          <a:xfrm flipH="1" flipV="1">
            <a:off x="3381706" y="2861133"/>
            <a:ext cx="134718" cy="269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D74A3FA-7E8D-4577-8778-D19E65227ED7}"/>
              </a:ext>
            </a:extLst>
          </p:cNvPr>
          <p:cNvCxnSpPr>
            <a:stCxn id="105" idx="0"/>
            <a:endCxn id="17" idx="2"/>
          </p:cNvCxnSpPr>
          <p:nvPr/>
        </p:nvCxnSpPr>
        <p:spPr>
          <a:xfrm flipH="1" flipV="1">
            <a:off x="3381706" y="2861133"/>
            <a:ext cx="2241951" cy="27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2FB7311D-C61B-4741-9CA2-A1B12AA6E566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H="1" flipV="1">
            <a:off x="5321300" y="2875987"/>
            <a:ext cx="2440783" cy="270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9BB48A8A-E074-4FA4-8822-2B566BF5149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29212" y="58113"/>
            <a:ext cx="330445" cy="46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D8C80547-961A-4966-9A29-D5E59EF3A8E6}"/>
              </a:ext>
            </a:extLst>
          </p:cNvPr>
          <p:cNvCxnSpPr>
            <a:stCxn id="68" idx="0"/>
            <a:endCxn id="128" idx="2"/>
          </p:cNvCxnSpPr>
          <p:nvPr/>
        </p:nvCxnSpPr>
        <p:spPr>
          <a:xfrm flipV="1">
            <a:off x="3516424" y="2251062"/>
            <a:ext cx="5387456" cy="41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632538E2-2410-4850-8C46-E12FC4FA7B90}"/>
              </a:ext>
            </a:extLst>
          </p:cNvPr>
          <p:cNvCxnSpPr>
            <a:stCxn id="108" idx="0"/>
            <a:endCxn id="128" idx="2"/>
          </p:cNvCxnSpPr>
          <p:nvPr/>
        </p:nvCxnSpPr>
        <p:spPr>
          <a:xfrm flipV="1">
            <a:off x="5623657" y="2251062"/>
            <a:ext cx="3280223" cy="413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BFFAC36D-D685-4741-A36A-2983DADD3E47}"/>
              </a:ext>
            </a:extLst>
          </p:cNvPr>
          <p:cNvCxnSpPr>
            <a:stCxn id="37" idx="0"/>
            <a:endCxn id="128" idx="2"/>
          </p:cNvCxnSpPr>
          <p:nvPr/>
        </p:nvCxnSpPr>
        <p:spPr>
          <a:xfrm flipV="1">
            <a:off x="7762083" y="2251062"/>
            <a:ext cx="1141797" cy="414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91A5BA54-28AF-486E-8622-97D4C9F33E75}"/>
              </a:ext>
            </a:extLst>
          </p:cNvPr>
          <p:cNvCxnSpPr>
            <a:stCxn id="88" idx="0"/>
            <a:endCxn id="128" idx="2"/>
          </p:cNvCxnSpPr>
          <p:nvPr/>
        </p:nvCxnSpPr>
        <p:spPr>
          <a:xfrm flipH="1" flipV="1">
            <a:off x="8903880" y="2251062"/>
            <a:ext cx="1216118" cy="22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A2B9BD03-A60D-4B8D-BA1F-A0342216EA76}"/>
              </a:ext>
            </a:extLst>
          </p:cNvPr>
          <p:cNvCxnSpPr>
            <a:stCxn id="78" idx="0"/>
            <a:endCxn id="128" idx="2"/>
          </p:cNvCxnSpPr>
          <p:nvPr/>
        </p:nvCxnSpPr>
        <p:spPr>
          <a:xfrm flipV="1">
            <a:off x="8038420" y="2251062"/>
            <a:ext cx="865460" cy="221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066B314C-7B91-4C7D-80B1-1DBCBC0191F3}"/>
              </a:ext>
            </a:extLst>
          </p:cNvPr>
          <p:cNvCxnSpPr>
            <a:stCxn id="58" idx="0"/>
            <a:endCxn id="128" idx="2"/>
          </p:cNvCxnSpPr>
          <p:nvPr/>
        </p:nvCxnSpPr>
        <p:spPr>
          <a:xfrm flipV="1">
            <a:off x="5888209" y="2251062"/>
            <a:ext cx="3015671" cy="221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BFCF576C-34F9-4820-81B6-234005164198}"/>
              </a:ext>
            </a:extLst>
          </p:cNvPr>
          <p:cNvCxnSpPr>
            <a:stCxn id="131" idx="0"/>
            <a:endCxn id="123" idx="2"/>
          </p:cNvCxnSpPr>
          <p:nvPr/>
        </p:nvCxnSpPr>
        <p:spPr>
          <a:xfrm flipH="1" flipV="1">
            <a:off x="8890056" y="1195285"/>
            <a:ext cx="351021" cy="72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862A43AE-B55D-40F9-AF30-B8FEA774A91F}"/>
              </a:ext>
            </a:extLst>
          </p:cNvPr>
          <p:cNvCxnSpPr>
            <a:stCxn id="126" idx="0"/>
          </p:cNvCxnSpPr>
          <p:nvPr/>
        </p:nvCxnSpPr>
        <p:spPr>
          <a:xfrm flipH="1" flipV="1">
            <a:off x="8989634" y="192255"/>
            <a:ext cx="237619" cy="6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E438EFDC-3DCB-4C9B-B25A-0D7CF53E700B}"/>
              </a:ext>
            </a:extLst>
          </p:cNvPr>
          <p:cNvCxnSpPr>
            <a:stCxn id="47" idx="0"/>
            <a:endCxn id="128" idx="2"/>
          </p:cNvCxnSpPr>
          <p:nvPr/>
        </p:nvCxnSpPr>
        <p:spPr>
          <a:xfrm flipV="1">
            <a:off x="3718962" y="2251062"/>
            <a:ext cx="5184918" cy="221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EE7919E5-B994-4111-B522-95552F699522}"/>
              </a:ext>
            </a:extLst>
          </p:cNvPr>
          <p:cNvCxnSpPr>
            <a:stCxn id="98" idx="0"/>
            <a:endCxn id="128" idx="2"/>
          </p:cNvCxnSpPr>
          <p:nvPr/>
        </p:nvCxnSpPr>
        <p:spPr>
          <a:xfrm flipV="1">
            <a:off x="1584316" y="2251062"/>
            <a:ext cx="7319564" cy="222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5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105</Words>
  <Application>Microsoft Office PowerPoint</Application>
  <PresentationFormat>ワイド画面</PresentationFormat>
  <Paragraphs>93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池口 弘尚</dc:creator>
  <cp:lastModifiedBy>池口 弘尚</cp:lastModifiedBy>
  <cp:revision>11</cp:revision>
  <dcterms:created xsi:type="dcterms:W3CDTF">2019-10-29T00:30:22Z</dcterms:created>
  <dcterms:modified xsi:type="dcterms:W3CDTF">2019-10-30T12:25:44Z</dcterms:modified>
</cp:coreProperties>
</file>