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F0F19-6058-4B95-A9B3-5649DDFD2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8DEBCE-C688-4C17-84DB-CD9B7C329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C381E-A163-41E4-B0B3-6B9DE6B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2C562-9843-4A7C-A352-94F30581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7B8EA-1A69-4D69-89C1-EE1FE646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29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32EE4-93A1-4635-9AE8-AF8DE3A1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9E080C-781B-4B74-A63D-AC50CEB0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B5990-2DDC-47EE-886F-4B44AFB8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652E06-713B-4823-93D7-B8EBDB7D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18378-07DA-49A2-BA13-5ECA379F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0A243B-9622-4F7A-AA10-70FF510C4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64754-F3E9-4C68-BB02-EB64A628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0BA1E-3551-49AF-B614-28291F91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CF0E2-EFA1-4C82-AC3B-5E8B7B4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9FB15-FB9A-4A33-A8D7-4B480445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0241-D37F-47DE-9882-78B6BA5D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C0F45-E91F-4E32-8705-8F45C030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A0FD5-75E7-4402-B58C-36CC79CE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8126D-467F-4CEB-BE92-C664B195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91085-4D40-4113-A672-D05EE18E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EBAD9-7A67-41D2-9588-617DC4F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813CF9-F9F1-4450-8D9F-BD4711A0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3353D-FB82-4758-929D-93378E4C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28780-B7EA-4579-B018-9DE1FED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E013C-66CA-45C9-8EA2-EB04A44B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35CAE-DB5F-4CBB-A254-FB06051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6B9D5-ED0E-40E3-8E12-8008D197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63581F-3FD2-43CA-9E6E-4421753E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029F2-D4DC-4790-B137-E41377B7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436D8-504C-4AA2-AA2E-EA4A895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D64E5C-5B1E-4C40-AF4A-33901EC8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1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16D71-0A72-4EB2-A8C2-5A6C2B41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4F7006-ACFF-46AF-8EE5-8247480F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67788A-45DC-4FD3-BE45-579B0094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E75FBC-CBA5-4A21-BAF6-4683F4DA8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DCEC02-1113-423C-9089-A10EDD57D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309DCB-ABB9-4AB8-BCF6-BBE89D5F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D63E45-A344-4E8D-9B48-D67CEF50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BFA269-0446-4B48-9445-9DABA218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80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6FE58-9206-4807-B6DB-E455465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B2F5DC-AC9F-47DA-94CE-1CD6F725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1C2CA9-7A32-41CD-848C-B29632D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82AA0A-1EED-4430-88A0-560B5FC2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1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068B82-E6D4-4787-A884-D2F33F92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102139-A023-486E-B51E-DFB55F6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3E81A5-FFB3-4D97-9E2E-946A7E20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1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E2333-C543-4DEC-B9FE-CB2D17E3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224DF-B2C2-4B2D-8A8A-DA930A48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B2852-BB77-45BF-A3E3-77EDD037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E831E-A021-4B34-A2D4-7309FFA8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6AB1AC-8C9C-4B8A-99C1-826D50CA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44E440-FAB6-4EBE-B5AD-3909A7AC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B62D6-4E92-4CDC-982C-CF06042F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3BE960-C683-4295-8F6B-885F7243B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59F50F-0083-4CA9-88A8-038B6FD6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3DF725-3233-411B-99EC-5AEDE8D2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08ABD2-7E89-458B-A5DF-B983AA65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D847B9-5BB0-4DF7-8239-4301DF2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3C4ABB-E84E-4D13-AA3A-7B940CFE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B46D2-09B7-40A6-9B39-B959DF2D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05A5F-969D-4893-B8C6-B02D0CC46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A97D-301A-4842-9C71-C9FECC2D9842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02E91-8F62-445C-80AC-433465CC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45B7-01EF-42F4-90E3-1D3A803D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5E8C-9F30-459D-8EE8-BBEDDD88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F924E0-4A9F-46E4-A9C6-06DD48ED2225}"/>
              </a:ext>
            </a:extLst>
          </p:cNvPr>
          <p:cNvSpPr txBox="1"/>
          <p:nvPr/>
        </p:nvSpPr>
        <p:spPr>
          <a:xfrm>
            <a:off x="5306785" y="324433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大原拓人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B40DA7-4BA4-42B0-B049-A29FB8DDEC9F}"/>
              </a:ext>
            </a:extLst>
          </p:cNvPr>
          <p:cNvSpPr txBox="1"/>
          <p:nvPr/>
        </p:nvSpPr>
        <p:spPr>
          <a:xfrm>
            <a:off x="5081846" y="2208014"/>
            <a:ext cx="20283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長距離ランナー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22B152-FC10-4F2D-B225-6BE665927EA7}"/>
              </a:ext>
            </a:extLst>
          </p:cNvPr>
          <p:cNvSpPr txBox="1"/>
          <p:nvPr/>
        </p:nvSpPr>
        <p:spPr>
          <a:xfrm>
            <a:off x="5306783" y="117169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陸上部員</a:t>
            </a:r>
            <a:endParaRPr kumimoji="1"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DC78101-C926-4105-8FA0-D797E5D008AA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H="1" flipV="1">
            <a:off x="6095999" y="2577346"/>
            <a:ext cx="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A11CB5-2AC3-40B4-B217-285B1A6D466B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6095998" y="1541026"/>
            <a:ext cx="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7168AF-56F1-4F65-87EB-F2D76399B01F}"/>
              </a:ext>
            </a:extLst>
          </p:cNvPr>
          <p:cNvSpPr txBox="1"/>
          <p:nvPr/>
        </p:nvSpPr>
        <p:spPr>
          <a:xfrm>
            <a:off x="6100409" y="1617410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9204E3-323B-427B-ACDF-5AB279E4E980}"/>
              </a:ext>
            </a:extLst>
          </p:cNvPr>
          <p:cNvSpPr txBox="1"/>
          <p:nvPr/>
        </p:nvSpPr>
        <p:spPr>
          <a:xfrm>
            <a:off x="6095997" y="2653730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36232-F44E-4AAD-8F18-E387DC6F73C9}"/>
              </a:ext>
            </a:extLst>
          </p:cNvPr>
          <p:cNvSpPr txBox="1"/>
          <p:nvPr/>
        </p:nvSpPr>
        <p:spPr>
          <a:xfrm>
            <a:off x="2996340" y="220801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Xperia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73C798-A619-486E-8ABB-71768D77770A}"/>
              </a:ext>
            </a:extLst>
          </p:cNvPr>
          <p:cNvSpPr txBox="1"/>
          <p:nvPr/>
        </p:nvSpPr>
        <p:spPr>
          <a:xfrm>
            <a:off x="2996339" y="117169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スマホ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A9A08E8-5AF7-4308-A3B9-36094E584150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flipH="1" flipV="1">
            <a:off x="3785555" y="2577346"/>
            <a:ext cx="1521230" cy="8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E56AD6-30D9-439D-AA87-F8BBC72A5FFF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3785554" y="1541026"/>
            <a:ext cx="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887690-1B62-475F-BC3D-0D84B4DE722D}"/>
              </a:ext>
            </a:extLst>
          </p:cNvPr>
          <p:cNvSpPr txBox="1"/>
          <p:nvPr/>
        </p:nvSpPr>
        <p:spPr>
          <a:xfrm>
            <a:off x="3781144" y="1617410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6F15EC-60B9-47CE-B8E3-ECBD4647F161}"/>
              </a:ext>
            </a:extLst>
          </p:cNvPr>
          <p:cNvSpPr txBox="1"/>
          <p:nvPr/>
        </p:nvSpPr>
        <p:spPr>
          <a:xfrm>
            <a:off x="3132043" y="2653730"/>
            <a:ext cx="79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has-a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4A25EF-F530-4F38-B57D-3F6DA4855944}"/>
              </a:ext>
            </a:extLst>
          </p:cNvPr>
          <p:cNvSpPr txBox="1"/>
          <p:nvPr/>
        </p:nvSpPr>
        <p:spPr>
          <a:xfrm>
            <a:off x="2991928" y="13537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iPhone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AA688F0-CCC6-4C69-A203-65BB3886CD36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>
            <a:off x="3781143" y="504706"/>
            <a:ext cx="44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A333F39-1646-431C-A00A-157312C7DC8C}"/>
              </a:ext>
            </a:extLst>
          </p:cNvPr>
          <p:cNvSpPr txBox="1"/>
          <p:nvPr/>
        </p:nvSpPr>
        <p:spPr>
          <a:xfrm>
            <a:off x="3781142" y="583243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CCF7DB-26B9-425B-A8AA-F24FABCC5F28}"/>
              </a:ext>
            </a:extLst>
          </p:cNvPr>
          <p:cNvSpPr txBox="1"/>
          <p:nvPr/>
        </p:nvSpPr>
        <p:spPr>
          <a:xfrm>
            <a:off x="7617231" y="220801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冴えカノ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02D9722-5929-4A54-B948-AE2065E0B2BD}"/>
              </a:ext>
            </a:extLst>
          </p:cNvPr>
          <p:cNvCxnSpPr>
            <a:cxnSpLocks/>
            <a:stCxn id="4" idx="3"/>
            <a:endCxn id="29" idx="2"/>
          </p:cNvCxnSpPr>
          <p:nvPr/>
        </p:nvCxnSpPr>
        <p:spPr>
          <a:xfrm flipV="1">
            <a:off x="6885214" y="2577346"/>
            <a:ext cx="1521232" cy="8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4034089-968F-470C-B2BE-80DE32C1A8ED}"/>
              </a:ext>
            </a:extLst>
          </p:cNvPr>
          <p:cNvSpPr txBox="1"/>
          <p:nvPr/>
        </p:nvSpPr>
        <p:spPr>
          <a:xfrm>
            <a:off x="7617226" y="1175850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アニメ</a:t>
            </a:r>
            <a:endParaRPr kumimoji="1" lang="en-US" altLang="ja-JP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39B6A81-4552-4F6B-9EAB-3572A176CAAD}"/>
              </a:ext>
            </a:extLst>
          </p:cNvPr>
          <p:cNvCxnSpPr>
            <a:stCxn id="29" idx="0"/>
            <a:endCxn id="32" idx="2"/>
          </p:cNvCxnSpPr>
          <p:nvPr/>
        </p:nvCxnSpPr>
        <p:spPr>
          <a:xfrm flipH="1" flipV="1">
            <a:off x="8406441" y="1545182"/>
            <a:ext cx="5" cy="6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6AD9EF5-1FD3-46A2-B245-C05A5C34B77F}"/>
              </a:ext>
            </a:extLst>
          </p:cNvPr>
          <p:cNvSpPr txBox="1"/>
          <p:nvPr/>
        </p:nvSpPr>
        <p:spPr>
          <a:xfrm>
            <a:off x="8406440" y="1617410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C093D1-3359-4421-BD03-3A09173F86FC}"/>
              </a:ext>
            </a:extLst>
          </p:cNvPr>
          <p:cNvSpPr txBox="1"/>
          <p:nvPr/>
        </p:nvSpPr>
        <p:spPr>
          <a:xfrm>
            <a:off x="10107070" y="2649574"/>
            <a:ext cx="1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鑑賞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4E13692-7E79-44F1-9279-C9BC15130281}"/>
              </a:ext>
            </a:extLst>
          </p:cNvPr>
          <p:cNvSpPr txBox="1"/>
          <p:nvPr/>
        </p:nvSpPr>
        <p:spPr>
          <a:xfrm>
            <a:off x="9702735" y="220801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ブラクロ</a:t>
            </a:r>
            <a:endParaRPr kumimoji="1" lang="en-US" altLang="ja-JP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65E576-95FC-4BE2-96A6-5FC6455035B7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885214" y="2577346"/>
            <a:ext cx="3606736" cy="8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723BFD7-1576-4C71-9FC8-67D9768A9FDC}"/>
              </a:ext>
            </a:extLst>
          </p:cNvPr>
          <p:cNvSpPr txBox="1"/>
          <p:nvPr/>
        </p:nvSpPr>
        <p:spPr>
          <a:xfrm>
            <a:off x="6941378" y="2653730"/>
            <a:ext cx="1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ファン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6E237CA-D516-41CC-8DF7-377B33DF72FC}"/>
              </a:ext>
            </a:extLst>
          </p:cNvPr>
          <p:cNvCxnSpPr>
            <a:stCxn id="37" idx="0"/>
            <a:endCxn id="32" idx="2"/>
          </p:cNvCxnSpPr>
          <p:nvPr/>
        </p:nvCxnSpPr>
        <p:spPr>
          <a:xfrm flipH="1" flipV="1">
            <a:off x="8406441" y="1545182"/>
            <a:ext cx="2085509" cy="6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4B9F71D-B09C-44AD-95B0-782B7D6B916A}"/>
              </a:ext>
            </a:extLst>
          </p:cNvPr>
          <p:cNvSpPr txBox="1"/>
          <p:nvPr/>
        </p:nvSpPr>
        <p:spPr>
          <a:xfrm>
            <a:off x="9533449" y="1617410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B1D27D0-7F76-4854-A821-794A4FBD4E7D}"/>
              </a:ext>
            </a:extLst>
          </p:cNvPr>
          <p:cNvSpPr txBox="1"/>
          <p:nvPr/>
        </p:nvSpPr>
        <p:spPr>
          <a:xfrm>
            <a:off x="2202713" y="324433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米津玄師</a:t>
            </a:r>
            <a:endParaRPr kumimoji="1" lang="en-US" altLang="ja-JP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52386BF-E091-4B24-938A-D51CA51171AF}"/>
              </a:ext>
            </a:extLst>
          </p:cNvPr>
          <p:cNvCxnSpPr>
            <a:stCxn id="4" idx="1"/>
            <a:endCxn id="44" idx="3"/>
          </p:cNvCxnSpPr>
          <p:nvPr/>
        </p:nvCxnSpPr>
        <p:spPr>
          <a:xfrm flipH="1">
            <a:off x="3781142" y="3429000"/>
            <a:ext cx="152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14A4E64-0A8D-46F3-B2E6-6DE61FEC7E9D}"/>
              </a:ext>
            </a:extLst>
          </p:cNvPr>
          <p:cNvSpPr txBox="1"/>
          <p:nvPr/>
        </p:nvSpPr>
        <p:spPr>
          <a:xfrm>
            <a:off x="3781141" y="3508539"/>
            <a:ext cx="13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趣味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A5813DD-B59C-4CEC-94EF-36AFB05F7810}"/>
              </a:ext>
            </a:extLst>
          </p:cNvPr>
          <p:cNvSpPr txBox="1"/>
          <p:nvPr/>
        </p:nvSpPr>
        <p:spPr>
          <a:xfrm>
            <a:off x="910831" y="220801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アーティスト</a:t>
            </a:r>
            <a:endParaRPr kumimoji="1"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5F03921-D092-44E9-B0F4-76E27976A8CA}"/>
              </a:ext>
            </a:extLst>
          </p:cNvPr>
          <p:cNvCxnSpPr>
            <a:stCxn id="44" idx="0"/>
            <a:endCxn id="48" idx="2"/>
          </p:cNvCxnSpPr>
          <p:nvPr/>
        </p:nvCxnSpPr>
        <p:spPr>
          <a:xfrm flipH="1" flipV="1">
            <a:off x="1700046" y="2577346"/>
            <a:ext cx="1291882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CA0515-A695-458C-BBDC-9588B6BC0457}"/>
              </a:ext>
            </a:extLst>
          </p:cNvPr>
          <p:cNvSpPr txBox="1"/>
          <p:nvPr/>
        </p:nvSpPr>
        <p:spPr>
          <a:xfrm>
            <a:off x="1413115" y="2633841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3451224-B07D-4410-999A-CB4860EFD68E}"/>
              </a:ext>
            </a:extLst>
          </p:cNvPr>
          <p:cNvSpPr txBox="1"/>
          <p:nvPr/>
        </p:nvSpPr>
        <p:spPr>
          <a:xfrm>
            <a:off x="5306782" y="428065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ロードバイク</a:t>
            </a:r>
            <a:endParaRPr kumimoji="1" lang="en-US" altLang="ja-JP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18A0116-DBF3-4A18-912A-5DCB292E69A5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flipH="1">
            <a:off x="6095997" y="3613666"/>
            <a:ext cx="3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6A658F0-C99C-44F6-812C-91ACE9102129}"/>
              </a:ext>
            </a:extLst>
          </p:cNvPr>
          <p:cNvSpPr txBox="1"/>
          <p:nvPr/>
        </p:nvSpPr>
        <p:spPr>
          <a:xfrm>
            <a:off x="6091598" y="3838093"/>
            <a:ext cx="79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has-a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E99554-D2A1-49D1-8F3F-487C84D47DA4}"/>
              </a:ext>
            </a:extLst>
          </p:cNvPr>
          <p:cNvSpPr txBox="1"/>
          <p:nvPr/>
        </p:nvSpPr>
        <p:spPr>
          <a:xfrm>
            <a:off x="5311194" y="531697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自転車</a:t>
            </a:r>
            <a:endParaRPr kumimoji="1" lang="en-US" altLang="ja-JP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E7EA74-F599-4878-90C3-E179C349E3B5}"/>
              </a:ext>
            </a:extLst>
          </p:cNvPr>
          <p:cNvSpPr txBox="1"/>
          <p:nvPr/>
        </p:nvSpPr>
        <p:spPr>
          <a:xfrm>
            <a:off x="6100408" y="4871258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8E4B796-7BD1-4270-89CA-95B87F1854AE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>
            <a:off x="6095997" y="4649986"/>
            <a:ext cx="4412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382BBB6-80F9-4959-AD7D-8FDA1F6F22B8}"/>
              </a:ext>
            </a:extLst>
          </p:cNvPr>
          <p:cNvSpPr txBox="1"/>
          <p:nvPr/>
        </p:nvSpPr>
        <p:spPr>
          <a:xfrm>
            <a:off x="2991928" y="428065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VSCode</a:t>
            </a:r>
            <a:endParaRPr kumimoji="1"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CA95057-F975-463F-A2C8-25F68A3F671D}"/>
              </a:ext>
            </a:extLst>
          </p:cNvPr>
          <p:cNvSpPr txBox="1"/>
          <p:nvPr/>
        </p:nvSpPr>
        <p:spPr>
          <a:xfrm>
            <a:off x="2991928" y="5316974"/>
            <a:ext cx="157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エディタ</a:t>
            </a:r>
            <a:endParaRPr kumimoji="1" lang="en-US" altLang="ja-JP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DE4CB2C-DB74-4C2D-8039-814306EA7FDC}"/>
              </a:ext>
            </a:extLst>
          </p:cNvPr>
          <p:cNvCxnSpPr>
            <a:stCxn id="4" idx="1"/>
            <a:endCxn id="65" idx="0"/>
          </p:cNvCxnSpPr>
          <p:nvPr/>
        </p:nvCxnSpPr>
        <p:spPr>
          <a:xfrm flipH="1">
            <a:off x="3781143" y="3429000"/>
            <a:ext cx="1525642" cy="8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8CE9ADC-A6F0-4B40-B004-0D0E8C00A28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3781143" y="4649986"/>
            <a:ext cx="0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D217C20-2056-4824-973C-6CAFB38B77F2}"/>
              </a:ext>
            </a:extLst>
          </p:cNvPr>
          <p:cNvSpPr txBox="1"/>
          <p:nvPr/>
        </p:nvSpPr>
        <p:spPr>
          <a:xfrm>
            <a:off x="3781141" y="4868103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is-a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28D0261-3BD4-42ED-8FE8-67A72BE2351E}"/>
              </a:ext>
            </a:extLst>
          </p:cNvPr>
          <p:cNvSpPr txBox="1"/>
          <p:nvPr/>
        </p:nvSpPr>
        <p:spPr>
          <a:xfrm>
            <a:off x="4511647" y="3831783"/>
            <a:ext cx="67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67920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大原 拓人</dc:creator>
  <cp:lastModifiedBy>大原 拓人</cp:lastModifiedBy>
  <cp:revision>8</cp:revision>
  <dcterms:created xsi:type="dcterms:W3CDTF">2019-10-30T23:05:55Z</dcterms:created>
  <dcterms:modified xsi:type="dcterms:W3CDTF">2019-10-30T23:50:41Z</dcterms:modified>
</cp:coreProperties>
</file>