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78" autoAdjust="0"/>
    <p:restoredTop sz="94660"/>
  </p:normalViewPr>
  <p:slideViewPr>
    <p:cSldViewPr>
      <p:cViewPr varScale="1">
        <p:scale>
          <a:sx n="63" d="100"/>
          <a:sy n="63" d="100"/>
        </p:scale>
        <p:origin x="264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5775A5-DC53-444B-9735-53C1CA60B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558239-7739-4937-A211-75BDCD73E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5A984F-3778-44D7-AD8F-83EC06052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3165-36FA-4B27-A560-1BB1F72A0F3D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C74428-5BC6-4756-94F8-1D37DCAE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4770BB-B257-44AD-B355-CB0D94CC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B95E-1248-4117-860E-0606BDA31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94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8310D7-0BCD-4650-99DD-D1490563E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D57F45F-AA76-4E16-904F-F9483725D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C45D8D-1955-4D62-8FA3-AB8D15F71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3165-36FA-4B27-A560-1BB1F72A0F3D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3B4D43-E6D1-4208-87F5-671CA87C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1B4D16-4CC3-42BE-948C-901B4FF0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B95E-1248-4117-860E-0606BDA31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88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B911FF-46CC-483A-A0F9-E17B546BD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914B1A-F092-44B3-8E52-624C1D6B2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BC512B-5076-4C96-AE82-873C12FD0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3165-36FA-4B27-A560-1BB1F72A0F3D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507653-DE01-4010-9393-633A0CE1C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3896AD-6298-45B6-8075-0C6EE100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B95E-1248-4117-860E-0606BDA31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41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E74D30-4BE3-4DAC-A7B5-669B8D5F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4F12A0-4C52-4D9B-AA2E-BDDC05F8C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B84AD0-70A8-4179-ADB6-81D1BB56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3165-36FA-4B27-A560-1BB1F72A0F3D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2F71AB-391B-46E7-A91E-A6F9EB2F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E0AF8A-98D5-4870-A6D0-D3BCC172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B95E-1248-4117-860E-0606BDA31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74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D3825F-6960-4BAB-BB32-28FBEDC45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03F352-C1A5-4AC0-A1E6-3F2EB538B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791B8E-40B4-456A-A67C-479AF2CB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3165-36FA-4B27-A560-1BB1F72A0F3D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6408B4-16CA-475A-ADAE-4E861F54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C838DC-3979-46EF-A179-4DA11676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B95E-1248-4117-860E-0606BDA31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8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BDE729-9D64-45D3-B402-FFE8CECE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0472B4-2DA9-4050-9234-7B7783837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A27215-684A-43EA-BB1A-1450621DF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186170-5F34-49DF-937F-B2138E5A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3165-36FA-4B27-A560-1BB1F72A0F3D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51398D-982D-4A21-A470-0F5D8E0A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1CF1BB-4706-47D3-B877-9B7E9AD8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B95E-1248-4117-860E-0606BDA31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77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514FDC-4F89-4DA0-B07F-8FEC4D7C5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75846E-D8BD-4AB3-8504-AA7C42385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C5C603-DFAB-4E8B-878C-BC1CFCFDB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63C29BC-C06E-4DD3-A33C-5B917F32D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AC14380-12A9-432B-AB74-F1EF74007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5061B13-8F22-4FF1-A8E4-C362B380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3165-36FA-4B27-A560-1BB1F72A0F3D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3FCCEA5-8749-473B-81C8-52C2BEE62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BDCDCC5-501F-434E-BEBB-68894127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B95E-1248-4117-860E-0606BDA31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50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69636E-5D42-4813-A709-E552011E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87DDA5A-C7A7-4AA2-8098-3A2E98CA6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3165-36FA-4B27-A560-1BB1F72A0F3D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363103-A34A-4BAC-A08B-F5DBF291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1F2C835-D4C7-4912-8128-29A06CD1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B95E-1248-4117-860E-0606BDA31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29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CB2789C-E523-4D8B-8E54-254DA5EA3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3165-36FA-4B27-A560-1BB1F72A0F3D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5D36EF5-B447-4B08-BA3C-5FD90562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2667687-D683-4AC8-957A-06B2556F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B95E-1248-4117-860E-0606BDA31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90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A59E50-3354-4BEC-9B2C-231A9A26A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2B7AA1-AD0F-4CCA-8BEC-6BF6C556E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C06875C-DE70-49EF-81B4-12007EDB7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116FD8-A516-45CC-8A3E-51D3E6AB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3165-36FA-4B27-A560-1BB1F72A0F3D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E57FBC-3BC2-415C-91C7-E68672A6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CA8C04-9037-4A4D-9FB6-8EFD21C2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B95E-1248-4117-860E-0606BDA31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01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D47EDA-A4C9-4B62-AD54-0B5945191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6CAF754-5E92-4C72-B83E-A3966745F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4F4C2B-D6F4-490E-90B4-0395C15AE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06B9D7-12D2-4C22-B3DF-8574123A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3165-36FA-4B27-A560-1BB1F72A0F3D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C4D0DF-FF95-4145-B39F-29AE46B3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A6364C-809B-43D8-8F90-B48A00C3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B95E-1248-4117-860E-0606BDA31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35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608DE15-91B5-44C0-8F68-D01724F5F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EF061-0866-40C7-93F1-AFDB24704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B1FB7A-12F3-4453-8A85-A02FA2F69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63165-36FA-4B27-A560-1BB1F72A0F3D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62D217-1F25-40AD-9D28-569FFD0DF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B234D5-E0B4-4CAC-B323-5D4EBADFB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4B95E-1248-4117-860E-0606BDA31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8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6C47FA31-99BE-4CC0-8ADC-9206B8FEDAF6}"/>
              </a:ext>
            </a:extLst>
          </p:cNvPr>
          <p:cNvCxnSpPr>
            <a:stCxn id="7" idx="0"/>
            <a:endCxn id="12" idx="2"/>
          </p:cNvCxnSpPr>
          <p:nvPr/>
        </p:nvCxnSpPr>
        <p:spPr>
          <a:xfrm flipV="1">
            <a:off x="6096280" y="1269000"/>
            <a:ext cx="1799720" cy="21139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8EFD1351-49B3-4D33-995B-D2B73268078A}"/>
              </a:ext>
            </a:extLst>
          </p:cNvPr>
          <p:cNvCxnSpPr>
            <a:cxnSpLocks/>
            <a:stCxn id="7" idx="1"/>
            <a:endCxn id="10" idx="3"/>
          </p:cNvCxnSpPr>
          <p:nvPr/>
        </p:nvCxnSpPr>
        <p:spPr>
          <a:xfrm flipH="1">
            <a:off x="3932550" y="3742920"/>
            <a:ext cx="1443650" cy="7644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BD85B6F9-AEA0-46B3-BD99-1954DB4FFD5A}"/>
              </a:ext>
            </a:extLst>
          </p:cNvPr>
          <p:cNvCxnSpPr>
            <a:cxnSpLocks/>
            <a:stCxn id="10" idx="1"/>
            <a:endCxn id="47" idx="3"/>
          </p:cNvCxnSpPr>
          <p:nvPr/>
        </p:nvCxnSpPr>
        <p:spPr>
          <a:xfrm flipH="1">
            <a:off x="1281000" y="4507340"/>
            <a:ext cx="10315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CDFF076-CCD2-43E7-918C-8F43D867C68E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 flipH="1">
            <a:off x="4656280" y="4102920"/>
            <a:ext cx="1440000" cy="10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0842BEB5-EF12-440E-8E40-AFE600959194}"/>
              </a:ext>
            </a:extLst>
          </p:cNvPr>
          <p:cNvCxnSpPr>
            <a:cxnSpLocks/>
            <a:stCxn id="31" idx="1"/>
            <a:endCxn id="44" idx="3"/>
          </p:cNvCxnSpPr>
          <p:nvPr/>
        </p:nvCxnSpPr>
        <p:spPr>
          <a:xfrm flipH="1">
            <a:off x="2496200" y="5542920"/>
            <a:ext cx="14401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E7B55AA7-9D50-4A20-97E0-BD58FC1F385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280" y="4102920"/>
            <a:ext cx="1439960" cy="10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76477F56-4939-409D-9204-87F411023766}"/>
              </a:ext>
            </a:extLst>
          </p:cNvPr>
          <p:cNvCxnSpPr>
            <a:cxnSpLocks/>
            <a:stCxn id="34" idx="3"/>
            <a:endCxn id="56" idx="1"/>
          </p:cNvCxnSpPr>
          <p:nvPr/>
        </p:nvCxnSpPr>
        <p:spPr>
          <a:xfrm>
            <a:off x="8256160" y="5542920"/>
            <a:ext cx="1439840" cy="1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1BD6D60B-CF25-49A4-BCCA-8F0CAC8124EA}"/>
              </a:ext>
            </a:extLst>
          </p:cNvPr>
          <p:cNvCxnSpPr>
            <a:cxnSpLocks/>
            <a:stCxn id="56" idx="0"/>
            <a:endCxn id="63" idx="2"/>
          </p:cNvCxnSpPr>
          <p:nvPr/>
        </p:nvCxnSpPr>
        <p:spPr>
          <a:xfrm flipV="1">
            <a:off x="10303500" y="4465584"/>
            <a:ext cx="450040" cy="7184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1A754D-B4B6-44A6-97D4-2784068C254B}"/>
              </a:ext>
            </a:extLst>
          </p:cNvPr>
          <p:cNvSpPr/>
          <p:nvPr/>
        </p:nvSpPr>
        <p:spPr>
          <a:xfrm>
            <a:off x="5376200" y="3382920"/>
            <a:ext cx="144016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野竹浩二朗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AF5F473-7547-4375-B47A-C5E253F6AB6A}"/>
              </a:ext>
            </a:extLst>
          </p:cNvPr>
          <p:cNvSpPr/>
          <p:nvPr/>
        </p:nvSpPr>
        <p:spPr>
          <a:xfrm>
            <a:off x="2312550" y="4147340"/>
            <a:ext cx="162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名工大生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76157A4-B47B-4818-A905-47B814D83C4E}"/>
              </a:ext>
            </a:extLst>
          </p:cNvPr>
          <p:cNvSpPr/>
          <p:nvPr/>
        </p:nvSpPr>
        <p:spPr>
          <a:xfrm>
            <a:off x="7176000" y="549000"/>
            <a:ext cx="144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歌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11B32AA-B8F8-4C3C-9A0C-E7CAD2086B4C}"/>
              </a:ext>
            </a:extLst>
          </p:cNvPr>
          <p:cNvSpPr/>
          <p:nvPr/>
        </p:nvSpPr>
        <p:spPr>
          <a:xfrm>
            <a:off x="3936360" y="5182920"/>
            <a:ext cx="143984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日本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62E4FBA-214D-42F8-A364-FA8FCBB7FEF2}"/>
              </a:ext>
            </a:extLst>
          </p:cNvPr>
          <p:cNvSpPr/>
          <p:nvPr/>
        </p:nvSpPr>
        <p:spPr>
          <a:xfrm>
            <a:off x="6816320" y="5182920"/>
            <a:ext cx="143984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唐揚げ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911ACDB-1B7D-4A46-9DF9-0403BE909431}"/>
              </a:ext>
            </a:extLst>
          </p:cNvPr>
          <p:cNvSpPr/>
          <p:nvPr/>
        </p:nvSpPr>
        <p:spPr>
          <a:xfrm>
            <a:off x="4836360" y="4507920"/>
            <a:ext cx="855000" cy="270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u="heavy" dirty="0">
                <a:solidFill>
                  <a:schemeClr val="tx1"/>
                </a:solidFill>
              </a:rPr>
              <a:t>出身</a:t>
            </a:r>
            <a:endParaRPr lang="en-US" altLang="ja-JP" sz="2000" u="heavy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CFB6696-1F57-4905-BD9D-F2034A5ACC86}"/>
              </a:ext>
            </a:extLst>
          </p:cNvPr>
          <p:cNvSpPr/>
          <p:nvPr/>
        </p:nvSpPr>
        <p:spPr>
          <a:xfrm>
            <a:off x="4408860" y="3948441"/>
            <a:ext cx="855000" cy="270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000" u="heavy" dirty="0">
                <a:solidFill>
                  <a:schemeClr val="tx1"/>
                </a:solidFill>
              </a:rPr>
              <a:t>is-a</a:t>
            </a:r>
            <a:endParaRPr kumimoji="1" lang="ja-JP" altLang="en-US" sz="2000" u="heavy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D64EECD-DABF-4B7E-B646-1C7EF8337608}"/>
              </a:ext>
            </a:extLst>
          </p:cNvPr>
          <p:cNvSpPr/>
          <p:nvPr/>
        </p:nvSpPr>
        <p:spPr>
          <a:xfrm>
            <a:off x="6500960" y="2124000"/>
            <a:ext cx="990040" cy="270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u="heavy" dirty="0">
                <a:solidFill>
                  <a:schemeClr val="tx1"/>
                </a:solidFill>
              </a:rPr>
              <a:t>趣味</a:t>
            </a:r>
            <a:endParaRPr kumimoji="1" lang="ja-JP" altLang="en-US" sz="2000" u="heavy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DB7115B-83D5-4CE9-AAC6-43CD2143796C}"/>
              </a:ext>
            </a:extLst>
          </p:cNvPr>
          <p:cNvSpPr/>
          <p:nvPr/>
        </p:nvSpPr>
        <p:spPr>
          <a:xfrm>
            <a:off x="6321180" y="4488672"/>
            <a:ext cx="990040" cy="270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u="heavy" dirty="0">
                <a:solidFill>
                  <a:schemeClr val="tx1"/>
                </a:solidFill>
              </a:rPr>
              <a:t>好き</a:t>
            </a:r>
            <a:endParaRPr kumimoji="1" lang="ja-JP" altLang="en-US" sz="2000" u="heavy" dirty="0">
              <a:solidFill>
                <a:schemeClr val="tx1"/>
              </a:solidFill>
            </a:endParaRPr>
          </a:p>
        </p:txBody>
      </p:sp>
      <p:sp>
        <p:nvSpPr>
          <p:cNvPr id="44" name="フローチャート: 処理 43">
            <a:extLst>
              <a:ext uri="{FF2B5EF4-FFF2-40B4-BE49-F238E27FC236}">
                <a16:creationId xmlns:a16="http://schemas.microsoft.com/office/drawing/2014/main" id="{177CFD47-1586-4CF3-8F5F-341121C8F737}"/>
              </a:ext>
            </a:extLst>
          </p:cNvPr>
          <p:cNvSpPr/>
          <p:nvPr/>
        </p:nvSpPr>
        <p:spPr>
          <a:xfrm>
            <a:off x="1776600" y="5182920"/>
            <a:ext cx="719600" cy="720000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国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フローチャート: 処理 46">
            <a:extLst>
              <a:ext uri="{FF2B5EF4-FFF2-40B4-BE49-F238E27FC236}">
                <a16:creationId xmlns:a16="http://schemas.microsoft.com/office/drawing/2014/main" id="{F30BE876-4EEB-47E7-886E-221A46DFE8D7}"/>
              </a:ext>
            </a:extLst>
          </p:cNvPr>
          <p:cNvSpPr/>
          <p:nvPr/>
        </p:nvSpPr>
        <p:spPr>
          <a:xfrm>
            <a:off x="366600" y="4147340"/>
            <a:ext cx="914400" cy="720000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勉強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B54AB293-A0DC-41DA-B239-55D05E45F129}"/>
              </a:ext>
            </a:extLst>
          </p:cNvPr>
          <p:cNvSpPr/>
          <p:nvPr/>
        </p:nvSpPr>
        <p:spPr>
          <a:xfrm>
            <a:off x="2788620" y="5407920"/>
            <a:ext cx="855000" cy="270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000" u="heavy" dirty="0">
                <a:solidFill>
                  <a:schemeClr val="tx1"/>
                </a:solidFill>
              </a:rPr>
              <a:t>is-a</a:t>
            </a:r>
            <a:endParaRPr kumimoji="1" lang="ja-JP" altLang="en-US" sz="2000" u="heavy" dirty="0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4B1BC41-D602-4B49-9552-022C4F24B83E}"/>
              </a:ext>
            </a:extLst>
          </p:cNvPr>
          <p:cNvSpPr/>
          <p:nvPr/>
        </p:nvSpPr>
        <p:spPr>
          <a:xfrm>
            <a:off x="1345100" y="4330584"/>
            <a:ext cx="855000" cy="270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u="heavy" dirty="0">
                <a:solidFill>
                  <a:schemeClr val="tx1"/>
                </a:solidFill>
              </a:rPr>
              <a:t>する</a:t>
            </a:r>
          </a:p>
        </p:txBody>
      </p:sp>
      <p:sp>
        <p:nvSpPr>
          <p:cNvPr id="56" name="フローチャート: 処理 55">
            <a:extLst>
              <a:ext uri="{FF2B5EF4-FFF2-40B4-BE49-F238E27FC236}">
                <a16:creationId xmlns:a16="http://schemas.microsoft.com/office/drawing/2014/main" id="{9612F9BE-0B81-4C93-9B63-3666658D27AC}"/>
              </a:ext>
            </a:extLst>
          </p:cNvPr>
          <p:cNvSpPr/>
          <p:nvPr/>
        </p:nvSpPr>
        <p:spPr>
          <a:xfrm>
            <a:off x="9696000" y="5184000"/>
            <a:ext cx="1215000" cy="720000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鶏肉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D761C71-1A2C-4597-8D58-5EA055955D2E}"/>
              </a:ext>
            </a:extLst>
          </p:cNvPr>
          <p:cNvSpPr/>
          <p:nvPr/>
        </p:nvSpPr>
        <p:spPr>
          <a:xfrm>
            <a:off x="8413460" y="5407920"/>
            <a:ext cx="1102900" cy="26784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u="heavy" dirty="0">
                <a:solidFill>
                  <a:schemeClr val="tx1"/>
                </a:solidFill>
              </a:rPr>
              <a:t>材料</a:t>
            </a:r>
            <a:endParaRPr kumimoji="1" lang="en-US" altLang="ja-JP" sz="2000" u="heavy" dirty="0">
              <a:solidFill>
                <a:schemeClr val="tx1"/>
              </a:solidFill>
            </a:endParaRPr>
          </a:p>
        </p:txBody>
      </p:sp>
      <p:sp>
        <p:nvSpPr>
          <p:cNvPr id="63" name="フローチャート: 処理 62">
            <a:extLst>
              <a:ext uri="{FF2B5EF4-FFF2-40B4-BE49-F238E27FC236}">
                <a16:creationId xmlns:a16="http://schemas.microsoft.com/office/drawing/2014/main" id="{B9315A14-B0D8-4DED-A8E4-C54B7F6C6398}"/>
              </a:ext>
            </a:extLst>
          </p:cNvPr>
          <p:cNvSpPr/>
          <p:nvPr/>
        </p:nvSpPr>
        <p:spPr>
          <a:xfrm>
            <a:off x="10146040" y="3742920"/>
            <a:ext cx="1215000" cy="722664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にわとり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B45E4662-EE8A-498A-B5CC-EF5E99B691E5}"/>
              </a:ext>
            </a:extLst>
          </p:cNvPr>
          <p:cNvSpPr/>
          <p:nvPr/>
        </p:nvSpPr>
        <p:spPr>
          <a:xfrm>
            <a:off x="10056000" y="4689792"/>
            <a:ext cx="855000" cy="270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u="heavy" dirty="0">
                <a:solidFill>
                  <a:schemeClr val="tx1"/>
                </a:solidFill>
              </a:rPr>
              <a:t>原料</a:t>
            </a:r>
          </a:p>
        </p:txBody>
      </p:sp>
      <p:sp>
        <p:nvSpPr>
          <p:cNvPr id="91" name="フローチャート: 処理 90">
            <a:extLst>
              <a:ext uri="{FF2B5EF4-FFF2-40B4-BE49-F238E27FC236}">
                <a16:creationId xmlns:a16="http://schemas.microsoft.com/office/drawing/2014/main" id="{E73E833D-9897-4282-895D-9E4F3234D0EE}"/>
              </a:ext>
            </a:extLst>
          </p:cNvPr>
          <p:cNvSpPr/>
          <p:nvPr/>
        </p:nvSpPr>
        <p:spPr>
          <a:xfrm>
            <a:off x="8244990" y="3387684"/>
            <a:ext cx="1439840" cy="722664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iPhone7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A9A2410F-3B88-4801-9FF3-ADF41EA0993B}"/>
              </a:ext>
            </a:extLst>
          </p:cNvPr>
          <p:cNvCxnSpPr>
            <a:stCxn id="7" idx="3"/>
            <a:endCxn id="91" idx="1"/>
          </p:cNvCxnSpPr>
          <p:nvPr/>
        </p:nvCxnSpPr>
        <p:spPr>
          <a:xfrm>
            <a:off x="6816360" y="3742920"/>
            <a:ext cx="1428630" cy="60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D88E617A-513D-411E-9F27-29BD23D5EF09}"/>
              </a:ext>
            </a:extLst>
          </p:cNvPr>
          <p:cNvSpPr/>
          <p:nvPr/>
        </p:nvSpPr>
        <p:spPr>
          <a:xfrm>
            <a:off x="7041260" y="3610968"/>
            <a:ext cx="990040" cy="270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u="heavy" dirty="0">
                <a:solidFill>
                  <a:schemeClr val="tx1"/>
                </a:solidFill>
              </a:rPr>
              <a:t>所有</a:t>
            </a:r>
          </a:p>
        </p:txBody>
      </p:sp>
      <p:sp>
        <p:nvSpPr>
          <p:cNvPr id="95" name="フローチャート: 処理 94">
            <a:extLst>
              <a:ext uri="{FF2B5EF4-FFF2-40B4-BE49-F238E27FC236}">
                <a16:creationId xmlns:a16="http://schemas.microsoft.com/office/drawing/2014/main" id="{2D2B0D41-4E4A-48DA-977B-E3D87F6EE051}"/>
              </a:ext>
            </a:extLst>
          </p:cNvPr>
          <p:cNvSpPr/>
          <p:nvPr/>
        </p:nvSpPr>
        <p:spPr>
          <a:xfrm>
            <a:off x="9696000" y="1582920"/>
            <a:ext cx="1439840" cy="730368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スマホ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FCFE591E-4CDB-4895-9B59-3D1A7C39459D}"/>
              </a:ext>
            </a:extLst>
          </p:cNvPr>
          <p:cNvCxnSpPr>
            <a:cxnSpLocks/>
            <a:stCxn id="95" idx="2"/>
            <a:endCxn id="91" idx="0"/>
          </p:cNvCxnSpPr>
          <p:nvPr/>
        </p:nvCxnSpPr>
        <p:spPr>
          <a:xfrm flipH="1">
            <a:off x="8964910" y="2313288"/>
            <a:ext cx="1451010" cy="10743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0818BA94-6937-481F-AB78-504D912C9A4E}"/>
              </a:ext>
            </a:extLst>
          </p:cNvPr>
          <p:cNvSpPr/>
          <p:nvPr/>
        </p:nvSpPr>
        <p:spPr>
          <a:xfrm>
            <a:off x="9201000" y="2715486"/>
            <a:ext cx="855000" cy="270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000" u="heavy" dirty="0">
                <a:solidFill>
                  <a:schemeClr val="tx1"/>
                </a:solidFill>
              </a:rPr>
              <a:t>has-a</a:t>
            </a:r>
            <a:endParaRPr kumimoji="1" lang="ja-JP" altLang="en-US" sz="2000" u="heavy" dirty="0">
              <a:solidFill>
                <a:schemeClr val="tx1"/>
              </a:solidFill>
            </a:endParaRPr>
          </a:p>
        </p:txBody>
      </p:sp>
      <p:sp>
        <p:nvSpPr>
          <p:cNvPr id="116" name="フローチャート: 処理 115">
            <a:extLst>
              <a:ext uri="{FF2B5EF4-FFF2-40B4-BE49-F238E27FC236}">
                <a16:creationId xmlns:a16="http://schemas.microsoft.com/office/drawing/2014/main" id="{B209C7B0-6464-4949-8074-49A0DBF5F287}"/>
              </a:ext>
            </a:extLst>
          </p:cNvPr>
          <p:cNvSpPr/>
          <p:nvPr/>
        </p:nvSpPr>
        <p:spPr>
          <a:xfrm>
            <a:off x="792615" y="1980268"/>
            <a:ext cx="1004160" cy="715742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ゲーム</a:t>
            </a:r>
          </a:p>
        </p:txBody>
      </p:sp>
      <p:sp>
        <p:nvSpPr>
          <p:cNvPr id="117" name="フローチャート: 処理 116">
            <a:extLst>
              <a:ext uri="{FF2B5EF4-FFF2-40B4-BE49-F238E27FC236}">
                <a16:creationId xmlns:a16="http://schemas.microsoft.com/office/drawing/2014/main" id="{35673536-25B8-4623-9C6F-19B123C96FF9}"/>
              </a:ext>
            </a:extLst>
          </p:cNvPr>
          <p:cNvSpPr/>
          <p:nvPr/>
        </p:nvSpPr>
        <p:spPr>
          <a:xfrm>
            <a:off x="3225325" y="1999924"/>
            <a:ext cx="1428550" cy="699430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Splatoon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1D48875F-DC1D-477E-A818-5D621B8F7A27}"/>
              </a:ext>
            </a:extLst>
          </p:cNvPr>
          <p:cNvCxnSpPr>
            <a:stCxn id="7" idx="0"/>
            <a:endCxn id="117" idx="2"/>
          </p:cNvCxnSpPr>
          <p:nvPr/>
        </p:nvCxnSpPr>
        <p:spPr>
          <a:xfrm flipH="1" flipV="1">
            <a:off x="3939600" y="2699354"/>
            <a:ext cx="2156680" cy="6835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5482297C-070A-4E7E-ADBD-74A61AA3AC3F}"/>
              </a:ext>
            </a:extLst>
          </p:cNvPr>
          <p:cNvSpPr/>
          <p:nvPr/>
        </p:nvSpPr>
        <p:spPr>
          <a:xfrm>
            <a:off x="4341340" y="2902144"/>
            <a:ext cx="990040" cy="270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u="heavy" dirty="0">
                <a:solidFill>
                  <a:schemeClr val="tx1"/>
                </a:solidFill>
              </a:rPr>
              <a:t>趣味</a:t>
            </a:r>
            <a:endParaRPr kumimoji="1" lang="ja-JP" altLang="en-US" sz="2000" u="heavy" dirty="0">
              <a:solidFill>
                <a:schemeClr val="tx1"/>
              </a:solidFill>
            </a:endParaRP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6B97A784-F6F5-4DBC-B4F6-12FBD493423B}"/>
              </a:ext>
            </a:extLst>
          </p:cNvPr>
          <p:cNvCxnSpPr>
            <a:stCxn id="117" idx="1"/>
            <a:endCxn id="116" idx="3"/>
          </p:cNvCxnSpPr>
          <p:nvPr/>
        </p:nvCxnSpPr>
        <p:spPr>
          <a:xfrm flipH="1" flipV="1">
            <a:off x="1796775" y="2338139"/>
            <a:ext cx="1428550" cy="11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C5432D26-CE32-4383-9EFC-D72CBBE3506C}"/>
              </a:ext>
            </a:extLst>
          </p:cNvPr>
          <p:cNvSpPr/>
          <p:nvPr/>
        </p:nvSpPr>
        <p:spPr>
          <a:xfrm>
            <a:off x="2067323" y="2178288"/>
            <a:ext cx="855000" cy="270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000" u="heavy" dirty="0">
                <a:solidFill>
                  <a:schemeClr val="tx1"/>
                </a:solidFill>
              </a:rPr>
              <a:t>is-a</a:t>
            </a:r>
            <a:endParaRPr kumimoji="1" lang="ja-JP" altLang="en-US" sz="2000" u="heavy" dirty="0">
              <a:solidFill>
                <a:schemeClr val="tx1"/>
              </a:solidFill>
            </a:endParaRPr>
          </a:p>
        </p:txBody>
      </p:sp>
      <p:sp>
        <p:nvSpPr>
          <p:cNvPr id="143" name="フローチャート: 処理 142">
            <a:extLst>
              <a:ext uri="{FF2B5EF4-FFF2-40B4-BE49-F238E27FC236}">
                <a16:creationId xmlns:a16="http://schemas.microsoft.com/office/drawing/2014/main" id="{DFE45349-9EA2-4D93-8420-9A61843179CF}"/>
              </a:ext>
            </a:extLst>
          </p:cNvPr>
          <p:cNvSpPr/>
          <p:nvPr/>
        </p:nvSpPr>
        <p:spPr>
          <a:xfrm>
            <a:off x="4656000" y="549000"/>
            <a:ext cx="1096885" cy="727986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合唱</a:t>
            </a:r>
          </a:p>
        </p:txBody>
      </p: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521B2991-FEAE-4C46-ADD8-5B176BF20883}"/>
              </a:ext>
            </a:extLst>
          </p:cNvPr>
          <p:cNvCxnSpPr>
            <a:stCxn id="7" idx="0"/>
            <a:endCxn id="143" idx="2"/>
          </p:cNvCxnSpPr>
          <p:nvPr/>
        </p:nvCxnSpPr>
        <p:spPr>
          <a:xfrm flipH="1" flipV="1">
            <a:off x="5204443" y="1276986"/>
            <a:ext cx="891837" cy="21059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98D651A4-7A5F-4CF3-AB18-50868571E181}"/>
              </a:ext>
            </a:extLst>
          </p:cNvPr>
          <p:cNvSpPr/>
          <p:nvPr/>
        </p:nvSpPr>
        <p:spPr>
          <a:xfrm>
            <a:off x="5021958" y="2026986"/>
            <a:ext cx="990040" cy="270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u="heavy" dirty="0">
                <a:solidFill>
                  <a:schemeClr val="tx1"/>
                </a:solidFill>
              </a:rPr>
              <a:t>部活</a:t>
            </a:r>
          </a:p>
        </p:txBody>
      </p: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C4916C99-F328-4CDA-B56F-D3F34F029C89}"/>
              </a:ext>
            </a:extLst>
          </p:cNvPr>
          <p:cNvCxnSpPr>
            <a:cxnSpLocks/>
            <a:stCxn id="12" idx="1"/>
            <a:endCxn id="143" idx="3"/>
          </p:cNvCxnSpPr>
          <p:nvPr/>
        </p:nvCxnSpPr>
        <p:spPr>
          <a:xfrm flipH="1">
            <a:off x="5752885" y="909000"/>
            <a:ext cx="1423115" cy="39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96827F41-C07F-449D-8ED5-2F2892B1B259}"/>
              </a:ext>
            </a:extLst>
          </p:cNvPr>
          <p:cNvSpPr/>
          <p:nvPr/>
        </p:nvSpPr>
        <p:spPr>
          <a:xfrm>
            <a:off x="6011998" y="781986"/>
            <a:ext cx="855000" cy="270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000" u="heavy" dirty="0">
                <a:solidFill>
                  <a:schemeClr val="tx1"/>
                </a:solidFill>
              </a:rPr>
              <a:t>has-a</a:t>
            </a:r>
            <a:endParaRPr kumimoji="1" lang="ja-JP" altLang="en-US" sz="2000" u="heav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37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B1B0E5BD-5491-4BBD-B5F5-2C92F5E7B025}"/>
              </a:ext>
            </a:extLst>
          </p:cNvPr>
          <p:cNvSpPr/>
          <p:nvPr/>
        </p:nvSpPr>
        <p:spPr>
          <a:xfrm>
            <a:off x="5137372" y="3911906"/>
            <a:ext cx="1436914" cy="2360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  <a:p>
            <a:pPr algn="ctr"/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  <a:p>
            <a:pPr algn="ctr"/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  <a:p>
            <a:pPr algn="ctr"/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  <a:p>
            <a:pPr algn="ctr"/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  <a:p>
            <a:pPr algn="ctr"/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  <a:p>
            <a:pPr algn="ctr"/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  <a:p>
            <a:pPr algn="ctr"/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66F8F0F1-18E6-4C93-B255-A05C41584589}"/>
              </a:ext>
            </a:extLst>
          </p:cNvPr>
          <p:cNvSpPr/>
          <p:nvPr/>
        </p:nvSpPr>
        <p:spPr>
          <a:xfrm>
            <a:off x="2954854" y="3919086"/>
            <a:ext cx="1436914" cy="2360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  <a:p>
            <a:pPr algn="ctr"/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  <a:p>
            <a:pPr algn="ctr"/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  <a:p>
            <a:pPr algn="ctr"/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  <a:p>
            <a:pPr algn="ctr"/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  <a:p>
            <a:pPr algn="ctr"/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  <a:p>
            <a:pPr algn="ctr"/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  <a:p>
            <a:pPr algn="ctr"/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1053D2-FA86-4E3A-8237-A4CF24796455}"/>
              </a:ext>
            </a:extLst>
          </p:cNvPr>
          <p:cNvSpPr/>
          <p:nvPr/>
        </p:nvSpPr>
        <p:spPr>
          <a:xfrm>
            <a:off x="2825931" y="128452"/>
            <a:ext cx="1968137" cy="1902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  <a:p>
            <a:pPr algn="ctr"/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  <a:p>
            <a:pPr algn="ctr"/>
            <a:endParaRPr lang="ja-JP" altLang="en-US" sz="1000" dirty="0">
              <a:solidFill>
                <a:schemeClr val="tx1"/>
              </a:solidFill>
              <a:ea typeface="ＭＳ Ｐゴシック"/>
              <a:cs typeface="Calibri"/>
            </a:endParaRPr>
          </a:p>
          <a:p>
            <a:pPr algn="ctr"/>
            <a:endParaRPr lang="ja-JP" altLang="en-US">
              <a:solidFill>
                <a:schemeClr val="tx1"/>
              </a:solidFill>
              <a:ea typeface="ＭＳ Ｐゴシック"/>
              <a:cs typeface="Calibri"/>
            </a:endParaRPr>
          </a:p>
          <a:p>
            <a:pPr algn="ctr"/>
            <a:endParaRPr lang="ja-JP" altLang="en-US">
              <a:solidFill>
                <a:schemeClr val="tx1"/>
              </a:solidFill>
              <a:ea typeface="ＭＳ Ｐゴシック"/>
              <a:cs typeface="Calibri"/>
            </a:endParaRPr>
          </a:p>
          <a:p>
            <a:pPr algn="ctr"/>
            <a:endParaRPr lang="ja-JP" altLang="en-US">
              <a:solidFill>
                <a:schemeClr val="tx1"/>
              </a:solidFill>
              <a:ea typeface="ＭＳ Ｐゴシック"/>
              <a:cs typeface="Calibri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A4735F-FBBB-47D2-B626-E0C10B130682}"/>
              </a:ext>
            </a:extLst>
          </p:cNvPr>
          <p:cNvSpPr/>
          <p:nvPr/>
        </p:nvSpPr>
        <p:spPr>
          <a:xfrm>
            <a:off x="4031252" y="589191"/>
            <a:ext cx="444138" cy="2481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BEA5C44-6E00-4978-91DF-0744B5221682}"/>
              </a:ext>
            </a:extLst>
          </p:cNvPr>
          <p:cNvSpPr txBox="1"/>
          <p:nvPr/>
        </p:nvSpPr>
        <p:spPr>
          <a:xfrm>
            <a:off x="3237955" y="503464"/>
            <a:ext cx="6270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ako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DFFA7EF-351D-4D7C-A494-48CDECF7A3AC}"/>
              </a:ext>
            </a:extLst>
          </p:cNvPr>
          <p:cNvSpPr/>
          <p:nvPr/>
        </p:nvSpPr>
        <p:spPr>
          <a:xfrm>
            <a:off x="1080951" y="2724696"/>
            <a:ext cx="1349829" cy="957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  <a:p>
            <a:pPr algn="ctr"/>
            <a:endParaRPr lang="ja-JP" altLang="en-US">
              <a:solidFill>
                <a:schemeClr val="tx1"/>
              </a:solidFill>
              <a:ea typeface="ＭＳ Ｐゴシック"/>
              <a:cs typeface="Calibri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DD96ECF-3055-49F0-83D9-CE8F934BD398}"/>
              </a:ext>
            </a:extLst>
          </p:cNvPr>
          <p:cNvSpPr/>
          <p:nvPr/>
        </p:nvSpPr>
        <p:spPr>
          <a:xfrm>
            <a:off x="3222171" y="2732314"/>
            <a:ext cx="1262743" cy="957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  <a:p>
            <a:pPr algn="ctr"/>
            <a:endParaRPr lang="ja-JP" altLang="en-US">
              <a:solidFill>
                <a:schemeClr val="tx1"/>
              </a:solidFill>
              <a:ea typeface="ＭＳ Ｐゴシック"/>
              <a:cs typeface="Calibri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B7BEFDF-C2FA-4B6F-8E22-D9256D8EA9E6}"/>
              </a:ext>
            </a:extLst>
          </p:cNvPr>
          <p:cNvSpPr/>
          <p:nvPr/>
        </p:nvSpPr>
        <p:spPr>
          <a:xfrm>
            <a:off x="5111115" y="2735852"/>
            <a:ext cx="1280160" cy="957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ＭＳ Ｐゴシック"/>
                <a:cs typeface="Calibri" panose="020F0502020204030204"/>
              </a:rPr>
              <a:t>その他</a:t>
            </a:r>
          </a:p>
          <a:p>
            <a:pPr algn="ctr"/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82DAA28-AAB7-48DC-AC3C-694998D64302}"/>
              </a:ext>
            </a:extLst>
          </p:cNvPr>
          <p:cNvSpPr/>
          <p:nvPr/>
        </p:nvSpPr>
        <p:spPr>
          <a:xfrm>
            <a:off x="1757498" y="3283675"/>
            <a:ext cx="518162" cy="261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A4BA161-6219-4305-99B0-AC10C93E47F3}"/>
              </a:ext>
            </a:extLst>
          </p:cNvPr>
          <p:cNvSpPr/>
          <p:nvPr/>
        </p:nvSpPr>
        <p:spPr>
          <a:xfrm>
            <a:off x="3872865" y="3282859"/>
            <a:ext cx="478972" cy="278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5871395-9953-4997-B6D2-930C886E2528}"/>
              </a:ext>
            </a:extLst>
          </p:cNvPr>
          <p:cNvSpPr/>
          <p:nvPr/>
        </p:nvSpPr>
        <p:spPr>
          <a:xfrm>
            <a:off x="5700850" y="3312523"/>
            <a:ext cx="557348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D94F4EE-1A8B-4CDA-9755-5589F7966B0B}"/>
              </a:ext>
            </a:extLst>
          </p:cNvPr>
          <p:cNvSpPr txBox="1"/>
          <p:nvPr/>
        </p:nvSpPr>
        <p:spPr>
          <a:xfrm>
            <a:off x="1188992" y="3226798"/>
            <a:ext cx="5268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ako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A919AFA-F231-4BA1-B8A9-E797F59C8402}"/>
              </a:ext>
            </a:extLst>
          </p:cNvPr>
          <p:cNvSpPr txBox="1"/>
          <p:nvPr/>
        </p:nvSpPr>
        <p:spPr>
          <a:xfrm>
            <a:off x="3334022" y="3242583"/>
            <a:ext cx="5399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</a:rPr>
              <a:t>ako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780FAA3-BD21-4BE0-BA52-9B8C79CE4011}"/>
              </a:ext>
            </a:extLst>
          </p:cNvPr>
          <p:cNvSpPr txBox="1"/>
          <p:nvPr/>
        </p:nvSpPr>
        <p:spPr>
          <a:xfrm>
            <a:off x="5170715" y="3280954"/>
            <a:ext cx="5312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ako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E7D8214-7435-4DD5-A039-2FF66FA80F14}"/>
              </a:ext>
            </a:extLst>
          </p:cNvPr>
          <p:cNvSpPr/>
          <p:nvPr/>
        </p:nvSpPr>
        <p:spPr>
          <a:xfrm>
            <a:off x="9692368" y="393790"/>
            <a:ext cx="1811382" cy="1105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ＭＳ Ｐゴシック"/>
                <a:cs typeface="Calibri"/>
              </a:rPr>
              <a:t>ゲームタイトル</a:t>
            </a:r>
          </a:p>
          <a:p>
            <a:pPr algn="ctr"/>
            <a:endParaRPr lang="ja-JP" altLang="en-US">
              <a:solidFill>
                <a:schemeClr val="tx1"/>
              </a:solidFill>
              <a:ea typeface="ＭＳ Ｐゴシック"/>
              <a:cs typeface="Calibri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C12455E-8DCA-4472-9415-856CF6D21F56}"/>
              </a:ext>
            </a:extLst>
          </p:cNvPr>
          <p:cNvSpPr/>
          <p:nvPr/>
        </p:nvSpPr>
        <p:spPr>
          <a:xfrm>
            <a:off x="10645140" y="1054825"/>
            <a:ext cx="513806" cy="287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89F657F-90B1-4C92-90FE-A9FEF2F16C67}"/>
              </a:ext>
            </a:extLst>
          </p:cNvPr>
          <p:cNvSpPr txBox="1"/>
          <p:nvPr/>
        </p:nvSpPr>
        <p:spPr>
          <a:xfrm>
            <a:off x="10091329" y="1025706"/>
            <a:ext cx="5529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ako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5A2DF30-4529-4BAE-876E-281EE044573B}"/>
              </a:ext>
            </a:extLst>
          </p:cNvPr>
          <p:cNvSpPr/>
          <p:nvPr/>
        </p:nvSpPr>
        <p:spPr>
          <a:xfrm>
            <a:off x="810310" y="3919943"/>
            <a:ext cx="1436914" cy="2360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  <a:p>
            <a:pPr algn="ctr"/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  <a:p>
            <a:pPr algn="ctr"/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  <a:p>
            <a:pPr algn="ctr"/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  <a:p>
            <a:pPr algn="ctr"/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  <a:p>
            <a:pPr algn="ctr"/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  <a:p>
            <a:pPr algn="ctr"/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  <a:p>
            <a:pPr algn="ctr"/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3C7B784-6FFA-45F2-8BF6-B49308C9206C}"/>
              </a:ext>
            </a:extLst>
          </p:cNvPr>
          <p:cNvSpPr/>
          <p:nvPr/>
        </p:nvSpPr>
        <p:spPr>
          <a:xfrm>
            <a:off x="4041594" y="926103"/>
            <a:ext cx="448492" cy="261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7725C73-DB48-459A-9630-53EAB6247880}"/>
              </a:ext>
            </a:extLst>
          </p:cNvPr>
          <p:cNvSpPr txBox="1"/>
          <p:nvPr/>
        </p:nvSpPr>
        <p:spPr>
          <a:xfrm>
            <a:off x="3187338" y="870858"/>
            <a:ext cx="7228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武器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CC217D1-B136-41A0-B46C-108880B21A99}"/>
              </a:ext>
            </a:extLst>
          </p:cNvPr>
          <p:cNvSpPr txBox="1"/>
          <p:nvPr/>
        </p:nvSpPr>
        <p:spPr>
          <a:xfrm>
            <a:off x="4031253" y="917938"/>
            <a:ext cx="77506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200">
                <a:ea typeface="ＭＳ Ｐゴシック"/>
                <a:cs typeface="Calibri"/>
              </a:rPr>
              <a:t>false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62D89BC-1EEC-4196-B07D-5D5E3282F25E}"/>
              </a:ext>
            </a:extLst>
          </p:cNvPr>
          <p:cNvCxnSpPr/>
          <p:nvPr/>
        </p:nvCxnSpPr>
        <p:spPr>
          <a:xfrm flipV="1">
            <a:off x="2044065" y="2024472"/>
            <a:ext cx="1436915" cy="1393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9ADF5B5-D988-4A76-8366-AB31A203BEE0}"/>
              </a:ext>
            </a:extLst>
          </p:cNvPr>
          <p:cNvCxnSpPr/>
          <p:nvPr/>
        </p:nvCxnSpPr>
        <p:spPr>
          <a:xfrm flipH="1" flipV="1">
            <a:off x="3811361" y="2028281"/>
            <a:ext cx="296090" cy="1332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FF4B76F-B204-45D3-86BD-2EA73CB244CB}"/>
              </a:ext>
            </a:extLst>
          </p:cNvPr>
          <p:cNvCxnSpPr/>
          <p:nvPr/>
        </p:nvCxnSpPr>
        <p:spPr>
          <a:xfrm flipH="1" flipV="1">
            <a:off x="4089219" y="2031820"/>
            <a:ext cx="1915885" cy="1449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79A2C4A-AD68-4147-AE56-B2187948B041}"/>
              </a:ext>
            </a:extLst>
          </p:cNvPr>
          <p:cNvSpPr/>
          <p:nvPr/>
        </p:nvSpPr>
        <p:spPr>
          <a:xfrm>
            <a:off x="4036423" y="1260564"/>
            <a:ext cx="465911" cy="2351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4F267F1-548E-4D31-9140-8B3C0D3D4699}"/>
              </a:ext>
            </a:extLst>
          </p:cNvPr>
          <p:cNvSpPr txBox="1"/>
          <p:nvPr/>
        </p:nvSpPr>
        <p:spPr>
          <a:xfrm>
            <a:off x="3203939" y="1205319"/>
            <a:ext cx="705395" cy="3736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性別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11512A0-4590-49D2-999E-74CC2777F15F}"/>
              </a:ext>
            </a:extLst>
          </p:cNvPr>
          <p:cNvSpPr txBox="1"/>
          <p:nvPr/>
        </p:nvSpPr>
        <p:spPr>
          <a:xfrm>
            <a:off x="4034790" y="1261110"/>
            <a:ext cx="4702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000">
                <a:ea typeface="ＭＳ Ｐゴシック"/>
                <a:cs typeface="Calibri"/>
              </a:rPr>
              <a:t>不明</a:t>
            </a:r>
            <a:endParaRPr lang="ja-JP" altLang="en-US" sz="1000" dirty="0">
              <a:ea typeface="ＭＳ Ｐゴシック"/>
              <a:cs typeface="Calibri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51E0547-D50E-4851-B4D2-8DEE985B39F1}"/>
              </a:ext>
            </a:extLst>
          </p:cNvPr>
          <p:cNvSpPr txBox="1"/>
          <p:nvPr/>
        </p:nvSpPr>
        <p:spPr>
          <a:xfrm>
            <a:off x="916305" y="4438921"/>
            <a:ext cx="5921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is-a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85CB686-F95D-4ECC-9ABD-FE98888E3FF9}"/>
              </a:ext>
            </a:extLst>
          </p:cNvPr>
          <p:cNvSpPr/>
          <p:nvPr/>
        </p:nvSpPr>
        <p:spPr>
          <a:xfrm>
            <a:off x="1551214" y="4496889"/>
            <a:ext cx="635726" cy="313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9FD96E7-B79C-4CA9-AE17-93FB610E1EE9}"/>
              </a:ext>
            </a:extLst>
          </p:cNvPr>
          <p:cNvSpPr txBox="1"/>
          <p:nvPr/>
        </p:nvSpPr>
        <p:spPr>
          <a:xfrm>
            <a:off x="919027" y="4907551"/>
            <a:ext cx="5834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>
                <a:ea typeface="ＭＳ Ｐゴシック"/>
                <a:cs typeface="Calibri"/>
              </a:rPr>
              <a:t>武器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DF8EF98-5588-4E14-B8C9-3DA3DBAE9B2F}"/>
              </a:ext>
            </a:extLst>
          </p:cNvPr>
          <p:cNvSpPr/>
          <p:nvPr/>
        </p:nvSpPr>
        <p:spPr>
          <a:xfrm>
            <a:off x="4040233" y="1634490"/>
            <a:ext cx="474618" cy="243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chemeClr val="tx1"/>
                </a:solidFill>
                <a:ea typeface="ＭＳ Ｐゴシック"/>
                <a:cs typeface="Calibri"/>
              </a:rPr>
              <a:t>不明</a:t>
            </a:r>
            <a:endParaRPr lang="ja-JP" altLang="en-US" sz="1000" dirty="0">
              <a:solidFill>
                <a:schemeClr val="tx1"/>
              </a:solidFill>
              <a:ea typeface="ＭＳ Ｐゴシック"/>
              <a:cs typeface="Calibri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C864D45-5B71-4C0B-A7DA-0921F85B447F}"/>
              </a:ext>
            </a:extLst>
          </p:cNvPr>
          <p:cNvSpPr txBox="1"/>
          <p:nvPr/>
        </p:nvSpPr>
        <p:spPr>
          <a:xfrm>
            <a:off x="2885531" y="1579245"/>
            <a:ext cx="11146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タイトル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3362577-63A3-4F62-88CF-71647F4CBDFA}"/>
              </a:ext>
            </a:extLst>
          </p:cNvPr>
          <p:cNvSpPr/>
          <p:nvPr/>
        </p:nvSpPr>
        <p:spPr>
          <a:xfrm>
            <a:off x="1552303" y="4915989"/>
            <a:ext cx="631371" cy="269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false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4F23AC0-3291-4AEC-B867-B9B5A70E354A}"/>
              </a:ext>
            </a:extLst>
          </p:cNvPr>
          <p:cNvSpPr txBox="1"/>
          <p:nvPr/>
        </p:nvSpPr>
        <p:spPr>
          <a:xfrm>
            <a:off x="928823" y="5309235"/>
            <a:ext cx="622664" cy="3121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>
                <a:ea typeface="ＭＳ Ｐゴシック"/>
                <a:cs typeface="Calibri"/>
              </a:rPr>
              <a:t>性別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E46C0A2-5B46-44C1-94EE-E08F0B0C99F3}"/>
              </a:ext>
            </a:extLst>
          </p:cNvPr>
          <p:cNvSpPr txBox="1"/>
          <p:nvPr/>
        </p:nvSpPr>
        <p:spPr>
          <a:xfrm>
            <a:off x="914944" y="5730785"/>
            <a:ext cx="89698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200">
                <a:ea typeface="ＭＳ Ｐゴシック"/>
                <a:cs typeface="Calibri"/>
              </a:rPr>
              <a:t>タイトル</a:t>
            </a:r>
            <a:endParaRPr lang="ja-JP" altLang="en-US" sz="1200" dirty="0">
              <a:ea typeface="ＭＳ Ｐゴシック"/>
              <a:cs typeface="Calibri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938FB62-296D-4DF9-9713-0BC4CA36F468}"/>
              </a:ext>
            </a:extLst>
          </p:cNvPr>
          <p:cNvSpPr/>
          <p:nvPr/>
        </p:nvSpPr>
        <p:spPr>
          <a:xfrm>
            <a:off x="1554208" y="5318489"/>
            <a:ext cx="62266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ea typeface="ＭＳ Ｐゴシック"/>
                <a:cs typeface="Calibri"/>
              </a:rPr>
              <a:t>不明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5EB17778-F204-40C4-86D1-ACCB21B7E100}"/>
              </a:ext>
            </a:extLst>
          </p:cNvPr>
          <p:cNvSpPr/>
          <p:nvPr/>
        </p:nvSpPr>
        <p:spPr>
          <a:xfrm>
            <a:off x="1714500" y="5731329"/>
            <a:ext cx="478972" cy="261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89E31D23-DA5A-4A5D-BDA3-8C68AFDD8405}"/>
              </a:ext>
            </a:extLst>
          </p:cNvPr>
          <p:cNvSpPr/>
          <p:nvPr/>
        </p:nvSpPr>
        <p:spPr>
          <a:xfrm>
            <a:off x="8689249" y="2042432"/>
            <a:ext cx="1471749" cy="1018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ea typeface="ＭＳ Ｐゴシック"/>
                <a:cs typeface="Calibri"/>
              </a:rPr>
              <a:t>星のカービィ</a:t>
            </a:r>
          </a:p>
          <a:p>
            <a:pPr algn="ctr"/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0995A8E-27FB-4FBD-8EF9-127181FD3360}"/>
              </a:ext>
            </a:extLst>
          </p:cNvPr>
          <p:cNvSpPr txBox="1"/>
          <p:nvPr/>
        </p:nvSpPr>
        <p:spPr>
          <a:xfrm>
            <a:off x="8797290" y="2605495"/>
            <a:ext cx="522515" cy="3780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is-a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71216A2-273B-44A3-8AB2-891DB09A52A8}"/>
              </a:ext>
            </a:extLst>
          </p:cNvPr>
          <p:cNvSpPr/>
          <p:nvPr/>
        </p:nvSpPr>
        <p:spPr>
          <a:xfrm>
            <a:off x="9353821" y="2606856"/>
            <a:ext cx="579121" cy="3178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F2D6CD32-BA19-4DCF-8894-0C0A1E05327B}"/>
              </a:ext>
            </a:extLst>
          </p:cNvPr>
          <p:cNvCxnSpPr/>
          <p:nvPr/>
        </p:nvCxnSpPr>
        <p:spPr>
          <a:xfrm flipV="1">
            <a:off x="9643228" y="1493363"/>
            <a:ext cx="772223" cy="1251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5A2EB1E-53EA-4B13-8B64-1CD4A2E73389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842066" y="3693795"/>
            <a:ext cx="3909129" cy="959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7A722B27-5562-4BFF-9934-A447D5B14071}"/>
              </a:ext>
            </a:extLst>
          </p:cNvPr>
          <p:cNvCxnSpPr/>
          <p:nvPr/>
        </p:nvCxnSpPr>
        <p:spPr>
          <a:xfrm flipV="1">
            <a:off x="10878911" y="-8981"/>
            <a:ext cx="8708" cy="11800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F00F3342-B14F-4B28-B5BB-A648F1EDD927}"/>
              </a:ext>
            </a:extLst>
          </p:cNvPr>
          <p:cNvCxnSpPr/>
          <p:nvPr/>
        </p:nvCxnSpPr>
        <p:spPr>
          <a:xfrm flipV="1">
            <a:off x="4276997" y="59872"/>
            <a:ext cx="8710" cy="653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2BB60710-6E90-42EA-B7F3-D35BB3D836D9}"/>
              </a:ext>
            </a:extLst>
          </p:cNvPr>
          <p:cNvSpPr txBox="1"/>
          <p:nvPr/>
        </p:nvSpPr>
        <p:spPr>
          <a:xfrm>
            <a:off x="3030856" y="265882"/>
            <a:ext cx="16415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キャラクター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FF69203B-614D-4076-8EFB-AF4C7B4A9396}"/>
              </a:ext>
            </a:extLst>
          </p:cNvPr>
          <p:cNvSpPr txBox="1"/>
          <p:nvPr/>
        </p:nvSpPr>
        <p:spPr>
          <a:xfrm>
            <a:off x="1436370" y="2834097"/>
            <a:ext cx="7402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人間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BFF87FB5-8A65-48A1-97C8-080342AF1B32}"/>
              </a:ext>
            </a:extLst>
          </p:cNvPr>
          <p:cNvSpPr txBox="1"/>
          <p:nvPr/>
        </p:nvSpPr>
        <p:spPr>
          <a:xfrm>
            <a:off x="3595280" y="2872468"/>
            <a:ext cx="770709" cy="3736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動物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0512770E-751B-4BAD-A12A-33BD8D6ED111}"/>
              </a:ext>
            </a:extLst>
          </p:cNvPr>
          <p:cNvSpPr txBox="1"/>
          <p:nvPr/>
        </p:nvSpPr>
        <p:spPr>
          <a:xfrm>
            <a:off x="1061583" y="4049879"/>
            <a:ext cx="9753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dirty="0">
                <a:ea typeface="ＭＳ Ｐゴシック"/>
                <a:cs typeface="Calibri"/>
              </a:rPr>
              <a:t>カービィ</a:t>
            </a: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465D1D02-1FAA-4287-A9CF-F0885E1468A0}"/>
              </a:ext>
            </a:extLst>
          </p:cNvPr>
          <p:cNvSpPr txBox="1"/>
          <p:nvPr/>
        </p:nvSpPr>
        <p:spPr>
          <a:xfrm>
            <a:off x="3060849" y="4438064"/>
            <a:ext cx="5921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is-a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F2FEBC4D-C38F-45D7-BD99-D7CEB12FECF4}"/>
              </a:ext>
            </a:extLst>
          </p:cNvPr>
          <p:cNvSpPr/>
          <p:nvPr/>
        </p:nvSpPr>
        <p:spPr>
          <a:xfrm>
            <a:off x="3695758" y="4496032"/>
            <a:ext cx="635726" cy="313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43F2C4E0-FEF6-4870-8E5F-1A0B1FE5D71C}"/>
              </a:ext>
            </a:extLst>
          </p:cNvPr>
          <p:cNvSpPr txBox="1"/>
          <p:nvPr/>
        </p:nvSpPr>
        <p:spPr>
          <a:xfrm>
            <a:off x="3063571" y="4906694"/>
            <a:ext cx="5834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>
                <a:ea typeface="ＭＳ Ｐゴシック"/>
                <a:cs typeface="Calibri"/>
              </a:rPr>
              <a:t>武器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E32BE265-D68F-4B9D-8DFD-33B11D58BB44}"/>
              </a:ext>
            </a:extLst>
          </p:cNvPr>
          <p:cNvSpPr/>
          <p:nvPr/>
        </p:nvSpPr>
        <p:spPr>
          <a:xfrm>
            <a:off x="3696847" y="4915132"/>
            <a:ext cx="631371" cy="269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true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A04D76A2-71D5-4B09-8CF6-E187A48A0C75}"/>
              </a:ext>
            </a:extLst>
          </p:cNvPr>
          <p:cNvSpPr txBox="1"/>
          <p:nvPr/>
        </p:nvSpPr>
        <p:spPr>
          <a:xfrm>
            <a:off x="3073367" y="5308378"/>
            <a:ext cx="622664" cy="3121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>
                <a:ea typeface="ＭＳ Ｐゴシック"/>
                <a:cs typeface="Calibri"/>
              </a:rPr>
              <a:t>性別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F2F23679-8FE2-4355-BF74-E14BF1779D2E}"/>
              </a:ext>
            </a:extLst>
          </p:cNvPr>
          <p:cNvSpPr txBox="1"/>
          <p:nvPr/>
        </p:nvSpPr>
        <p:spPr>
          <a:xfrm>
            <a:off x="3059488" y="5729928"/>
            <a:ext cx="89698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200">
                <a:ea typeface="ＭＳ Ｐゴシック"/>
                <a:cs typeface="Calibri"/>
              </a:rPr>
              <a:t>タイトル</a:t>
            </a:r>
            <a:endParaRPr lang="ja-JP" altLang="en-US" sz="1200" dirty="0">
              <a:ea typeface="ＭＳ Ｐゴシック"/>
              <a:cs typeface="Calibri"/>
            </a:endParaRP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F6FBB7C5-AF7B-4438-B7C9-C08CD04B90E2}"/>
              </a:ext>
            </a:extLst>
          </p:cNvPr>
          <p:cNvSpPr/>
          <p:nvPr/>
        </p:nvSpPr>
        <p:spPr>
          <a:xfrm>
            <a:off x="3698752" y="5317632"/>
            <a:ext cx="62266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ea typeface="ＭＳ Ｐゴシック"/>
                <a:cs typeface="Calibri"/>
              </a:rPr>
              <a:t>不明</a:t>
            </a: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BA110171-2267-42DF-93DA-B1DC4DF3DB13}"/>
              </a:ext>
            </a:extLst>
          </p:cNvPr>
          <p:cNvSpPr/>
          <p:nvPr/>
        </p:nvSpPr>
        <p:spPr>
          <a:xfrm>
            <a:off x="3859044" y="5730472"/>
            <a:ext cx="478972" cy="261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25A13542-C8BD-4BE6-91FD-803F3F421640}"/>
              </a:ext>
            </a:extLst>
          </p:cNvPr>
          <p:cNvSpPr txBox="1"/>
          <p:nvPr/>
        </p:nvSpPr>
        <p:spPr>
          <a:xfrm>
            <a:off x="3133521" y="4049879"/>
            <a:ext cx="10795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dirty="0">
                <a:ea typeface="ＭＳ Ｐゴシック"/>
                <a:cs typeface="Calibri"/>
              </a:rPr>
              <a:t>メタナイト</a:t>
            </a: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13701F6A-81C8-4882-AD02-809E91AE9F69}"/>
              </a:ext>
            </a:extLst>
          </p:cNvPr>
          <p:cNvSpPr txBox="1"/>
          <p:nvPr/>
        </p:nvSpPr>
        <p:spPr>
          <a:xfrm>
            <a:off x="5243367" y="4430884"/>
            <a:ext cx="5921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is-a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C667EB1B-0788-49E0-BF9D-3E667C544671}"/>
              </a:ext>
            </a:extLst>
          </p:cNvPr>
          <p:cNvSpPr/>
          <p:nvPr/>
        </p:nvSpPr>
        <p:spPr>
          <a:xfrm>
            <a:off x="5878276" y="4488852"/>
            <a:ext cx="635726" cy="313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B20E716A-7428-4D45-8161-004F956548F7}"/>
              </a:ext>
            </a:extLst>
          </p:cNvPr>
          <p:cNvSpPr txBox="1"/>
          <p:nvPr/>
        </p:nvSpPr>
        <p:spPr>
          <a:xfrm>
            <a:off x="5246089" y="4899514"/>
            <a:ext cx="5834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>
                <a:ea typeface="ＭＳ Ｐゴシック"/>
                <a:cs typeface="Calibri"/>
              </a:rPr>
              <a:t>武器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496E729C-BF89-4943-84B8-5C80333D051B}"/>
              </a:ext>
            </a:extLst>
          </p:cNvPr>
          <p:cNvSpPr/>
          <p:nvPr/>
        </p:nvSpPr>
        <p:spPr>
          <a:xfrm>
            <a:off x="5879365" y="4907952"/>
            <a:ext cx="631371" cy="269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true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1E59E7FC-55EB-477D-99BD-9BDC117A875D}"/>
              </a:ext>
            </a:extLst>
          </p:cNvPr>
          <p:cNvSpPr txBox="1"/>
          <p:nvPr/>
        </p:nvSpPr>
        <p:spPr>
          <a:xfrm>
            <a:off x="5255885" y="5301198"/>
            <a:ext cx="622664" cy="3121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>
                <a:ea typeface="ＭＳ Ｐゴシック"/>
                <a:cs typeface="Calibri"/>
              </a:rPr>
              <a:t>性別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31643850-785A-4334-9EEC-1BD79C987086}"/>
              </a:ext>
            </a:extLst>
          </p:cNvPr>
          <p:cNvSpPr txBox="1"/>
          <p:nvPr/>
        </p:nvSpPr>
        <p:spPr>
          <a:xfrm>
            <a:off x="5242006" y="5722748"/>
            <a:ext cx="89698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200">
                <a:ea typeface="ＭＳ Ｐゴシック"/>
                <a:cs typeface="Calibri"/>
              </a:rPr>
              <a:t>タイトル</a:t>
            </a:r>
            <a:endParaRPr lang="ja-JP" altLang="en-US" sz="1200" dirty="0">
              <a:ea typeface="ＭＳ Ｐゴシック"/>
              <a:cs typeface="Calibri"/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EA23BD21-B078-4094-A678-52249C882CFD}"/>
              </a:ext>
            </a:extLst>
          </p:cNvPr>
          <p:cNvSpPr/>
          <p:nvPr/>
        </p:nvSpPr>
        <p:spPr>
          <a:xfrm>
            <a:off x="5881270" y="5310452"/>
            <a:ext cx="62266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ea typeface="ＭＳ Ｐゴシック"/>
                <a:cs typeface="Calibri"/>
              </a:rPr>
              <a:t>不明</a:t>
            </a: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EE388CF9-6E98-45CA-BC51-5332D64836AD}"/>
              </a:ext>
            </a:extLst>
          </p:cNvPr>
          <p:cNvSpPr/>
          <p:nvPr/>
        </p:nvSpPr>
        <p:spPr>
          <a:xfrm>
            <a:off x="6041562" y="5723292"/>
            <a:ext cx="478972" cy="261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38506655-BC8E-475C-A43D-404420EE3094}"/>
              </a:ext>
            </a:extLst>
          </p:cNvPr>
          <p:cNvSpPr txBox="1"/>
          <p:nvPr/>
        </p:nvSpPr>
        <p:spPr>
          <a:xfrm>
            <a:off x="5388645" y="4041842"/>
            <a:ext cx="9753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dirty="0">
                <a:ea typeface="ＭＳ Ｐゴシック"/>
                <a:cs typeface="Calibri"/>
              </a:rPr>
              <a:t>デデデ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B7CB6CCC-810B-47A2-9EA5-9551BA6F0F14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924665" y="3061335"/>
            <a:ext cx="7500459" cy="2815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7C5CBD7D-78E7-4038-AC07-E1093AE6712E}"/>
              </a:ext>
            </a:extLst>
          </p:cNvPr>
          <p:cNvCxnSpPr/>
          <p:nvPr/>
        </p:nvCxnSpPr>
        <p:spPr>
          <a:xfrm flipV="1">
            <a:off x="4000229" y="3690258"/>
            <a:ext cx="1750966" cy="96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id="{B72A4172-087B-4FDC-B67C-13DCED14A2C7}"/>
              </a:ext>
            </a:extLst>
          </p:cNvPr>
          <p:cNvCxnSpPr>
            <a:endCxn id="8" idx="2"/>
          </p:cNvCxnSpPr>
          <p:nvPr/>
        </p:nvCxnSpPr>
        <p:spPr>
          <a:xfrm flipH="1" flipV="1">
            <a:off x="5751195" y="3693795"/>
            <a:ext cx="441406" cy="95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97B7AA84-B412-4956-8D86-D76E2645E47A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4069209" y="3061335"/>
            <a:ext cx="5355915" cy="279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19EE667A-561C-488D-939D-111027C13491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6275201" y="3061335"/>
            <a:ext cx="3149923" cy="2781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98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81</Words>
  <Application>Microsoft Office PowerPoint</Application>
  <PresentationFormat>ワイド画面</PresentationFormat>
  <Paragraphs>89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野竹　浩二朗</dc:creator>
  <cp:lastModifiedBy>野竹　浩二朗</cp:lastModifiedBy>
  <cp:revision>24</cp:revision>
  <dcterms:created xsi:type="dcterms:W3CDTF">2019-10-29T00:43:44Z</dcterms:created>
  <dcterms:modified xsi:type="dcterms:W3CDTF">2019-11-04T14:26:25Z</dcterms:modified>
</cp:coreProperties>
</file>