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 autoAdjust="0"/>
    <p:restoredTop sz="94660"/>
  </p:normalViewPr>
  <p:slideViewPr>
    <p:cSldViewPr>
      <p:cViewPr varScale="1">
        <p:scale>
          <a:sx n="63" d="100"/>
          <a:sy n="63" d="100"/>
        </p:scale>
        <p:origin x="2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775A5-DC53-444B-9735-53C1CA60B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558239-7739-4937-A211-75BDCD73E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984F-3778-44D7-AD8F-83EC0605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4428-5BC6-4756-94F8-1D37DCA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770BB-B257-44AD-B355-CB0D94CC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310D7-0BCD-4650-99DD-D1490563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57F45F-AA76-4E16-904F-F9483725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45D8D-1955-4D62-8FA3-AB8D15F7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B4D43-E6D1-4208-87F5-671CA87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1B4D16-4CC3-42BE-948C-901B4FF0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B911FF-46CC-483A-A0F9-E17B546BD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914B1A-F092-44B3-8E52-624C1D6B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C512B-5076-4C96-AE82-873C12F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07653-DE01-4010-9393-633A0CE1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96AD-6298-45B6-8075-0C6EE100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41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74D30-4BE3-4DAC-A7B5-669B8D5F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4F12A0-4C52-4D9B-AA2E-BDDC05F8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84AD0-70A8-4179-ADB6-81D1BB5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F71AB-391B-46E7-A91E-A6F9EB2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0AF8A-98D5-4870-A6D0-D3BCC172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3825F-6960-4BAB-BB32-28FBEDC4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03F352-C1A5-4AC0-A1E6-3F2EB538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91B8E-40B4-456A-A67C-479AF2CB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408B4-16CA-475A-ADAE-4E861F54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838DC-3979-46EF-A179-4DA11676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8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DE729-9D64-45D3-B402-FFE8CEC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472B4-2DA9-4050-9234-7B7783837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A27215-684A-43EA-BB1A-1450621D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86170-5F34-49DF-937F-B2138E5A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51398D-982D-4A21-A470-0F5D8E0A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CF1BB-4706-47D3-B877-9B7E9AD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77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14FDC-4F89-4DA0-B07F-8FEC4D7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5846E-D8BD-4AB3-8504-AA7C4238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5C603-DFAB-4E8B-878C-BC1CFCFD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3C29BC-C06E-4DD3-A33C-5B917F32D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C14380-12A9-432B-AB74-F1EF7400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061B13-8F22-4FF1-A8E4-C362B38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FCCEA5-8749-473B-81C8-52C2BEE6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DCDCC5-501F-434E-BEBB-68894127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0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9636E-5D42-4813-A709-E552011E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7DDA5A-C7A7-4AA2-8098-3A2E98C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363103-A34A-4BAC-A08B-F5DBF291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2C835-D4C7-4912-8128-29A06CD1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9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B2789C-E523-4D8B-8E54-254DA5EA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D36EF5-B447-4B08-BA3C-5FD90562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67687-D683-4AC8-957A-06B2556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59E50-3354-4BEC-9B2C-231A9A26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B7AA1-AD0F-4CCA-8BEC-6BF6C556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06875C-DE70-49EF-81B4-12007EDB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116FD8-A516-45CC-8A3E-51D3E6AB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E57FBC-3BC2-415C-91C7-E68672A6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A8C04-9037-4A4D-9FB6-8EFD21C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1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47EDA-A4C9-4B62-AD54-0B594519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CAF754-5E92-4C72-B83E-A3966745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F4C2B-D6F4-490E-90B4-0395C15AE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06B9D7-12D2-4C22-B3DF-8574123A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4D0DF-FF95-4145-B39F-29AE46B3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A6364C-809B-43D8-8F90-B48A00C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3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08DE15-91B5-44C0-8F68-D01724F5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EF061-0866-40C7-93F1-AFDB2470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1FB7A-12F3-4453-8A85-A02FA2F69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3165-36FA-4B27-A560-1BB1F72A0F3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2D217-1F25-40AD-9D28-569FFD0DF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234D5-E0B4-4CAC-B323-5D4EBADF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B95E-1248-4117-860E-0606BDA3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C47FA31-99BE-4CC0-8ADC-9206B8FEDAF6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flipV="1">
            <a:off x="6096280" y="1269000"/>
            <a:ext cx="1799720" cy="2113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EFD1351-49B3-4D33-995B-D2B73268078A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3932550" y="3742920"/>
            <a:ext cx="1443650" cy="764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5B6F9-AEA0-46B3-BD99-1954DB4FFD5A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1281000" y="4507340"/>
            <a:ext cx="1031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CDFF076-CCD2-43E7-918C-8F43D867C68E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4656280" y="4102920"/>
            <a:ext cx="144000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842BEB5-EF12-440E-8E40-AFE600959194}"/>
              </a:ext>
            </a:extLst>
          </p:cNvPr>
          <p:cNvCxnSpPr>
            <a:cxnSpLocks/>
            <a:stCxn id="31" idx="1"/>
            <a:endCxn id="44" idx="3"/>
          </p:cNvCxnSpPr>
          <p:nvPr/>
        </p:nvCxnSpPr>
        <p:spPr>
          <a:xfrm flipH="1">
            <a:off x="2496200" y="5542920"/>
            <a:ext cx="14401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7B55AA7-9D50-4A20-97E0-BD58FC1F385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280" y="4102920"/>
            <a:ext cx="1439960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6477F56-4939-409D-9204-87F411023766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8256160" y="5542920"/>
            <a:ext cx="1439840" cy="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BD6D60B-CF25-49A4-BCCA-8F0CAC8124EA}"/>
              </a:ext>
            </a:extLst>
          </p:cNvPr>
          <p:cNvCxnSpPr>
            <a:cxnSpLocks/>
            <a:stCxn id="56" idx="0"/>
            <a:endCxn id="63" idx="2"/>
          </p:cNvCxnSpPr>
          <p:nvPr/>
        </p:nvCxnSpPr>
        <p:spPr>
          <a:xfrm flipV="1">
            <a:off x="10303500" y="4465584"/>
            <a:ext cx="450040" cy="7184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1A754D-B4B6-44A6-97D4-2784068C254B}"/>
              </a:ext>
            </a:extLst>
          </p:cNvPr>
          <p:cNvSpPr/>
          <p:nvPr/>
        </p:nvSpPr>
        <p:spPr>
          <a:xfrm>
            <a:off x="5376200" y="3382920"/>
            <a:ext cx="144016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野竹浩二朗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AF5F473-7547-4375-B47A-C5E253F6AB6A}"/>
              </a:ext>
            </a:extLst>
          </p:cNvPr>
          <p:cNvSpPr/>
          <p:nvPr/>
        </p:nvSpPr>
        <p:spPr>
          <a:xfrm>
            <a:off x="2312550" y="4147340"/>
            <a:ext cx="162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名工大生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6157A4-B47B-4818-A905-47B814D83C4E}"/>
              </a:ext>
            </a:extLst>
          </p:cNvPr>
          <p:cNvSpPr/>
          <p:nvPr/>
        </p:nvSpPr>
        <p:spPr>
          <a:xfrm>
            <a:off x="7176000" y="54900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歌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11B32AA-B8F8-4C3C-9A0C-E7CAD2086B4C}"/>
              </a:ext>
            </a:extLst>
          </p:cNvPr>
          <p:cNvSpPr/>
          <p:nvPr/>
        </p:nvSpPr>
        <p:spPr>
          <a:xfrm>
            <a:off x="3936360" y="5182920"/>
            <a:ext cx="143984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日本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62E4FBA-214D-42F8-A364-FA8FCBB7FEF2}"/>
              </a:ext>
            </a:extLst>
          </p:cNvPr>
          <p:cNvSpPr/>
          <p:nvPr/>
        </p:nvSpPr>
        <p:spPr>
          <a:xfrm>
            <a:off x="6816320" y="5182920"/>
            <a:ext cx="143984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唐揚げ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11ACDB-1B7D-4A46-9DF9-0403BE909431}"/>
              </a:ext>
            </a:extLst>
          </p:cNvPr>
          <p:cNvSpPr/>
          <p:nvPr/>
        </p:nvSpPr>
        <p:spPr>
          <a:xfrm>
            <a:off x="4836360" y="4507920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出身</a:t>
            </a:r>
            <a:endParaRPr lang="en-US" altLang="ja-JP" sz="2000" u="heavy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CFB6696-1F57-4905-BD9D-F2034A5ACC86}"/>
              </a:ext>
            </a:extLst>
          </p:cNvPr>
          <p:cNvSpPr/>
          <p:nvPr/>
        </p:nvSpPr>
        <p:spPr>
          <a:xfrm>
            <a:off x="4408860" y="3948441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is-a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D64EECD-DABF-4B7E-B646-1C7EF8337608}"/>
              </a:ext>
            </a:extLst>
          </p:cNvPr>
          <p:cNvSpPr/>
          <p:nvPr/>
        </p:nvSpPr>
        <p:spPr>
          <a:xfrm>
            <a:off x="6500960" y="2124000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趣味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DB7115B-83D5-4CE9-AAC6-43CD2143796C}"/>
              </a:ext>
            </a:extLst>
          </p:cNvPr>
          <p:cNvSpPr/>
          <p:nvPr/>
        </p:nvSpPr>
        <p:spPr>
          <a:xfrm>
            <a:off x="6321180" y="4488672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好き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177CFD47-1586-4CF3-8F5F-341121C8F737}"/>
              </a:ext>
            </a:extLst>
          </p:cNvPr>
          <p:cNvSpPr/>
          <p:nvPr/>
        </p:nvSpPr>
        <p:spPr>
          <a:xfrm>
            <a:off x="1776600" y="5182920"/>
            <a:ext cx="719600" cy="7200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国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F30BE876-4EEB-47E7-886E-221A46DFE8D7}"/>
              </a:ext>
            </a:extLst>
          </p:cNvPr>
          <p:cNvSpPr/>
          <p:nvPr/>
        </p:nvSpPr>
        <p:spPr>
          <a:xfrm>
            <a:off x="366600" y="4147340"/>
            <a:ext cx="914400" cy="7200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勉強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54AB293-A0DC-41DA-B239-55D05E45F129}"/>
              </a:ext>
            </a:extLst>
          </p:cNvPr>
          <p:cNvSpPr/>
          <p:nvPr/>
        </p:nvSpPr>
        <p:spPr>
          <a:xfrm>
            <a:off x="2788620" y="5407920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is-a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4B1BC41-D602-4B49-9552-022C4F24B83E}"/>
              </a:ext>
            </a:extLst>
          </p:cNvPr>
          <p:cNvSpPr/>
          <p:nvPr/>
        </p:nvSpPr>
        <p:spPr>
          <a:xfrm>
            <a:off x="1345100" y="4330584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する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9612F9BE-0B81-4C93-9B63-3666658D27AC}"/>
              </a:ext>
            </a:extLst>
          </p:cNvPr>
          <p:cNvSpPr/>
          <p:nvPr/>
        </p:nvSpPr>
        <p:spPr>
          <a:xfrm>
            <a:off x="9696000" y="5184000"/>
            <a:ext cx="1215000" cy="72000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鶏肉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D761C71-1A2C-4597-8D58-5EA055955D2E}"/>
              </a:ext>
            </a:extLst>
          </p:cNvPr>
          <p:cNvSpPr/>
          <p:nvPr/>
        </p:nvSpPr>
        <p:spPr>
          <a:xfrm>
            <a:off x="8413460" y="5407920"/>
            <a:ext cx="1102900" cy="2678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材料</a:t>
            </a:r>
            <a:endParaRPr kumimoji="1" lang="en-US" altLang="ja-JP" sz="2000" u="heavy" dirty="0">
              <a:solidFill>
                <a:schemeClr val="tx1"/>
              </a:solidFill>
            </a:endParaRPr>
          </a:p>
        </p:txBody>
      </p:sp>
      <p:sp>
        <p:nvSpPr>
          <p:cNvPr id="63" name="フローチャート: 処理 62">
            <a:extLst>
              <a:ext uri="{FF2B5EF4-FFF2-40B4-BE49-F238E27FC236}">
                <a16:creationId xmlns:a16="http://schemas.microsoft.com/office/drawing/2014/main" id="{B9315A14-B0D8-4DED-A8E4-C54B7F6C6398}"/>
              </a:ext>
            </a:extLst>
          </p:cNvPr>
          <p:cNvSpPr/>
          <p:nvPr/>
        </p:nvSpPr>
        <p:spPr>
          <a:xfrm>
            <a:off x="10146040" y="3742920"/>
            <a:ext cx="1215000" cy="72266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にわとり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45E4662-EE8A-498A-B5CC-EF5E99B691E5}"/>
              </a:ext>
            </a:extLst>
          </p:cNvPr>
          <p:cNvSpPr/>
          <p:nvPr/>
        </p:nvSpPr>
        <p:spPr>
          <a:xfrm>
            <a:off x="10056000" y="4689792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原料</a:t>
            </a:r>
          </a:p>
        </p:txBody>
      </p:sp>
      <p:sp>
        <p:nvSpPr>
          <p:cNvPr id="91" name="フローチャート: 処理 90">
            <a:extLst>
              <a:ext uri="{FF2B5EF4-FFF2-40B4-BE49-F238E27FC236}">
                <a16:creationId xmlns:a16="http://schemas.microsoft.com/office/drawing/2014/main" id="{E73E833D-9897-4282-895D-9E4F3234D0EE}"/>
              </a:ext>
            </a:extLst>
          </p:cNvPr>
          <p:cNvSpPr/>
          <p:nvPr/>
        </p:nvSpPr>
        <p:spPr>
          <a:xfrm>
            <a:off x="8244990" y="3387684"/>
            <a:ext cx="1439840" cy="722664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iPhone7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9A2410F-3B88-4801-9FF3-ADF41EA0993B}"/>
              </a:ext>
            </a:extLst>
          </p:cNvPr>
          <p:cNvCxnSpPr>
            <a:stCxn id="7" idx="3"/>
            <a:endCxn id="91" idx="1"/>
          </p:cNvCxnSpPr>
          <p:nvPr/>
        </p:nvCxnSpPr>
        <p:spPr>
          <a:xfrm>
            <a:off x="6816360" y="3742920"/>
            <a:ext cx="1428630" cy="6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88E617A-513D-411E-9F27-29BD23D5EF09}"/>
              </a:ext>
            </a:extLst>
          </p:cNvPr>
          <p:cNvSpPr/>
          <p:nvPr/>
        </p:nvSpPr>
        <p:spPr>
          <a:xfrm>
            <a:off x="7041260" y="3610968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所有</a:t>
            </a:r>
          </a:p>
        </p:txBody>
      </p:sp>
      <p:sp>
        <p:nvSpPr>
          <p:cNvPr id="95" name="フローチャート: 処理 94">
            <a:extLst>
              <a:ext uri="{FF2B5EF4-FFF2-40B4-BE49-F238E27FC236}">
                <a16:creationId xmlns:a16="http://schemas.microsoft.com/office/drawing/2014/main" id="{2D2B0D41-4E4A-48DA-977B-E3D87F6EE051}"/>
              </a:ext>
            </a:extLst>
          </p:cNvPr>
          <p:cNvSpPr/>
          <p:nvPr/>
        </p:nvSpPr>
        <p:spPr>
          <a:xfrm>
            <a:off x="9696000" y="1582920"/>
            <a:ext cx="1439840" cy="73036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スマホ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CFE591E-4CDB-4895-9B59-3D1A7C39459D}"/>
              </a:ext>
            </a:extLst>
          </p:cNvPr>
          <p:cNvCxnSpPr>
            <a:cxnSpLocks/>
            <a:stCxn id="95" idx="2"/>
            <a:endCxn id="91" idx="0"/>
          </p:cNvCxnSpPr>
          <p:nvPr/>
        </p:nvCxnSpPr>
        <p:spPr>
          <a:xfrm flipH="1">
            <a:off x="8964910" y="2313288"/>
            <a:ext cx="1451010" cy="1074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818BA94-6937-481F-AB78-504D912C9A4E}"/>
              </a:ext>
            </a:extLst>
          </p:cNvPr>
          <p:cNvSpPr/>
          <p:nvPr/>
        </p:nvSpPr>
        <p:spPr>
          <a:xfrm>
            <a:off x="9201000" y="2715486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has-a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116" name="フローチャート: 処理 115">
            <a:extLst>
              <a:ext uri="{FF2B5EF4-FFF2-40B4-BE49-F238E27FC236}">
                <a16:creationId xmlns:a16="http://schemas.microsoft.com/office/drawing/2014/main" id="{B209C7B0-6464-4949-8074-49A0DBF5F287}"/>
              </a:ext>
            </a:extLst>
          </p:cNvPr>
          <p:cNvSpPr/>
          <p:nvPr/>
        </p:nvSpPr>
        <p:spPr>
          <a:xfrm>
            <a:off x="792615" y="1980268"/>
            <a:ext cx="1004160" cy="715742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ゲーム</a:t>
            </a:r>
          </a:p>
        </p:txBody>
      </p:sp>
      <p:sp>
        <p:nvSpPr>
          <p:cNvPr id="117" name="フローチャート: 処理 116">
            <a:extLst>
              <a:ext uri="{FF2B5EF4-FFF2-40B4-BE49-F238E27FC236}">
                <a16:creationId xmlns:a16="http://schemas.microsoft.com/office/drawing/2014/main" id="{35673536-25B8-4623-9C6F-19B123C96FF9}"/>
              </a:ext>
            </a:extLst>
          </p:cNvPr>
          <p:cNvSpPr/>
          <p:nvPr/>
        </p:nvSpPr>
        <p:spPr>
          <a:xfrm>
            <a:off x="3225325" y="1999924"/>
            <a:ext cx="1428550" cy="69943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Splatoon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D48875F-DC1D-477E-A818-5D621B8F7A27}"/>
              </a:ext>
            </a:extLst>
          </p:cNvPr>
          <p:cNvCxnSpPr>
            <a:stCxn id="7" idx="0"/>
            <a:endCxn id="117" idx="2"/>
          </p:cNvCxnSpPr>
          <p:nvPr/>
        </p:nvCxnSpPr>
        <p:spPr>
          <a:xfrm flipH="1" flipV="1">
            <a:off x="3939600" y="2699354"/>
            <a:ext cx="2156680" cy="683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5482297C-070A-4E7E-ADBD-74A61AA3AC3F}"/>
              </a:ext>
            </a:extLst>
          </p:cNvPr>
          <p:cNvSpPr/>
          <p:nvPr/>
        </p:nvSpPr>
        <p:spPr>
          <a:xfrm>
            <a:off x="4341340" y="2902144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u="heavy" dirty="0">
                <a:solidFill>
                  <a:schemeClr val="tx1"/>
                </a:solidFill>
              </a:rPr>
              <a:t>趣味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6B97A784-F6F5-4DBC-B4F6-12FBD493423B}"/>
              </a:ext>
            </a:extLst>
          </p:cNvPr>
          <p:cNvCxnSpPr>
            <a:stCxn id="117" idx="1"/>
            <a:endCxn id="116" idx="3"/>
          </p:cNvCxnSpPr>
          <p:nvPr/>
        </p:nvCxnSpPr>
        <p:spPr>
          <a:xfrm flipH="1" flipV="1">
            <a:off x="1796775" y="2338139"/>
            <a:ext cx="1428550" cy="11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5432D26-CE32-4383-9EFC-D72CBBE3506C}"/>
              </a:ext>
            </a:extLst>
          </p:cNvPr>
          <p:cNvSpPr/>
          <p:nvPr/>
        </p:nvSpPr>
        <p:spPr>
          <a:xfrm>
            <a:off x="2067323" y="2178288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is-a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  <p:sp>
        <p:nvSpPr>
          <p:cNvPr id="143" name="フローチャート: 処理 142">
            <a:extLst>
              <a:ext uri="{FF2B5EF4-FFF2-40B4-BE49-F238E27FC236}">
                <a16:creationId xmlns:a16="http://schemas.microsoft.com/office/drawing/2014/main" id="{DFE45349-9EA2-4D93-8420-9A61843179CF}"/>
              </a:ext>
            </a:extLst>
          </p:cNvPr>
          <p:cNvSpPr/>
          <p:nvPr/>
        </p:nvSpPr>
        <p:spPr>
          <a:xfrm>
            <a:off x="4656000" y="549000"/>
            <a:ext cx="1096885" cy="72798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合唱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21B2991-FEAE-4C46-ADD8-5B176BF20883}"/>
              </a:ext>
            </a:extLst>
          </p:cNvPr>
          <p:cNvCxnSpPr>
            <a:stCxn id="7" idx="0"/>
            <a:endCxn id="143" idx="2"/>
          </p:cNvCxnSpPr>
          <p:nvPr/>
        </p:nvCxnSpPr>
        <p:spPr>
          <a:xfrm flipH="1" flipV="1">
            <a:off x="5204443" y="1276986"/>
            <a:ext cx="891837" cy="2105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8D651A4-7A5F-4CF3-AB18-50868571E181}"/>
              </a:ext>
            </a:extLst>
          </p:cNvPr>
          <p:cNvSpPr/>
          <p:nvPr/>
        </p:nvSpPr>
        <p:spPr>
          <a:xfrm>
            <a:off x="5021958" y="2026986"/>
            <a:ext cx="99004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u="heavy" dirty="0">
                <a:solidFill>
                  <a:schemeClr val="tx1"/>
                </a:solidFill>
              </a:rPr>
              <a:t>部活</a:t>
            </a:r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4916C99-F328-4CDA-B56F-D3F34F029C89}"/>
              </a:ext>
            </a:extLst>
          </p:cNvPr>
          <p:cNvCxnSpPr>
            <a:cxnSpLocks/>
            <a:stCxn id="12" idx="1"/>
            <a:endCxn id="143" idx="3"/>
          </p:cNvCxnSpPr>
          <p:nvPr/>
        </p:nvCxnSpPr>
        <p:spPr>
          <a:xfrm flipH="1">
            <a:off x="5752885" y="909000"/>
            <a:ext cx="1423115" cy="3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6827F41-C07F-449D-8ED5-2F2892B1B259}"/>
              </a:ext>
            </a:extLst>
          </p:cNvPr>
          <p:cNvSpPr/>
          <p:nvPr/>
        </p:nvSpPr>
        <p:spPr>
          <a:xfrm>
            <a:off x="6011998" y="781986"/>
            <a:ext cx="855000" cy="27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u="heavy" dirty="0">
                <a:solidFill>
                  <a:schemeClr val="tx1"/>
                </a:solidFill>
              </a:rPr>
              <a:t>has-a</a:t>
            </a:r>
            <a:endParaRPr kumimoji="1" lang="ja-JP" altLang="en-US" sz="2000" u="heav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野竹　浩二朗</dc:creator>
  <cp:lastModifiedBy>野竹　浩二朗</cp:lastModifiedBy>
  <cp:revision>23</cp:revision>
  <dcterms:created xsi:type="dcterms:W3CDTF">2019-10-29T00:43:44Z</dcterms:created>
  <dcterms:modified xsi:type="dcterms:W3CDTF">2019-10-30T16:07:31Z</dcterms:modified>
</cp:coreProperties>
</file>