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16"/>
    <p:restoredTop sz="94669"/>
  </p:normalViewPr>
  <p:slideViewPr>
    <p:cSldViewPr snapToGrid="0" snapToObjects="1">
      <p:cViewPr varScale="1">
        <p:scale>
          <a:sx n="105" d="100"/>
          <a:sy n="105" d="100"/>
        </p:scale>
        <p:origin x="200" y="2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1393-2683-E443-B502-BE91C6144BCA}" type="datetimeFigureOut">
              <a:rPr lang="en-US" smtClean="0"/>
              <a:t>6/3/18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C42BF-7936-7843-B95F-E456BBE9D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7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8D3B-A9C1-EB48-8889-368F6895B701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592B-7879-7048-9A81-C279B99E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2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8D3B-A9C1-EB48-8889-368F6895B701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592B-7879-7048-9A81-C279B99E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9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8D3B-A9C1-EB48-8889-368F6895B701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592B-7879-7048-9A81-C279B99E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4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8D3B-A9C1-EB48-8889-368F6895B701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592B-7879-7048-9A81-C279B99E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7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8D3B-A9C1-EB48-8889-368F6895B701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592B-7879-7048-9A81-C279B99E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1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8D3B-A9C1-EB48-8889-368F6895B701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592B-7879-7048-9A81-C279B99E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2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8D3B-A9C1-EB48-8889-368F6895B701}" type="datetimeFigureOut">
              <a:rPr lang="en-US" smtClean="0"/>
              <a:t>6/3/18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592B-7879-7048-9A81-C279B99E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1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8D3B-A9C1-EB48-8889-368F6895B701}" type="datetimeFigureOut">
              <a:rPr lang="en-US" smtClean="0"/>
              <a:t>6/3/18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592B-7879-7048-9A81-C279B99E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2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8D3B-A9C1-EB48-8889-368F6895B701}" type="datetimeFigureOut">
              <a:rPr lang="en-US" smtClean="0"/>
              <a:t>6/3/18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592B-7879-7048-9A81-C279B99E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8D3B-A9C1-EB48-8889-368F6895B701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592B-7879-7048-9A81-C279B99E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0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8D3B-A9C1-EB48-8889-368F6895B701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B592B-7879-7048-9A81-C279B99E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88D3B-A9C1-EB48-8889-368F6895B701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B592B-7879-7048-9A81-C279B99EE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561" y="1962913"/>
            <a:ext cx="3362299" cy="176663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820118" y="1576210"/>
            <a:ext cx="6443" cy="2153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820118" y="3729544"/>
            <a:ext cx="3385354" cy="10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84576" y="2846229"/>
            <a:ext cx="4559808" cy="0"/>
          </a:xfrm>
          <a:prstGeom prst="line">
            <a:avLst/>
          </a:prstGeom>
          <a:ln w="190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96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561" y="1962913"/>
            <a:ext cx="3362299" cy="1766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993276" y="2029968"/>
            <a:ext cx="1597152" cy="163252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0611" y="2130551"/>
            <a:ext cx="1248786" cy="1382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714" y="4194048"/>
            <a:ext cx="1124294" cy="1290856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913120" y="4029377"/>
            <a:ext cx="1597152" cy="1632521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456688" y="5588536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37104" y="5302024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89504" y="5454424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72384" y="5161816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66160" y="5448328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53222" y="5922018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57856" y="5820184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151632" y="5960392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993136" y="5679976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730752" y="5820184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94138" y="5387368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3240024" y="572115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478024" y="5245116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89504" y="6155464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657600" y="6192040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295562" y="4791457"/>
            <a:ext cx="1935062" cy="184498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04597" y="491188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59024" y="5936008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859024" y="4948456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810000" y="6015256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852672" y="5460520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919728" y="5661688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605622" y="6074418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379814" y="6031746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471254" y="5745234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599270" y="503200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322320" y="5314216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78917" y="6320056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121152" y="634444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12720" y="5606824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706624" y="6271288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7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1237488" y="305260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517904" y="2766088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70304" y="2918488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853184" y="262588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346960" y="2912392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34022" y="338608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438656" y="3284248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932432" y="3424456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73936" y="314404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511552" y="3284248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874938" y="285143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2020824" y="3185216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1258824" y="2709180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670304" y="3619528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438400" y="3656104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76362" y="2255521"/>
            <a:ext cx="1935062" cy="1844988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885397" y="2375944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639824" y="3400072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639824" y="2412520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590800" y="3479320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33472" y="2924584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00528" y="312575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386422" y="353848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160614" y="3495810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252054" y="3209298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380070" y="2496066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103120" y="277828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159717" y="378412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901952" y="3808504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493520" y="3070888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487424" y="3735352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983642" y="608708"/>
            <a:ext cx="1490054" cy="1524892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25" idx="7"/>
            <a:endCxn id="41" idx="2"/>
          </p:cNvCxnSpPr>
          <p:nvPr/>
        </p:nvCxnSpPr>
        <p:spPr>
          <a:xfrm flipV="1">
            <a:off x="2728041" y="1371154"/>
            <a:ext cx="3255601" cy="115455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983642" y="3967000"/>
            <a:ext cx="1490054" cy="1524892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endCxn id="42" idx="2"/>
          </p:cNvCxnSpPr>
          <p:nvPr/>
        </p:nvCxnSpPr>
        <p:spPr>
          <a:xfrm>
            <a:off x="2845099" y="3678691"/>
            <a:ext cx="3138543" cy="105075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626352" y="70564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254496" y="882424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492240" y="174196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644640" y="1504216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797040" y="1656616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949440" y="1809016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406896" y="1109213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187440" y="1707684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949440" y="1241397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17920" y="1393985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918960" y="949782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162800" y="1485425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223760" y="1105676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630715" y="1065304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389923" y="1524804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676435" y="1872276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883699" y="1433364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422136" y="4697470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6839712" y="5168358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992112" y="4991574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034784" y="4436838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101840" y="4638006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561926" y="5008064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653366" y="472155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109716" y="4292286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1" name="Oval 70"/>
          <p:cNvSpPr/>
          <p:nvPr/>
        </p:nvSpPr>
        <p:spPr>
          <a:xfrm>
            <a:off x="6606540" y="441570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722364" y="4031654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789420" y="423282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171782" y="4972236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6340946" y="4316368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106459" y="4566102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1278155" y="4123094"/>
            <a:ext cx="13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Parent </a:t>
            </a:r>
          </a:p>
          <a:p>
            <a:pPr algn="ctr"/>
            <a:r>
              <a:rPr lang="en-US" dirty="0" smtClean="0"/>
              <a:t>30 instances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096312" y="2117411"/>
            <a:ext cx="13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Child 1 </a:t>
            </a:r>
          </a:p>
          <a:p>
            <a:pPr algn="ctr"/>
            <a:r>
              <a:rPr lang="en-US" dirty="0" smtClean="0"/>
              <a:t>17 instances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072346" y="3233225"/>
            <a:ext cx="13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Child 2 </a:t>
            </a:r>
          </a:p>
          <a:p>
            <a:pPr algn="ctr"/>
            <a:r>
              <a:rPr lang="en-US" dirty="0" smtClean="0"/>
              <a:t>13 instances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69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11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Somya D Mohanty</dc:creator>
  <cp:keywords/>
  <dc:description/>
  <cp:lastModifiedBy>Somya D Mohanty</cp:lastModifiedBy>
  <cp:revision>6</cp:revision>
  <dcterms:created xsi:type="dcterms:W3CDTF">2018-06-03T17:22:26Z</dcterms:created>
  <dcterms:modified xsi:type="dcterms:W3CDTF">2018-06-03T20:17:57Z</dcterms:modified>
  <cp:category/>
</cp:coreProperties>
</file>