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9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93616-3FD5-2441-B02C-AC948C2630EF}" type="datetimeFigureOut">
              <a:rPr lang="en-US" smtClean="0"/>
              <a:t>4/26/20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03397-D803-7E48-8B92-4891AF5F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24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03397-D803-7E48-8B92-4891AF5F2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72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03397-D803-7E48-8B92-4891AF5F2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89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03397-D803-7E48-8B92-4891AF5F29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73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03397-D803-7E48-8B92-4891AF5F29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40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4876-B4A2-4F41-9435-295CA21C3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24433-D068-034C-A417-C655CDCE1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31FC9-4BE3-8A45-9B28-AAD7F51F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394D-AC10-C44C-8CB7-3A40FC547BB9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90CB1-173F-384C-A7E3-18D3C4C5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E214B-1B79-D74A-8CCB-70EACBE7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1BE1-1A34-EC46-86AF-C51789BE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8EE0-6244-A647-91E7-BC31B621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C9F35-3D2A-C641-9F97-0513F9246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41D3D-F455-F344-BD52-D1354BB5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394D-AC10-C44C-8CB7-3A40FC547BB9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FEE73-8E8E-FB4C-B654-62A72C96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54FC5-4F74-F346-97BE-958B739B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1BE1-1A34-EC46-86AF-C51789BE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8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FEE511-7BD8-2943-8CC5-9A3EC0983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55B78-DC03-424B-9ECF-7C2FF229B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6D628-15BF-D14A-B14F-9F32DF2E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394D-AC10-C44C-8CB7-3A40FC547BB9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61284-1E3B-C04C-8890-C840AF6A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BECC7-898E-754B-962F-62740944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1BE1-1A34-EC46-86AF-C51789BE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1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09A6-CBD0-4D43-9766-43970611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0C3CF-E7C7-5A4C-8D0C-835761343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E5F06-95C6-E340-81CC-7C2F868C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394D-AC10-C44C-8CB7-3A40FC547BB9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2BBBD-1283-E34E-BE96-EF893B6B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DB823-2791-3445-95D0-97EFC13B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1BE1-1A34-EC46-86AF-C51789BE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9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A5E8A-9120-F04C-B1A4-51BF0607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BE713-12ED-114C-9C37-860FA3AB9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1C877-2E16-3942-BAE0-9D2D13B2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394D-AC10-C44C-8CB7-3A40FC547BB9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AA2ED-0428-4A4B-B2DD-6CB523C1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295AD-9DD9-3A4C-99FE-D0508F1D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1BE1-1A34-EC46-86AF-C51789BE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3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FA83-677E-F241-93B9-46D84A8A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42C36-DF26-A94D-8DFB-BDC2D7485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9EA24-5D5F-F945-8EB0-E0E56217F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4B84F-145F-AB4D-B0D5-0EDE4538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394D-AC10-C44C-8CB7-3A40FC547BB9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6EAF7-2814-8C42-9355-84090FB6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0F8FE-02DF-1847-964F-4C28E9D1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1BE1-1A34-EC46-86AF-C51789BE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7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F3E44-37A4-FB4B-BD0C-5E1774437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530D2-FE05-064C-9217-13865B3A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6EDE2-B817-4F4A-B7F9-58D6DF690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5912B-BAB5-9A4A-9A8B-FE4617A7D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55328-8846-C54D-9F8A-9F9938998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388BC9-6EF5-D644-8136-64A5DFE1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394D-AC10-C44C-8CB7-3A40FC547BB9}" type="datetimeFigureOut">
              <a:rPr lang="en-US" smtClean="0"/>
              <a:t>4/26/20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9CB56D-DB73-3C46-9233-02E6C399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DF146-C5CB-884D-863A-873EE770F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1BE1-1A34-EC46-86AF-C51789BE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8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7E84-BDCD-1B45-A4B5-B611B8BC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0678E-449E-8942-86EB-B5F068B7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394D-AC10-C44C-8CB7-3A40FC547BB9}" type="datetimeFigureOut">
              <a:rPr lang="en-US" smtClean="0"/>
              <a:t>4/26/20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F7346-9EF8-0041-B969-B9743B9A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86BDC-5416-514C-BEC4-35CE2261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1BE1-1A34-EC46-86AF-C51789BE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4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5E663E-3CA8-9541-A1DC-43105F98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394D-AC10-C44C-8CB7-3A40FC547BB9}" type="datetimeFigureOut">
              <a:rPr lang="en-US" smtClean="0"/>
              <a:t>4/26/20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A5462D-8BD4-5D4F-935E-C1658D29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B8E32-9F06-4841-BD03-2B3447FC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1BE1-1A34-EC46-86AF-C51789BE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1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7F47-20A2-444A-8D61-2FFF118E7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4F08B-5A4C-794B-98CD-5D641DEB7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6B5D9-0169-0945-87A5-A3C3E6FB2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FD8D3-137C-D241-B451-663D7FFF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394D-AC10-C44C-8CB7-3A40FC547BB9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85980-6829-8D42-BC7C-F705DE155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44091-F527-D440-8576-BDFB99A0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1BE1-1A34-EC46-86AF-C51789BE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0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F2F4-3AFA-5145-B93E-110CB42A0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00307-FB7F-6D42-9038-D27BC4D2E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68563-9F4B-994E-BE84-B3FE9FCD6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06ADE-B1BC-044F-BFE8-5172A55CB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394D-AC10-C44C-8CB7-3A40FC547BB9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3E00D-DC26-364A-AC8B-DE09BF84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36082-54CE-1240-9C8F-4C5042F6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1BE1-1A34-EC46-86AF-C51789BE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4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47E2E4-48AA-2B41-A265-3054A2793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8D074-8FAE-3E40-87D8-A91E66F36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A4F63-6693-FE48-AA3E-721D3F7F0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F394D-AC10-C44C-8CB7-3A40FC547BB9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A3406-8376-8B4C-9E6A-9BEFA31D7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2AF5E-4700-C740-88E9-BEFE28594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F1BE1-1A34-EC46-86AF-C51789BE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2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3D90EF-919B-8F44-A88F-C50CF9C539CB}"/>
              </a:ext>
            </a:extLst>
          </p:cNvPr>
          <p:cNvSpPr/>
          <p:nvPr/>
        </p:nvSpPr>
        <p:spPr>
          <a:xfrm>
            <a:off x="1492469" y="1713187"/>
            <a:ext cx="9207062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Data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865B1B-F121-8E46-94D4-026EF9BF4341}"/>
              </a:ext>
            </a:extLst>
          </p:cNvPr>
          <p:cNvSpPr/>
          <p:nvPr/>
        </p:nvSpPr>
        <p:spPr>
          <a:xfrm>
            <a:off x="1492469" y="4059234"/>
            <a:ext cx="5801710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Train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271527-CB98-814A-998E-1E769DD70B02}"/>
              </a:ext>
            </a:extLst>
          </p:cNvPr>
          <p:cNvSpPr/>
          <p:nvPr/>
        </p:nvSpPr>
        <p:spPr>
          <a:xfrm>
            <a:off x="7294179" y="4059233"/>
            <a:ext cx="3405352" cy="108557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36040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3D90EF-919B-8F44-A88F-C50CF9C539CB}"/>
              </a:ext>
            </a:extLst>
          </p:cNvPr>
          <p:cNvSpPr/>
          <p:nvPr/>
        </p:nvSpPr>
        <p:spPr>
          <a:xfrm>
            <a:off x="1492469" y="1713187"/>
            <a:ext cx="9207062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Train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865B1B-F121-8E46-94D4-026EF9BF4341}"/>
              </a:ext>
            </a:extLst>
          </p:cNvPr>
          <p:cNvSpPr/>
          <p:nvPr/>
        </p:nvSpPr>
        <p:spPr>
          <a:xfrm>
            <a:off x="1492469" y="4059234"/>
            <a:ext cx="987972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6B4AE2-9857-B049-9A88-D6587F0F7F8A}"/>
              </a:ext>
            </a:extLst>
          </p:cNvPr>
          <p:cNvSpPr/>
          <p:nvPr/>
        </p:nvSpPr>
        <p:spPr>
          <a:xfrm>
            <a:off x="2622331" y="4056219"/>
            <a:ext cx="987972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A86DDF-0BD9-294E-8079-9F88D7FC28F0}"/>
              </a:ext>
            </a:extLst>
          </p:cNvPr>
          <p:cNvSpPr/>
          <p:nvPr/>
        </p:nvSpPr>
        <p:spPr>
          <a:xfrm>
            <a:off x="3767958" y="4059234"/>
            <a:ext cx="987972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55D436-EC0D-344B-9625-C07AAE1DCB3B}"/>
              </a:ext>
            </a:extLst>
          </p:cNvPr>
          <p:cNvSpPr/>
          <p:nvPr/>
        </p:nvSpPr>
        <p:spPr>
          <a:xfrm>
            <a:off x="4897820" y="4056219"/>
            <a:ext cx="987972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EF1018-4E93-F04A-837E-D481731AEF51}"/>
              </a:ext>
            </a:extLst>
          </p:cNvPr>
          <p:cNvSpPr/>
          <p:nvPr/>
        </p:nvSpPr>
        <p:spPr>
          <a:xfrm>
            <a:off x="6027682" y="4059234"/>
            <a:ext cx="987972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9E201F-1047-CB4C-84D2-4579094BE9CF}"/>
              </a:ext>
            </a:extLst>
          </p:cNvPr>
          <p:cNvSpPr/>
          <p:nvPr/>
        </p:nvSpPr>
        <p:spPr>
          <a:xfrm>
            <a:off x="9606547" y="4056219"/>
            <a:ext cx="987972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326D84-19DF-8842-97F7-F2495336C5D3}"/>
              </a:ext>
            </a:extLst>
          </p:cNvPr>
          <p:cNvSpPr txBox="1"/>
          <p:nvPr/>
        </p:nvSpPr>
        <p:spPr>
          <a:xfrm>
            <a:off x="7840809" y="3629174"/>
            <a:ext cx="8931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0282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865B1B-F121-8E46-94D4-026EF9BF4341}"/>
              </a:ext>
            </a:extLst>
          </p:cNvPr>
          <p:cNvSpPr/>
          <p:nvPr/>
        </p:nvSpPr>
        <p:spPr>
          <a:xfrm>
            <a:off x="1456950" y="1660638"/>
            <a:ext cx="987972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6B4AE2-9857-B049-9A88-D6587F0F7F8A}"/>
              </a:ext>
            </a:extLst>
          </p:cNvPr>
          <p:cNvSpPr/>
          <p:nvPr/>
        </p:nvSpPr>
        <p:spPr>
          <a:xfrm>
            <a:off x="2622331" y="304039"/>
            <a:ext cx="987972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A86DDF-0BD9-294E-8079-9F88D7FC28F0}"/>
              </a:ext>
            </a:extLst>
          </p:cNvPr>
          <p:cNvSpPr/>
          <p:nvPr/>
        </p:nvSpPr>
        <p:spPr>
          <a:xfrm>
            <a:off x="3767958" y="307054"/>
            <a:ext cx="987972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55D436-EC0D-344B-9625-C07AAE1DCB3B}"/>
              </a:ext>
            </a:extLst>
          </p:cNvPr>
          <p:cNvSpPr/>
          <p:nvPr/>
        </p:nvSpPr>
        <p:spPr>
          <a:xfrm>
            <a:off x="4897820" y="304039"/>
            <a:ext cx="987972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EF1018-4E93-F04A-837E-D481731AEF51}"/>
              </a:ext>
            </a:extLst>
          </p:cNvPr>
          <p:cNvSpPr/>
          <p:nvPr/>
        </p:nvSpPr>
        <p:spPr>
          <a:xfrm>
            <a:off x="6027682" y="307054"/>
            <a:ext cx="987972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9E201F-1047-CB4C-84D2-4579094BE9CF}"/>
              </a:ext>
            </a:extLst>
          </p:cNvPr>
          <p:cNvSpPr/>
          <p:nvPr/>
        </p:nvSpPr>
        <p:spPr>
          <a:xfrm>
            <a:off x="9606547" y="304039"/>
            <a:ext cx="987972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326D84-19DF-8842-97F7-F2495336C5D3}"/>
              </a:ext>
            </a:extLst>
          </p:cNvPr>
          <p:cNvSpPr txBox="1"/>
          <p:nvPr/>
        </p:nvSpPr>
        <p:spPr>
          <a:xfrm>
            <a:off x="7840809" y="-123006"/>
            <a:ext cx="8931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…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D8978D-E0B0-5647-82AA-61EB08A42C7C}"/>
              </a:ext>
            </a:extLst>
          </p:cNvPr>
          <p:cNvSpPr/>
          <p:nvPr/>
        </p:nvSpPr>
        <p:spPr>
          <a:xfrm>
            <a:off x="1386005" y="304038"/>
            <a:ext cx="1058917" cy="1085579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5460B9-CE82-FC40-8904-25DC2E84E3CA}"/>
              </a:ext>
            </a:extLst>
          </p:cNvPr>
          <p:cNvSpPr/>
          <p:nvPr/>
        </p:nvSpPr>
        <p:spPr>
          <a:xfrm>
            <a:off x="3767958" y="1663654"/>
            <a:ext cx="987972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41C856-81EB-7348-BCB4-2695D5BBB518}"/>
              </a:ext>
            </a:extLst>
          </p:cNvPr>
          <p:cNvSpPr/>
          <p:nvPr/>
        </p:nvSpPr>
        <p:spPr>
          <a:xfrm>
            <a:off x="4897820" y="1660639"/>
            <a:ext cx="987972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857618-D3A4-834C-909D-8FB73910C8EF}"/>
              </a:ext>
            </a:extLst>
          </p:cNvPr>
          <p:cNvSpPr/>
          <p:nvPr/>
        </p:nvSpPr>
        <p:spPr>
          <a:xfrm>
            <a:off x="6027682" y="1663654"/>
            <a:ext cx="987972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098C68-39C6-6C49-A6FE-6C2EB359FE04}"/>
              </a:ext>
            </a:extLst>
          </p:cNvPr>
          <p:cNvSpPr/>
          <p:nvPr/>
        </p:nvSpPr>
        <p:spPr>
          <a:xfrm>
            <a:off x="9606547" y="1660639"/>
            <a:ext cx="987972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k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8C9B1C-96C8-824E-ABFA-FD4C6E9E04E7}"/>
              </a:ext>
            </a:extLst>
          </p:cNvPr>
          <p:cNvSpPr/>
          <p:nvPr/>
        </p:nvSpPr>
        <p:spPr>
          <a:xfrm>
            <a:off x="2586858" y="1660638"/>
            <a:ext cx="1058917" cy="1085579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F8E9CE-1DF0-8745-8C48-583BD0F2AAFC}"/>
              </a:ext>
            </a:extLst>
          </p:cNvPr>
          <p:cNvSpPr/>
          <p:nvPr/>
        </p:nvSpPr>
        <p:spPr>
          <a:xfrm>
            <a:off x="1456950" y="3017236"/>
            <a:ext cx="987972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FC44C9-38C2-8E47-B4DD-B873EEC76F7B}"/>
              </a:ext>
            </a:extLst>
          </p:cNvPr>
          <p:cNvSpPr/>
          <p:nvPr/>
        </p:nvSpPr>
        <p:spPr>
          <a:xfrm>
            <a:off x="2612454" y="3017236"/>
            <a:ext cx="987972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7C06F9-1B76-FB4E-9F8D-3A6446CC989F}"/>
              </a:ext>
            </a:extLst>
          </p:cNvPr>
          <p:cNvSpPr/>
          <p:nvPr/>
        </p:nvSpPr>
        <p:spPr>
          <a:xfrm>
            <a:off x="4897820" y="3017237"/>
            <a:ext cx="987972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F8EEFD-EB76-4244-8044-3FF076520797}"/>
              </a:ext>
            </a:extLst>
          </p:cNvPr>
          <p:cNvSpPr/>
          <p:nvPr/>
        </p:nvSpPr>
        <p:spPr>
          <a:xfrm>
            <a:off x="6027682" y="3020252"/>
            <a:ext cx="987972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F704EC-8767-7449-99E3-6C6C7CE94F39}"/>
              </a:ext>
            </a:extLst>
          </p:cNvPr>
          <p:cNvSpPr/>
          <p:nvPr/>
        </p:nvSpPr>
        <p:spPr>
          <a:xfrm>
            <a:off x="9606547" y="3017237"/>
            <a:ext cx="987972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k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202FCE2-8598-1140-AFAA-459F9288D05D}"/>
              </a:ext>
            </a:extLst>
          </p:cNvPr>
          <p:cNvSpPr/>
          <p:nvPr/>
        </p:nvSpPr>
        <p:spPr>
          <a:xfrm>
            <a:off x="3719664" y="3017236"/>
            <a:ext cx="1058917" cy="1085579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7E8373-1B6F-2B49-9E68-9AED93C07067}"/>
              </a:ext>
            </a:extLst>
          </p:cNvPr>
          <p:cNvSpPr/>
          <p:nvPr/>
        </p:nvSpPr>
        <p:spPr>
          <a:xfrm>
            <a:off x="1456950" y="5305456"/>
            <a:ext cx="987972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45115D-01F3-AF47-9F86-CD2033D5438A}"/>
              </a:ext>
            </a:extLst>
          </p:cNvPr>
          <p:cNvSpPr/>
          <p:nvPr/>
        </p:nvSpPr>
        <p:spPr>
          <a:xfrm>
            <a:off x="2612454" y="5305456"/>
            <a:ext cx="987972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BF0A71-4988-C041-A910-2CF4BDD952EC}"/>
              </a:ext>
            </a:extLst>
          </p:cNvPr>
          <p:cNvSpPr/>
          <p:nvPr/>
        </p:nvSpPr>
        <p:spPr>
          <a:xfrm>
            <a:off x="3744264" y="5288159"/>
            <a:ext cx="987972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E9F76E-05DE-6A43-9924-51E1C45BF249}"/>
              </a:ext>
            </a:extLst>
          </p:cNvPr>
          <p:cNvSpPr/>
          <p:nvPr/>
        </p:nvSpPr>
        <p:spPr>
          <a:xfrm>
            <a:off x="6051375" y="5303194"/>
            <a:ext cx="987972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B5B8BC-9CF2-A245-908C-E2521772F962}"/>
              </a:ext>
            </a:extLst>
          </p:cNvPr>
          <p:cNvSpPr txBox="1"/>
          <p:nvPr/>
        </p:nvSpPr>
        <p:spPr>
          <a:xfrm>
            <a:off x="4920471" y="3102733"/>
            <a:ext cx="1406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…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CB9941D-C986-504A-A419-794E4DEF4C31}"/>
              </a:ext>
            </a:extLst>
          </p:cNvPr>
          <p:cNvSpPr/>
          <p:nvPr/>
        </p:nvSpPr>
        <p:spPr>
          <a:xfrm>
            <a:off x="9606547" y="5435739"/>
            <a:ext cx="1058917" cy="1085579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k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997F93-1AD9-DC49-BC08-4478BAA0E1C6}"/>
              </a:ext>
            </a:extLst>
          </p:cNvPr>
          <p:cNvSpPr/>
          <p:nvPr/>
        </p:nvSpPr>
        <p:spPr>
          <a:xfrm>
            <a:off x="4919565" y="5270126"/>
            <a:ext cx="987972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FCE6DC-0D99-7141-B0E1-5036A44CB1BF}"/>
              </a:ext>
            </a:extLst>
          </p:cNvPr>
          <p:cNvSpPr txBox="1"/>
          <p:nvPr/>
        </p:nvSpPr>
        <p:spPr>
          <a:xfrm>
            <a:off x="7864504" y="1200433"/>
            <a:ext cx="8931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230868-716A-114B-9A03-C008D5E7BAC4}"/>
              </a:ext>
            </a:extLst>
          </p:cNvPr>
          <p:cNvSpPr txBox="1"/>
          <p:nvPr/>
        </p:nvSpPr>
        <p:spPr>
          <a:xfrm>
            <a:off x="7864503" y="2568930"/>
            <a:ext cx="8931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F6613D-8F34-874C-BDF9-3B6CF4A5B86C}"/>
              </a:ext>
            </a:extLst>
          </p:cNvPr>
          <p:cNvSpPr txBox="1"/>
          <p:nvPr/>
        </p:nvSpPr>
        <p:spPr>
          <a:xfrm>
            <a:off x="7840808" y="4995847"/>
            <a:ext cx="8931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392D37-21EA-1047-A73B-1B6D671C65FE}"/>
              </a:ext>
            </a:extLst>
          </p:cNvPr>
          <p:cNvSpPr txBox="1"/>
          <p:nvPr/>
        </p:nvSpPr>
        <p:spPr>
          <a:xfrm>
            <a:off x="336961" y="304038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u="sng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6D99D9-8B4C-A747-BD0D-2FF240F7701C}"/>
              </a:ext>
            </a:extLst>
          </p:cNvPr>
          <p:cNvSpPr txBox="1"/>
          <p:nvPr/>
        </p:nvSpPr>
        <p:spPr>
          <a:xfrm>
            <a:off x="329924" y="1541707"/>
            <a:ext cx="7040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u="sng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7749C9-2132-A943-8422-9112819FDAE3}"/>
              </a:ext>
            </a:extLst>
          </p:cNvPr>
          <p:cNvSpPr txBox="1"/>
          <p:nvPr/>
        </p:nvSpPr>
        <p:spPr>
          <a:xfrm>
            <a:off x="336960" y="2865146"/>
            <a:ext cx="7040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u="sng" dirty="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69A790-5ED3-E741-B36F-846BACA62115}"/>
              </a:ext>
            </a:extLst>
          </p:cNvPr>
          <p:cNvSpPr txBox="1"/>
          <p:nvPr/>
        </p:nvSpPr>
        <p:spPr>
          <a:xfrm>
            <a:off x="350298" y="5151195"/>
            <a:ext cx="6511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u="sng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51650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3D8978D-E0B0-5647-82AA-61EB08A42C7C}"/>
              </a:ext>
            </a:extLst>
          </p:cNvPr>
          <p:cNvSpPr/>
          <p:nvPr/>
        </p:nvSpPr>
        <p:spPr>
          <a:xfrm>
            <a:off x="3012239" y="337196"/>
            <a:ext cx="1058917" cy="1085579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B5B8BC-9CF2-A245-908C-E2521772F962}"/>
              </a:ext>
            </a:extLst>
          </p:cNvPr>
          <p:cNvSpPr txBox="1"/>
          <p:nvPr/>
        </p:nvSpPr>
        <p:spPr>
          <a:xfrm>
            <a:off x="5217947" y="3219748"/>
            <a:ext cx="1406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596EA0-BCD0-714C-99DF-EBD1774DFB76}"/>
              </a:ext>
            </a:extLst>
          </p:cNvPr>
          <p:cNvSpPr txBox="1"/>
          <p:nvPr/>
        </p:nvSpPr>
        <p:spPr>
          <a:xfrm>
            <a:off x="290163" y="218268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u="sng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D54F40-DE94-E146-BB38-A6C5D918E2B9}"/>
              </a:ext>
            </a:extLst>
          </p:cNvPr>
          <p:cNvSpPr txBox="1"/>
          <p:nvPr/>
        </p:nvSpPr>
        <p:spPr>
          <a:xfrm>
            <a:off x="278316" y="1541707"/>
            <a:ext cx="7040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u="sng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700E2C-0F14-0645-A01E-05CCC8246E88}"/>
              </a:ext>
            </a:extLst>
          </p:cNvPr>
          <p:cNvSpPr txBox="1"/>
          <p:nvPr/>
        </p:nvSpPr>
        <p:spPr>
          <a:xfrm>
            <a:off x="304938" y="2779376"/>
            <a:ext cx="7040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u="sng" dirty="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826061-4E1D-CB4E-B186-7E5DE645FB61}"/>
              </a:ext>
            </a:extLst>
          </p:cNvPr>
          <p:cNvSpPr txBox="1"/>
          <p:nvPr/>
        </p:nvSpPr>
        <p:spPr>
          <a:xfrm>
            <a:off x="-8897" y="5169228"/>
            <a:ext cx="14461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u="sng" dirty="0"/>
              <a:t>k-1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FB9ECB0-E4D2-C444-A39C-5D224823181D}"/>
              </a:ext>
            </a:extLst>
          </p:cNvPr>
          <p:cNvSpPr/>
          <p:nvPr/>
        </p:nvSpPr>
        <p:spPr>
          <a:xfrm>
            <a:off x="4437187" y="1693795"/>
            <a:ext cx="1058917" cy="1085579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3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879BB28-9B0C-0C47-B2B5-512030BEF6BF}"/>
              </a:ext>
            </a:extLst>
          </p:cNvPr>
          <p:cNvSpPr/>
          <p:nvPr/>
        </p:nvSpPr>
        <p:spPr>
          <a:xfrm>
            <a:off x="5662246" y="3033515"/>
            <a:ext cx="1058917" cy="1085579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0EE05E7-DFA9-F741-BD8C-F193B9F08A84}"/>
              </a:ext>
            </a:extLst>
          </p:cNvPr>
          <p:cNvSpPr txBox="1"/>
          <p:nvPr/>
        </p:nvSpPr>
        <p:spPr>
          <a:xfrm>
            <a:off x="7203686" y="4965288"/>
            <a:ext cx="8931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…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05A9702-D2E9-6F44-A864-AAFF6195F30E}"/>
              </a:ext>
            </a:extLst>
          </p:cNvPr>
          <p:cNvSpPr/>
          <p:nvPr/>
        </p:nvSpPr>
        <p:spPr>
          <a:xfrm>
            <a:off x="10332153" y="5379136"/>
            <a:ext cx="1058917" cy="1085579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k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4A0D88-60FB-9642-B48D-70A0D65C410D}"/>
              </a:ext>
            </a:extLst>
          </p:cNvPr>
          <p:cNvSpPr/>
          <p:nvPr/>
        </p:nvSpPr>
        <p:spPr>
          <a:xfrm>
            <a:off x="8317860" y="5379135"/>
            <a:ext cx="1695835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k-1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962064A-90F5-444F-85E9-D6CCBC91DDBC}"/>
              </a:ext>
            </a:extLst>
          </p:cNvPr>
          <p:cNvSpPr/>
          <p:nvPr/>
        </p:nvSpPr>
        <p:spPr>
          <a:xfrm>
            <a:off x="1539920" y="5323422"/>
            <a:ext cx="1151655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B193AC-C1A5-DB42-ABB2-3B8000FDA02A}"/>
              </a:ext>
            </a:extLst>
          </p:cNvPr>
          <p:cNvSpPr/>
          <p:nvPr/>
        </p:nvSpPr>
        <p:spPr>
          <a:xfrm>
            <a:off x="2919501" y="5323420"/>
            <a:ext cx="1151655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337A06-FD3D-C142-9FAE-1E70D96B2069}"/>
              </a:ext>
            </a:extLst>
          </p:cNvPr>
          <p:cNvSpPr/>
          <p:nvPr/>
        </p:nvSpPr>
        <p:spPr>
          <a:xfrm>
            <a:off x="4269520" y="5323421"/>
            <a:ext cx="1151655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293DE50-07DB-604B-BE67-7E67D5B8BB21}"/>
              </a:ext>
            </a:extLst>
          </p:cNvPr>
          <p:cNvSpPr/>
          <p:nvPr/>
        </p:nvSpPr>
        <p:spPr>
          <a:xfrm>
            <a:off x="5642156" y="5323420"/>
            <a:ext cx="1151655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4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703A620-1891-7C48-AEF5-3189066E2875}"/>
              </a:ext>
            </a:extLst>
          </p:cNvPr>
          <p:cNvSpPr/>
          <p:nvPr/>
        </p:nvSpPr>
        <p:spPr>
          <a:xfrm>
            <a:off x="1582627" y="3033517"/>
            <a:ext cx="1151655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DF4D80D-3463-6E46-826B-4D928A733903}"/>
              </a:ext>
            </a:extLst>
          </p:cNvPr>
          <p:cNvSpPr/>
          <p:nvPr/>
        </p:nvSpPr>
        <p:spPr>
          <a:xfrm>
            <a:off x="2962208" y="3033515"/>
            <a:ext cx="1151655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4EDF63-66A1-EE4D-BA3C-168898D06BEE}"/>
              </a:ext>
            </a:extLst>
          </p:cNvPr>
          <p:cNvSpPr/>
          <p:nvPr/>
        </p:nvSpPr>
        <p:spPr>
          <a:xfrm>
            <a:off x="4312227" y="3033516"/>
            <a:ext cx="1151655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3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467ECAE-9AA2-8E42-A968-5E1EB5CCC90F}"/>
              </a:ext>
            </a:extLst>
          </p:cNvPr>
          <p:cNvSpPr/>
          <p:nvPr/>
        </p:nvSpPr>
        <p:spPr>
          <a:xfrm>
            <a:off x="1582627" y="1693797"/>
            <a:ext cx="1151655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81EC6C0-B9CE-504B-B008-4907521C4413}"/>
              </a:ext>
            </a:extLst>
          </p:cNvPr>
          <p:cNvSpPr/>
          <p:nvPr/>
        </p:nvSpPr>
        <p:spPr>
          <a:xfrm>
            <a:off x="2962208" y="1693795"/>
            <a:ext cx="1151655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47AF61D-3A12-4346-B012-3AEF81CAFCAD}"/>
              </a:ext>
            </a:extLst>
          </p:cNvPr>
          <p:cNvSpPr/>
          <p:nvPr/>
        </p:nvSpPr>
        <p:spPr>
          <a:xfrm>
            <a:off x="1582627" y="337196"/>
            <a:ext cx="1151655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5809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FFB5B8BC-9CF2-A245-908C-E2521772F962}"/>
              </a:ext>
            </a:extLst>
          </p:cNvPr>
          <p:cNvSpPr txBox="1"/>
          <p:nvPr/>
        </p:nvSpPr>
        <p:spPr>
          <a:xfrm>
            <a:off x="5217947" y="3219748"/>
            <a:ext cx="1406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596EA0-BCD0-714C-99DF-EBD1774DFB76}"/>
              </a:ext>
            </a:extLst>
          </p:cNvPr>
          <p:cNvSpPr txBox="1"/>
          <p:nvPr/>
        </p:nvSpPr>
        <p:spPr>
          <a:xfrm>
            <a:off x="290163" y="218268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u="sng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D54F40-DE94-E146-BB38-A6C5D918E2B9}"/>
              </a:ext>
            </a:extLst>
          </p:cNvPr>
          <p:cNvSpPr txBox="1"/>
          <p:nvPr/>
        </p:nvSpPr>
        <p:spPr>
          <a:xfrm>
            <a:off x="278316" y="1541707"/>
            <a:ext cx="7040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u="sng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700E2C-0F14-0645-A01E-05CCC8246E88}"/>
              </a:ext>
            </a:extLst>
          </p:cNvPr>
          <p:cNvSpPr txBox="1"/>
          <p:nvPr/>
        </p:nvSpPr>
        <p:spPr>
          <a:xfrm>
            <a:off x="304938" y="2779376"/>
            <a:ext cx="7040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u="sng" dirty="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826061-4E1D-CB4E-B186-7E5DE645FB61}"/>
              </a:ext>
            </a:extLst>
          </p:cNvPr>
          <p:cNvSpPr txBox="1"/>
          <p:nvPr/>
        </p:nvSpPr>
        <p:spPr>
          <a:xfrm>
            <a:off x="180889" y="5165989"/>
            <a:ext cx="25461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u="sng" dirty="0"/>
              <a:t>k+(k-1)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0EE05E7-DFA9-F741-BD8C-F193B9F08A84}"/>
              </a:ext>
            </a:extLst>
          </p:cNvPr>
          <p:cNvSpPr txBox="1"/>
          <p:nvPr/>
        </p:nvSpPr>
        <p:spPr>
          <a:xfrm>
            <a:off x="9155705" y="5083176"/>
            <a:ext cx="8931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467ECAE-9AA2-8E42-A968-5E1EB5CCC90F}"/>
              </a:ext>
            </a:extLst>
          </p:cNvPr>
          <p:cNvSpPr/>
          <p:nvPr/>
        </p:nvSpPr>
        <p:spPr>
          <a:xfrm>
            <a:off x="1582627" y="1693797"/>
            <a:ext cx="1151655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81EC6C0-B9CE-504B-B008-4907521C4413}"/>
              </a:ext>
            </a:extLst>
          </p:cNvPr>
          <p:cNvSpPr/>
          <p:nvPr/>
        </p:nvSpPr>
        <p:spPr>
          <a:xfrm>
            <a:off x="3736399" y="1718705"/>
            <a:ext cx="1151655" cy="1085579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47AF61D-3A12-4346-B012-3AEF81CAFCAD}"/>
              </a:ext>
            </a:extLst>
          </p:cNvPr>
          <p:cNvSpPr/>
          <p:nvPr/>
        </p:nvSpPr>
        <p:spPr>
          <a:xfrm>
            <a:off x="1582627" y="337196"/>
            <a:ext cx="1151655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D692E9-1D8E-FA4C-B392-5361E0F580EB}"/>
              </a:ext>
            </a:extLst>
          </p:cNvPr>
          <p:cNvSpPr/>
          <p:nvPr/>
        </p:nvSpPr>
        <p:spPr>
          <a:xfrm>
            <a:off x="2962208" y="337195"/>
            <a:ext cx="509564" cy="1085579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370FB3-281A-5940-93D2-248289C09E1E}"/>
              </a:ext>
            </a:extLst>
          </p:cNvPr>
          <p:cNvSpPr/>
          <p:nvPr/>
        </p:nvSpPr>
        <p:spPr>
          <a:xfrm>
            <a:off x="2961731" y="1693797"/>
            <a:ext cx="509564" cy="108557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05177F-50B9-F94F-85D7-96159F5E0FF8}"/>
              </a:ext>
            </a:extLst>
          </p:cNvPr>
          <p:cNvSpPr/>
          <p:nvPr/>
        </p:nvSpPr>
        <p:spPr>
          <a:xfrm>
            <a:off x="1562314" y="3017236"/>
            <a:ext cx="1151655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DC3BAA-37D3-E549-84B0-72457A8ED04A}"/>
              </a:ext>
            </a:extLst>
          </p:cNvPr>
          <p:cNvSpPr/>
          <p:nvPr/>
        </p:nvSpPr>
        <p:spPr>
          <a:xfrm>
            <a:off x="3716086" y="3042144"/>
            <a:ext cx="1151655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8B7E9A-95C2-434B-BD6C-E9C5E0726C08}"/>
              </a:ext>
            </a:extLst>
          </p:cNvPr>
          <p:cNvSpPr/>
          <p:nvPr/>
        </p:nvSpPr>
        <p:spPr>
          <a:xfrm>
            <a:off x="2941418" y="3017236"/>
            <a:ext cx="509564" cy="108557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6E240D-2AC3-7248-992D-90ECC3B6D89A}"/>
              </a:ext>
            </a:extLst>
          </p:cNvPr>
          <p:cNvSpPr/>
          <p:nvPr/>
        </p:nvSpPr>
        <p:spPr>
          <a:xfrm>
            <a:off x="7148078" y="5324946"/>
            <a:ext cx="1151655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AB4A93-72AE-9B47-A07D-D4961980BB38}"/>
              </a:ext>
            </a:extLst>
          </p:cNvPr>
          <p:cNvSpPr/>
          <p:nvPr/>
        </p:nvSpPr>
        <p:spPr>
          <a:xfrm>
            <a:off x="2791509" y="5296128"/>
            <a:ext cx="1151655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25E05C9-DA2D-FB43-9989-5B5B9E0D1327}"/>
              </a:ext>
            </a:extLst>
          </p:cNvPr>
          <p:cNvSpPr/>
          <p:nvPr/>
        </p:nvSpPr>
        <p:spPr>
          <a:xfrm>
            <a:off x="4945281" y="5321036"/>
            <a:ext cx="1151655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23AB5B-E845-AC4C-90D7-E1083F986AC3}"/>
              </a:ext>
            </a:extLst>
          </p:cNvPr>
          <p:cNvSpPr/>
          <p:nvPr/>
        </p:nvSpPr>
        <p:spPr>
          <a:xfrm>
            <a:off x="4170613" y="5296128"/>
            <a:ext cx="509564" cy="108557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439031-8F21-5243-B1EC-ABD32F704637}"/>
              </a:ext>
            </a:extLst>
          </p:cNvPr>
          <p:cNvSpPr/>
          <p:nvPr/>
        </p:nvSpPr>
        <p:spPr>
          <a:xfrm>
            <a:off x="6341474" y="5314404"/>
            <a:ext cx="509564" cy="108557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116650-629C-6340-B531-9F09F3D3830B}"/>
              </a:ext>
            </a:extLst>
          </p:cNvPr>
          <p:cNvSpPr/>
          <p:nvPr/>
        </p:nvSpPr>
        <p:spPr>
          <a:xfrm>
            <a:off x="8482740" y="5321036"/>
            <a:ext cx="509564" cy="108557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70A498-2D81-1E46-B954-A81A722489DD}"/>
              </a:ext>
            </a:extLst>
          </p:cNvPr>
          <p:cNvSpPr/>
          <p:nvPr/>
        </p:nvSpPr>
        <p:spPr>
          <a:xfrm>
            <a:off x="10242280" y="5319386"/>
            <a:ext cx="1151655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821C9C-0A4D-944E-8D51-EECA70B4AF52}"/>
              </a:ext>
            </a:extLst>
          </p:cNvPr>
          <p:cNvSpPr/>
          <p:nvPr/>
        </p:nvSpPr>
        <p:spPr>
          <a:xfrm>
            <a:off x="11576942" y="5315476"/>
            <a:ext cx="509564" cy="1085579"/>
          </a:xfrm>
          <a:prstGeom prst="rect">
            <a:avLst/>
          </a:prstGeom>
          <a:pattFill prst="smCheck">
            <a:fgClr>
              <a:schemeClr val="accent2"/>
            </a:fgClr>
            <a:bgClr>
              <a:schemeClr val="bg1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k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B04D36-0F73-0245-9640-758179F8D1FE}"/>
              </a:ext>
            </a:extLst>
          </p:cNvPr>
          <p:cNvSpPr/>
          <p:nvPr/>
        </p:nvSpPr>
        <p:spPr>
          <a:xfrm>
            <a:off x="5132592" y="3042144"/>
            <a:ext cx="509564" cy="1085579"/>
          </a:xfrm>
          <a:prstGeom prst="rect">
            <a:avLst/>
          </a:prstGeom>
          <a:pattFill prst="smCheck">
            <a:fgClr>
              <a:schemeClr val="accent2"/>
            </a:fgClr>
            <a:bgClr>
              <a:schemeClr val="bg1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1945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FFB5B8BC-9CF2-A245-908C-E2521772F962}"/>
              </a:ext>
            </a:extLst>
          </p:cNvPr>
          <p:cNvSpPr txBox="1"/>
          <p:nvPr/>
        </p:nvSpPr>
        <p:spPr>
          <a:xfrm>
            <a:off x="5228037" y="4642009"/>
            <a:ext cx="1406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596EA0-BCD0-714C-99DF-EBD1774DFB76}"/>
              </a:ext>
            </a:extLst>
          </p:cNvPr>
          <p:cNvSpPr txBox="1"/>
          <p:nvPr/>
        </p:nvSpPr>
        <p:spPr>
          <a:xfrm>
            <a:off x="290163" y="218268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u="sng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D54F40-DE94-E146-BB38-A6C5D918E2B9}"/>
              </a:ext>
            </a:extLst>
          </p:cNvPr>
          <p:cNvSpPr txBox="1"/>
          <p:nvPr/>
        </p:nvSpPr>
        <p:spPr>
          <a:xfrm>
            <a:off x="278316" y="1541707"/>
            <a:ext cx="7040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u="sng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700E2C-0F14-0645-A01E-05CCC8246E88}"/>
              </a:ext>
            </a:extLst>
          </p:cNvPr>
          <p:cNvSpPr txBox="1"/>
          <p:nvPr/>
        </p:nvSpPr>
        <p:spPr>
          <a:xfrm>
            <a:off x="304938" y="2779376"/>
            <a:ext cx="7040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u="sng" dirty="0"/>
              <a:t>3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467ECAE-9AA2-8E42-A968-5E1EB5CCC90F}"/>
              </a:ext>
            </a:extLst>
          </p:cNvPr>
          <p:cNvSpPr/>
          <p:nvPr/>
        </p:nvSpPr>
        <p:spPr>
          <a:xfrm>
            <a:off x="1582627" y="1693797"/>
            <a:ext cx="1151655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47AF61D-3A12-4346-B012-3AEF81CAFCAD}"/>
              </a:ext>
            </a:extLst>
          </p:cNvPr>
          <p:cNvSpPr/>
          <p:nvPr/>
        </p:nvSpPr>
        <p:spPr>
          <a:xfrm>
            <a:off x="1582627" y="337196"/>
            <a:ext cx="1151655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05177F-50B9-F94F-85D7-96159F5E0FF8}"/>
              </a:ext>
            </a:extLst>
          </p:cNvPr>
          <p:cNvSpPr/>
          <p:nvPr/>
        </p:nvSpPr>
        <p:spPr>
          <a:xfrm>
            <a:off x="1562314" y="3017236"/>
            <a:ext cx="1151655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D9B038D-8E51-8741-B144-AEE707A960C1}"/>
              </a:ext>
            </a:extLst>
          </p:cNvPr>
          <p:cNvSpPr/>
          <p:nvPr/>
        </p:nvSpPr>
        <p:spPr>
          <a:xfrm>
            <a:off x="3652606" y="3025855"/>
            <a:ext cx="1151655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B343DE7-7D2F-8E4E-9CC4-336EC119FD9A}"/>
              </a:ext>
            </a:extLst>
          </p:cNvPr>
          <p:cNvSpPr/>
          <p:nvPr/>
        </p:nvSpPr>
        <p:spPr>
          <a:xfrm>
            <a:off x="5058365" y="3025855"/>
            <a:ext cx="1151655" cy="1085579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944BA57-A605-3A4D-B5D7-A2505C58F208}"/>
              </a:ext>
            </a:extLst>
          </p:cNvPr>
          <p:cNvSpPr/>
          <p:nvPr/>
        </p:nvSpPr>
        <p:spPr>
          <a:xfrm>
            <a:off x="1562314" y="4287160"/>
            <a:ext cx="1151655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4D35D0-527E-1B45-B4F6-6BBDCDB51261}"/>
              </a:ext>
            </a:extLst>
          </p:cNvPr>
          <p:cNvSpPr txBox="1"/>
          <p:nvPr/>
        </p:nvSpPr>
        <p:spPr>
          <a:xfrm>
            <a:off x="309607" y="4102814"/>
            <a:ext cx="7040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u="sng" dirty="0"/>
              <a:t>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CA2BDA6-D2D6-314B-ADA6-49AD7664AF0A}"/>
              </a:ext>
            </a:extLst>
          </p:cNvPr>
          <p:cNvSpPr/>
          <p:nvPr/>
        </p:nvSpPr>
        <p:spPr>
          <a:xfrm>
            <a:off x="2968866" y="333042"/>
            <a:ext cx="509564" cy="1085579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8B6B1AE-DD9F-684D-9908-C271E2E49F86}"/>
              </a:ext>
            </a:extLst>
          </p:cNvPr>
          <p:cNvSpPr/>
          <p:nvPr/>
        </p:nvSpPr>
        <p:spPr>
          <a:xfrm>
            <a:off x="2935911" y="1693797"/>
            <a:ext cx="509564" cy="108557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F9A85AC-EE1C-3F49-8D8F-E399FF8F8816}"/>
              </a:ext>
            </a:extLst>
          </p:cNvPr>
          <p:cNvSpPr/>
          <p:nvPr/>
        </p:nvSpPr>
        <p:spPr>
          <a:xfrm>
            <a:off x="3647104" y="1733558"/>
            <a:ext cx="1058917" cy="1085579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64EA3B4-C74E-8B4D-AC9D-74C3B437C987}"/>
              </a:ext>
            </a:extLst>
          </p:cNvPr>
          <p:cNvSpPr/>
          <p:nvPr/>
        </p:nvSpPr>
        <p:spPr>
          <a:xfrm>
            <a:off x="2928505" y="3054552"/>
            <a:ext cx="509564" cy="108557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466D8C4-CE78-904A-94CE-56A16BB2847B}"/>
              </a:ext>
            </a:extLst>
          </p:cNvPr>
          <p:cNvSpPr/>
          <p:nvPr/>
        </p:nvSpPr>
        <p:spPr>
          <a:xfrm>
            <a:off x="6375590" y="4306202"/>
            <a:ext cx="509564" cy="1085579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3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9537D18-AA5D-4D40-8E5C-8FC9B9E0FBBC}"/>
              </a:ext>
            </a:extLst>
          </p:cNvPr>
          <p:cNvSpPr/>
          <p:nvPr/>
        </p:nvSpPr>
        <p:spPr>
          <a:xfrm>
            <a:off x="3635169" y="4287160"/>
            <a:ext cx="1151655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B2F67C7-F2DC-FD4B-B7EA-37E1CF2535A0}"/>
              </a:ext>
            </a:extLst>
          </p:cNvPr>
          <p:cNvSpPr/>
          <p:nvPr/>
        </p:nvSpPr>
        <p:spPr>
          <a:xfrm>
            <a:off x="5040928" y="4287160"/>
            <a:ext cx="1151655" cy="108557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56AF1C8-65B3-C643-AAEE-69521E6F1A7B}"/>
              </a:ext>
            </a:extLst>
          </p:cNvPr>
          <p:cNvSpPr/>
          <p:nvPr/>
        </p:nvSpPr>
        <p:spPr>
          <a:xfrm>
            <a:off x="2911068" y="4315857"/>
            <a:ext cx="509564" cy="108557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7892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B8DF129D-0DC3-6843-8CEC-D63D2AB98181}"/>
              </a:ext>
            </a:extLst>
          </p:cNvPr>
          <p:cNvSpPr/>
          <p:nvPr/>
        </p:nvSpPr>
        <p:spPr>
          <a:xfrm>
            <a:off x="5861937" y="831589"/>
            <a:ext cx="924510" cy="93543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9F71CED-967C-BF43-9007-C2F6368E9B8D}"/>
              </a:ext>
            </a:extLst>
          </p:cNvPr>
          <p:cNvSpPr/>
          <p:nvPr/>
        </p:nvSpPr>
        <p:spPr>
          <a:xfrm>
            <a:off x="6703974" y="2138279"/>
            <a:ext cx="924510" cy="93543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741EEE-0141-CB40-8D7C-6683FDED7EFA}"/>
              </a:ext>
            </a:extLst>
          </p:cNvPr>
          <p:cNvSpPr/>
          <p:nvPr/>
        </p:nvSpPr>
        <p:spPr>
          <a:xfrm>
            <a:off x="5007003" y="2138279"/>
            <a:ext cx="924510" cy="93543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B0FF91C-4A0E-674C-B63F-F593C18F8183}"/>
              </a:ext>
            </a:extLst>
          </p:cNvPr>
          <p:cNvSpPr/>
          <p:nvPr/>
        </p:nvSpPr>
        <p:spPr>
          <a:xfrm>
            <a:off x="7955348" y="3409788"/>
            <a:ext cx="924510" cy="93543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F489EE6-BC3F-2248-9B7A-4B96D9F30E37}"/>
              </a:ext>
            </a:extLst>
          </p:cNvPr>
          <p:cNvSpPr/>
          <p:nvPr/>
        </p:nvSpPr>
        <p:spPr>
          <a:xfrm>
            <a:off x="6703974" y="3403478"/>
            <a:ext cx="924510" cy="93543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F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BC8D588-6D96-FF43-BDEB-42BDC9432821}"/>
              </a:ext>
            </a:extLst>
          </p:cNvPr>
          <p:cNvSpPr/>
          <p:nvPr/>
        </p:nvSpPr>
        <p:spPr>
          <a:xfrm>
            <a:off x="4998524" y="3403478"/>
            <a:ext cx="924510" cy="93543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B7C1F0D-BDF8-ED4B-B97D-00E9F3D087FF}"/>
              </a:ext>
            </a:extLst>
          </p:cNvPr>
          <p:cNvSpPr/>
          <p:nvPr/>
        </p:nvSpPr>
        <p:spPr>
          <a:xfrm>
            <a:off x="3780560" y="3408503"/>
            <a:ext cx="924510" cy="93543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80FD324-37EE-8F48-ABC6-52C5A7F447BA}"/>
              </a:ext>
            </a:extLst>
          </p:cNvPr>
          <p:cNvSpPr/>
          <p:nvPr/>
        </p:nvSpPr>
        <p:spPr>
          <a:xfrm>
            <a:off x="4212119" y="4760257"/>
            <a:ext cx="924510" cy="93543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7FFF635-B317-7440-A3A8-B74BB3B8A6E9}"/>
              </a:ext>
            </a:extLst>
          </p:cNvPr>
          <p:cNvSpPr/>
          <p:nvPr/>
        </p:nvSpPr>
        <p:spPr>
          <a:xfrm>
            <a:off x="2892419" y="4760257"/>
            <a:ext cx="924510" cy="93543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H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3BD3D4-D125-C84C-849C-A22EFF8FE4F3}"/>
              </a:ext>
            </a:extLst>
          </p:cNvPr>
          <p:cNvSpPr/>
          <p:nvPr/>
        </p:nvSpPr>
        <p:spPr>
          <a:xfrm>
            <a:off x="7193076" y="4760257"/>
            <a:ext cx="924510" cy="93543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K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6AC968B-AC60-CD4F-88C5-15A9075D49FE}"/>
              </a:ext>
            </a:extLst>
          </p:cNvPr>
          <p:cNvSpPr/>
          <p:nvPr/>
        </p:nvSpPr>
        <p:spPr>
          <a:xfrm>
            <a:off x="5779464" y="4760257"/>
            <a:ext cx="924510" cy="93543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6D43001-961E-CC41-B87F-E054F2BACE44}"/>
              </a:ext>
            </a:extLst>
          </p:cNvPr>
          <p:cNvCxnSpPr>
            <a:stCxn id="29" idx="5"/>
            <a:endCxn id="30" idx="0"/>
          </p:cNvCxnSpPr>
          <p:nvPr/>
        </p:nvCxnSpPr>
        <p:spPr>
          <a:xfrm>
            <a:off x="6651056" y="1630028"/>
            <a:ext cx="515173" cy="5082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2C8CFFB-6403-D44A-9903-80D05FB4F2BE}"/>
              </a:ext>
            </a:extLst>
          </p:cNvPr>
          <p:cNvCxnSpPr>
            <a:cxnSpLocks/>
            <a:stCxn id="30" idx="5"/>
            <a:endCxn id="32" idx="0"/>
          </p:cNvCxnSpPr>
          <p:nvPr/>
        </p:nvCxnSpPr>
        <p:spPr>
          <a:xfrm>
            <a:off x="7493093" y="2936718"/>
            <a:ext cx="924510" cy="4730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1B5D4FD-EE91-0145-B580-A4884149AD9A}"/>
              </a:ext>
            </a:extLst>
          </p:cNvPr>
          <p:cNvCxnSpPr>
            <a:cxnSpLocks/>
            <a:stCxn id="30" idx="4"/>
            <a:endCxn id="33" idx="0"/>
          </p:cNvCxnSpPr>
          <p:nvPr/>
        </p:nvCxnSpPr>
        <p:spPr>
          <a:xfrm>
            <a:off x="7166229" y="3073709"/>
            <a:ext cx="0" cy="3297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DB3BD5-730C-DC4F-9B54-9D5D5613A5D8}"/>
              </a:ext>
            </a:extLst>
          </p:cNvPr>
          <p:cNvCxnSpPr>
            <a:cxnSpLocks/>
            <a:stCxn id="33" idx="5"/>
            <a:endCxn id="38" idx="0"/>
          </p:cNvCxnSpPr>
          <p:nvPr/>
        </p:nvCxnSpPr>
        <p:spPr>
          <a:xfrm>
            <a:off x="7493093" y="4201917"/>
            <a:ext cx="162238" cy="5583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73F2971-81FE-A44C-B023-D04691F460C1}"/>
              </a:ext>
            </a:extLst>
          </p:cNvPr>
          <p:cNvCxnSpPr>
            <a:cxnSpLocks/>
            <a:stCxn id="33" idx="3"/>
            <a:endCxn id="39" idx="0"/>
          </p:cNvCxnSpPr>
          <p:nvPr/>
        </p:nvCxnSpPr>
        <p:spPr>
          <a:xfrm flipH="1">
            <a:off x="6241719" y="4201917"/>
            <a:ext cx="597646" cy="5583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0F7E9CB-174D-5F4D-B32F-1628BB567FC4}"/>
              </a:ext>
            </a:extLst>
          </p:cNvPr>
          <p:cNvCxnSpPr>
            <a:cxnSpLocks/>
            <a:stCxn id="29" idx="3"/>
            <a:endCxn id="31" idx="0"/>
          </p:cNvCxnSpPr>
          <p:nvPr/>
        </p:nvCxnSpPr>
        <p:spPr>
          <a:xfrm flipH="1">
            <a:off x="5469258" y="1630028"/>
            <a:ext cx="528070" cy="5082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97E22C8-3E1A-C546-B676-0347CE1931B4}"/>
              </a:ext>
            </a:extLst>
          </p:cNvPr>
          <p:cNvCxnSpPr>
            <a:cxnSpLocks/>
            <a:stCxn id="31" idx="4"/>
            <a:endCxn id="34" idx="0"/>
          </p:cNvCxnSpPr>
          <p:nvPr/>
        </p:nvCxnSpPr>
        <p:spPr>
          <a:xfrm flipH="1">
            <a:off x="5460779" y="3073709"/>
            <a:ext cx="8479" cy="3297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272BEF5-DDBD-C846-92AF-7513EA69A0EB}"/>
              </a:ext>
            </a:extLst>
          </p:cNvPr>
          <p:cNvCxnSpPr>
            <a:cxnSpLocks/>
            <a:stCxn id="31" idx="3"/>
            <a:endCxn id="35" idx="0"/>
          </p:cNvCxnSpPr>
          <p:nvPr/>
        </p:nvCxnSpPr>
        <p:spPr>
          <a:xfrm flipH="1">
            <a:off x="4242815" y="2936718"/>
            <a:ext cx="899579" cy="4717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08DD574-D7B8-4844-9BE9-61F0C315FAE6}"/>
              </a:ext>
            </a:extLst>
          </p:cNvPr>
          <p:cNvCxnSpPr>
            <a:cxnSpLocks/>
            <a:stCxn id="35" idx="5"/>
            <a:endCxn id="36" idx="0"/>
          </p:cNvCxnSpPr>
          <p:nvPr/>
        </p:nvCxnSpPr>
        <p:spPr>
          <a:xfrm>
            <a:off x="4569679" y="4206942"/>
            <a:ext cx="104695" cy="5533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5DC9C3B-97F7-4D4F-B43C-BC886A5899A4}"/>
              </a:ext>
            </a:extLst>
          </p:cNvPr>
          <p:cNvCxnSpPr>
            <a:cxnSpLocks/>
            <a:stCxn id="35" idx="3"/>
            <a:endCxn id="37" idx="0"/>
          </p:cNvCxnSpPr>
          <p:nvPr/>
        </p:nvCxnSpPr>
        <p:spPr>
          <a:xfrm flipH="1">
            <a:off x="3354674" y="4206942"/>
            <a:ext cx="561277" cy="5533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AB7A5424-A1C6-624C-B58B-2EF1FFE1EB09}"/>
              </a:ext>
            </a:extLst>
          </p:cNvPr>
          <p:cNvSpPr/>
          <p:nvPr/>
        </p:nvSpPr>
        <p:spPr>
          <a:xfrm>
            <a:off x="8553096" y="4760257"/>
            <a:ext cx="924510" cy="93543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E597565-A729-294F-A572-F4B6AE9686EE}"/>
              </a:ext>
            </a:extLst>
          </p:cNvPr>
          <p:cNvCxnSpPr>
            <a:cxnSpLocks/>
            <a:stCxn id="32" idx="5"/>
            <a:endCxn id="56" idx="0"/>
          </p:cNvCxnSpPr>
          <p:nvPr/>
        </p:nvCxnSpPr>
        <p:spPr>
          <a:xfrm>
            <a:off x="8744467" y="4208227"/>
            <a:ext cx="270884" cy="5520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84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3378</TotalTime>
  <Words>130</Words>
  <Application>Microsoft Macintosh PowerPoint</Application>
  <PresentationFormat>Widescreen</PresentationFormat>
  <Paragraphs>123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Ikegwu, Kelechi M</dc:creator>
  <cp:lastModifiedBy>Ikegwu, Kelechi M</cp:lastModifiedBy>
  <cp:revision>26</cp:revision>
  <dcterms:created xsi:type="dcterms:W3CDTF">2020-04-16T23:59:20Z</dcterms:created>
  <dcterms:modified xsi:type="dcterms:W3CDTF">2020-04-27T04:39:07Z</dcterms:modified>
</cp:coreProperties>
</file>