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6429-1BEB-EE45-B655-42D140E36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219B7-C8A1-6D40-82AD-4C03A0F2C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ADB-C991-D040-B1CF-69E633C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C186-129B-5E46-8810-571B0BDAF5EE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7065B-113F-FA47-B0E9-53B0ABE7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3F2C-E736-A84F-93BA-1C327760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A8F1-C9EA-224E-BDE1-76341392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4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95F7-77EB-734B-9061-4D9034F7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C1501-D654-1645-B33C-EC935DAB5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FBE2-B8CE-0E41-8C5C-2A696480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C186-129B-5E46-8810-571B0BDAF5EE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49844-FC87-8B46-B45A-204BDAEF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587DE-0382-B044-884E-2FBE6647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A8F1-C9EA-224E-BDE1-76341392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1EEB9-60BB-0C45-ABE0-DF1039349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BE88-E31E-6C44-91E2-FCB468DE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37DCA-41CC-644F-B4D5-B9EC186D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C186-129B-5E46-8810-571B0BDAF5EE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0398-4C8B-4342-B2C4-8DC82A07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DF5DD-CA9C-7241-A19A-BDC3D3E7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A8F1-C9EA-224E-BDE1-76341392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1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AAD0-5D68-464B-8274-372BA69D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9D65D-2240-FB4A-AE7C-3DCE998FD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718F4-8F1D-C648-86F2-09EA2171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C186-129B-5E46-8810-571B0BDAF5EE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913C8-F40F-8E47-8292-F4356A5B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A563A-884E-874A-9F7B-CF922786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A8F1-C9EA-224E-BDE1-76341392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6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B71C-B65D-234E-BA94-A2CC6033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F9097-A876-674E-99A7-5E3537D44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278C-56C1-8A4F-9533-7EE8D5FC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C186-129B-5E46-8810-571B0BDAF5EE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7EED-7A46-8A4B-8723-5B8CA646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3FB07-09CE-F24E-BC76-91BCF788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A8F1-C9EA-224E-BDE1-76341392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0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4E9F-797A-2847-9913-525D1CDC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5A67-5709-0A41-BE66-D30C72B59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F7206-AF10-414A-88CA-5B6267195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9A6C5-9F70-844A-92D2-F251CC54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C186-129B-5E46-8810-571B0BDAF5EE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E1C8B-70BC-0D4F-B4A7-A8780AE0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BC761-2C77-F24B-AA46-05B4D6F5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A8F1-C9EA-224E-BDE1-76341392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402C-DECD-F842-96A0-423EAFFF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E921D-6A34-B74C-ACAF-BC7F20D92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117C7-91C3-5D4C-A30D-2F0326E29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4F037-607B-5C4E-BA27-B9598D3C2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0BFEA-6905-764B-8DBE-13490752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B7B16-89A3-8B4A-8D97-578730B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C186-129B-5E46-8810-571B0BDAF5EE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EC188-5711-5F42-8190-29492450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D17BB-CF31-8D4F-8BBA-46CD12AE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A8F1-C9EA-224E-BDE1-76341392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3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769E-EBC7-9D44-9B2F-B8618B88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3DA58-F945-3C46-B7E2-6D8BA36D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C186-129B-5E46-8810-571B0BDAF5EE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CA495-7B84-C04A-BDFB-62FFB77C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981B6-6DB9-0C49-94DB-5F690BE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A8F1-C9EA-224E-BDE1-76341392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6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92BA4-EA48-0E49-8167-DDEDCEB2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C186-129B-5E46-8810-571B0BDAF5EE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8EBA8-9F46-5B43-B16A-9FC4FB01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C49C0-76B3-8A45-B238-DE9647FE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A8F1-C9EA-224E-BDE1-76341392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0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9113-23F0-A447-BBA8-6C9AF459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486F6-E8FD-1940-B80E-DEF5B8CD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B6012-A33E-E74E-998F-213C363D2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3F94D-F1BE-1C44-A388-B594B357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C186-129B-5E46-8810-571B0BDAF5EE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FC47D-DD8F-D947-9EAC-00BE4CD4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BA302-AB15-B847-903F-FB7A8947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A8F1-C9EA-224E-BDE1-76341392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4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882D-1D5D-AD4C-ADDB-E5C30DF5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3EA52-B1E1-5E4F-BE12-D716522E4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79D1E-0B16-E74C-9D02-F7AB98DF7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41A77-76CA-034F-9E86-13E7972B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C186-129B-5E46-8810-571B0BDAF5EE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B9298-3631-644A-BBFA-3D98408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536E3-94DA-6440-AA22-80A605A7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A8F1-C9EA-224E-BDE1-76341392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4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F2C05-1D22-0248-808C-CA021D0B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315AF-9449-8649-8743-189DB2919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8793F-CD81-474F-9607-273B0BB20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6C186-129B-5E46-8810-571B0BDAF5EE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3362B-1190-324E-B6AD-B8FA0A0B7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0E330-5258-9D45-BF9F-5F3D4A05F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CA8F1-C9EA-224E-BDE1-763413924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9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4FDAB2-13EE-5B4C-8747-62513832992B}"/>
              </a:ext>
            </a:extLst>
          </p:cNvPr>
          <p:cNvSpPr/>
          <p:nvPr/>
        </p:nvSpPr>
        <p:spPr>
          <a:xfrm>
            <a:off x="194553" y="2182238"/>
            <a:ext cx="2538919" cy="1099225"/>
          </a:xfrm>
          <a:prstGeom prst="rect">
            <a:avLst/>
          </a:prstGeom>
          <a:solidFill>
            <a:srgbClr val="A5C8E1"/>
          </a:solidFill>
          <a:ln>
            <a:solidFill>
              <a:srgbClr val="A5C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6030BD-6EFE-5147-A2EF-249B94414553}"/>
              </a:ext>
            </a:extLst>
          </p:cNvPr>
          <p:cNvSpPr/>
          <p:nvPr/>
        </p:nvSpPr>
        <p:spPr>
          <a:xfrm>
            <a:off x="8469549" y="5000016"/>
            <a:ext cx="2538919" cy="1099225"/>
          </a:xfrm>
          <a:prstGeom prst="rect">
            <a:avLst/>
          </a:prstGeom>
          <a:solidFill>
            <a:srgbClr val="A5C8E1"/>
          </a:solidFill>
          <a:ln>
            <a:solidFill>
              <a:srgbClr val="A5C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 </a:t>
            </a:r>
          </a:p>
          <a:p>
            <a:pPr algn="ctr"/>
            <a:r>
              <a:rPr lang="en-US"/>
              <a:t>Phase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6C504-D3C0-084A-9E62-A138463B714E}"/>
              </a:ext>
            </a:extLst>
          </p:cNvPr>
          <p:cNvSpPr/>
          <p:nvPr/>
        </p:nvSpPr>
        <p:spPr>
          <a:xfrm>
            <a:off x="4526604" y="5063246"/>
            <a:ext cx="2538919" cy="1099225"/>
          </a:xfrm>
          <a:prstGeom prst="rect">
            <a:avLst/>
          </a:prstGeom>
          <a:solidFill>
            <a:srgbClr val="A5C8E1"/>
          </a:solidFill>
          <a:ln>
            <a:solidFill>
              <a:srgbClr val="A5C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</a:p>
          <a:p>
            <a:pPr algn="ctr"/>
            <a:r>
              <a:rPr lang="en-US" dirty="0"/>
              <a:t>Phase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3FC05F-32BE-CE43-97E9-EFF93DB1D2D2}"/>
              </a:ext>
            </a:extLst>
          </p:cNvPr>
          <p:cNvSpPr/>
          <p:nvPr/>
        </p:nvSpPr>
        <p:spPr>
          <a:xfrm>
            <a:off x="856034" y="5000017"/>
            <a:ext cx="2538919" cy="1099225"/>
          </a:xfrm>
          <a:prstGeom prst="rect">
            <a:avLst/>
          </a:prstGeom>
          <a:solidFill>
            <a:srgbClr val="A5C8E1"/>
          </a:solidFill>
          <a:ln>
            <a:solidFill>
              <a:srgbClr val="A5C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Phase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833E4D-C108-0F40-B8F4-C98912AC3FB3}"/>
              </a:ext>
            </a:extLst>
          </p:cNvPr>
          <p:cNvSpPr/>
          <p:nvPr/>
        </p:nvSpPr>
        <p:spPr>
          <a:xfrm>
            <a:off x="1679643" y="463684"/>
            <a:ext cx="2538919" cy="1099225"/>
          </a:xfrm>
          <a:prstGeom prst="rect">
            <a:avLst/>
          </a:prstGeom>
          <a:solidFill>
            <a:srgbClr val="A5C8E1"/>
          </a:solidFill>
          <a:ln>
            <a:solidFill>
              <a:srgbClr val="A5C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Grammar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537E7-09D2-7B46-B6BC-8EDEC6C98FF6}"/>
              </a:ext>
            </a:extLst>
          </p:cNvPr>
          <p:cNvSpPr/>
          <p:nvPr/>
        </p:nvSpPr>
        <p:spPr>
          <a:xfrm>
            <a:off x="5077838" y="2182238"/>
            <a:ext cx="914400" cy="914400"/>
          </a:xfrm>
          <a:prstGeom prst="rect">
            <a:avLst/>
          </a:prstGeom>
          <a:solidFill>
            <a:srgbClr val="A5C8E1"/>
          </a:solidFill>
          <a:ln>
            <a:solidFill>
              <a:srgbClr val="A5C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F88252-2C30-F44B-ACFE-7CA49A44C379}"/>
              </a:ext>
            </a:extLst>
          </p:cNvPr>
          <p:cNvSpPr/>
          <p:nvPr/>
        </p:nvSpPr>
        <p:spPr>
          <a:xfrm>
            <a:off x="8553855" y="2182237"/>
            <a:ext cx="2538919" cy="1099225"/>
          </a:xfrm>
          <a:prstGeom prst="rect">
            <a:avLst/>
          </a:prstGeom>
          <a:solidFill>
            <a:srgbClr val="A5C8E1"/>
          </a:solidFill>
          <a:ln>
            <a:solidFill>
              <a:srgbClr val="A5C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Ikegwu, Kelechi M</dc:creator>
  <cp:lastModifiedBy>Ikegwu, Kelechi M</cp:lastModifiedBy>
  <cp:revision>2</cp:revision>
  <dcterms:created xsi:type="dcterms:W3CDTF">2020-12-22T21:02:46Z</dcterms:created>
  <dcterms:modified xsi:type="dcterms:W3CDTF">2020-12-22T21:08:45Z</dcterms:modified>
</cp:coreProperties>
</file>