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  <p:sldId id="286" r:id="rId32"/>
    <p:sldId id="290" r:id="rId33"/>
    <p:sldId id="309" r:id="rId34"/>
    <p:sldId id="287" r:id="rId35"/>
    <p:sldId id="302" r:id="rId36"/>
    <p:sldId id="308" r:id="rId37"/>
    <p:sldId id="288" r:id="rId38"/>
    <p:sldId id="301" r:id="rId39"/>
    <p:sldId id="307" r:id="rId40"/>
    <p:sldId id="303" r:id="rId41"/>
    <p:sldId id="304" r:id="rId42"/>
    <p:sldId id="305" r:id="rId43"/>
    <p:sldId id="306" r:id="rId44"/>
    <p:sldId id="310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0DC67-50BD-40A0-B432-74C4C56D95D7}"/>
              </a:ext>
            </a:extLst>
          </p:cNvPr>
          <p:cNvSpPr txBox="1"/>
          <p:nvPr/>
        </p:nvSpPr>
        <p:spPr>
          <a:xfrm>
            <a:off x="0" y="315995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7734D-1B16-43E6-A7CE-9D2221723212}"/>
              </a:ext>
            </a:extLst>
          </p:cNvPr>
          <p:cNvSpPr txBox="1"/>
          <p:nvPr/>
        </p:nvSpPr>
        <p:spPr>
          <a:xfrm>
            <a:off x="-12610" y="355108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A493-0EB0-40AF-8E66-89F32DDE6915}"/>
              </a:ext>
            </a:extLst>
          </p:cNvPr>
          <p:cNvSpPr txBox="1"/>
          <p:nvPr/>
        </p:nvSpPr>
        <p:spPr>
          <a:xfrm>
            <a:off x="-12403" y="412250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9D250-19B4-49EF-A7E7-68EE6B998BA3}"/>
              </a:ext>
            </a:extLst>
          </p:cNvPr>
          <p:cNvSpPr txBox="1"/>
          <p:nvPr/>
        </p:nvSpPr>
        <p:spPr>
          <a:xfrm>
            <a:off x="-25013" y="451363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BRAM3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64925"/>
              </p:ext>
            </p:extLst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56230"/>
              </p:ext>
            </p:extLst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97066"/>
              </p:ext>
            </p:extLst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83628"/>
              </p:ext>
            </p:extLst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42067"/>
              </p:ext>
            </p:extLst>
          </p:nvPr>
        </p:nvGraphicFramePr>
        <p:xfrm>
          <a:off x="1771650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1384"/>
              </p:ext>
            </p:extLst>
          </p:nvPr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18E7F6A-9E9D-4E16-A129-C07C2E7DB44F}"/>
              </a:ext>
            </a:extLst>
          </p:cNvPr>
          <p:cNvSpPr/>
          <p:nvPr/>
        </p:nvSpPr>
        <p:spPr>
          <a:xfrm>
            <a:off x="7321779" y="3655068"/>
            <a:ext cx="427597" cy="486803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size: 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pPr lvl="1"/>
            <a:r>
              <a:rPr lang="en-US" dirty="0"/>
              <a:t>8x20x20</a:t>
            </a:r>
          </a:p>
          <a:p>
            <a:r>
              <a:rPr lang="en-US" dirty="0"/>
              <a:t>Kernel size: </a:t>
            </a:r>
            <a:r>
              <a:rPr lang="en-US" dirty="0" err="1"/>
              <a:t>NumKernels</a:t>
            </a:r>
            <a:r>
              <a:rPr lang="en-US" dirty="0"/>
              <a:t> x Depth x </a:t>
            </a:r>
            <a:r>
              <a:rPr lang="en-US" dirty="0" err="1"/>
              <a:t>NumKrnlRows</a:t>
            </a:r>
            <a:r>
              <a:rPr lang="en-US" dirty="0"/>
              <a:t> x </a:t>
            </a:r>
            <a:r>
              <a:rPr lang="en-US" dirty="0" err="1"/>
              <a:t>NumKrnlCols</a:t>
            </a:r>
            <a:endParaRPr lang="en-US" dirty="0"/>
          </a:p>
          <a:p>
            <a:pPr lvl="1"/>
            <a:r>
              <a:rPr lang="en-US" dirty="0"/>
              <a:t>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No </a:t>
            </a:r>
            <a:r>
              <a:rPr lang="en-US" dirty="0" err="1"/>
              <a:t>UpSampling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Input Format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18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endParaRPr lang="pt-BR" sz="12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17CCB5-2C47-4725-8208-55BAD29C38E1}"/>
              </a:ext>
            </a:extLst>
          </p:cNvPr>
          <p:cNvSpPr/>
          <p:nvPr/>
        </p:nvSpPr>
        <p:spPr>
          <a:xfrm rot="16200000">
            <a:off x="1326459" y="2323059"/>
            <a:ext cx="241415" cy="958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36B11-A67E-4A6C-B0E1-FFA2F0BD76A9}"/>
              </a:ext>
            </a:extLst>
          </p:cNvPr>
          <p:cNvSpPr txBox="1"/>
          <p:nvPr/>
        </p:nvSpPr>
        <p:spPr>
          <a:xfrm>
            <a:off x="967740" y="2392013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B52FC-638D-4831-A028-B6F85DF1C8F3}"/>
              </a:ext>
            </a:extLst>
          </p:cNvPr>
          <p:cNvSpPr/>
          <p:nvPr/>
        </p:nvSpPr>
        <p:spPr>
          <a:xfrm>
            <a:off x="967740" y="2986787"/>
            <a:ext cx="4768850" cy="336644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6A28670-6F30-49CE-9675-1009363F3C13}"/>
              </a:ext>
            </a:extLst>
          </p:cNvPr>
          <p:cNvSpPr/>
          <p:nvPr/>
        </p:nvSpPr>
        <p:spPr>
          <a:xfrm rot="16200000">
            <a:off x="2167834" y="1087984"/>
            <a:ext cx="241415" cy="26416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106AD-B322-4E40-9CC7-90F57644BEDD}"/>
              </a:ext>
            </a:extLst>
          </p:cNvPr>
          <p:cNvSpPr txBox="1"/>
          <p:nvPr/>
        </p:nvSpPr>
        <p:spPr>
          <a:xfrm>
            <a:off x="1799591" y="2000366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Rows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46DC96B-6ED2-4D6C-BCA5-3EAA8A24E6ED}"/>
              </a:ext>
            </a:extLst>
          </p:cNvPr>
          <p:cNvSpPr/>
          <p:nvPr/>
        </p:nvSpPr>
        <p:spPr>
          <a:xfrm rot="16200000">
            <a:off x="2526609" y="373609"/>
            <a:ext cx="241415" cy="3371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35ED4-C32C-4A23-9E32-120F5EDF820E}"/>
              </a:ext>
            </a:extLst>
          </p:cNvPr>
          <p:cNvSpPr txBox="1"/>
          <p:nvPr/>
        </p:nvSpPr>
        <p:spPr>
          <a:xfrm>
            <a:off x="2145666" y="1650979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Columns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53DBF17-2CBB-4DCE-9769-24D64077ACC2}"/>
              </a:ext>
            </a:extLst>
          </p:cNvPr>
          <p:cNvSpPr/>
          <p:nvPr/>
        </p:nvSpPr>
        <p:spPr>
          <a:xfrm rot="16200000">
            <a:off x="3190184" y="-645566"/>
            <a:ext cx="241415" cy="46990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EF568-6A9E-4C8C-BDFD-156B48F88800}"/>
              </a:ext>
            </a:extLst>
          </p:cNvPr>
          <p:cNvSpPr txBox="1"/>
          <p:nvPr/>
        </p:nvSpPr>
        <p:spPr>
          <a:xfrm>
            <a:off x="2548890" y="1268016"/>
            <a:ext cx="152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Maps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1CEF5C68-6BEB-4368-B701-0B2D9BF3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4611"/>
              </p:ext>
            </p:extLst>
          </p:nvPr>
        </p:nvGraphicFramePr>
        <p:xfrm>
          <a:off x="923290" y="3328893"/>
          <a:ext cx="4826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5701871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54506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8936799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28790231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265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  .    .    .    .    .    .     .    .    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34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1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17CCB5-2C47-4725-8208-55BAD29C38E1}"/>
              </a:ext>
            </a:extLst>
          </p:cNvPr>
          <p:cNvSpPr/>
          <p:nvPr/>
        </p:nvSpPr>
        <p:spPr>
          <a:xfrm rot="16200000">
            <a:off x="1577919" y="3243779"/>
            <a:ext cx="241415" cy="958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36B11-A67E-4A6C-B0E1-FFA2F0BD76A9}"/>
              </a:ext>
            </a:extLst>
          </p:cNvPr>
          <p:cNvSpPr txBox="1"/>
          <p:nvPr/>
        </p:nvSpPr>
        <p:spPr>
          <a:xfrm>
            <a:off x="1219200" y="3312733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B52FC-638D-4831-A028-B6F85DF1C8F3}"/>
              </a:ext>
            </a:extLst>
          </p:cNvPr>
          <p:cNvSpPr/>
          <p:nvPr/>
        </p:nvSpPr>
        <p:spPr>
          <a:xfrm>
            <a:off x="1219200" y="3907507"/>
            <a:ext cx="4768850" cy="336644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6A28670-6F30-49CE-9675-1009363F3C13}"/>
              </a:ext>
            </a:extLst>
          </p:cNvPr>
          <p:cNvSpPr/>
          <p:nvPr/>
        </p:nvSpPr>
        <p:spPr>
          <a:xfrm rot="16200000">
            <a:off x="2419294" y="2008704"/>
            <a:ext cx="241415" cy="26416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106AD-B322-4E40-9CC7-90F57644BEDD}"/>
              </a:ext>
            </a:extLst>
          </p:cNvPr>
          <p:cNvSpPr txBox="1"/>
          <p:nvPr/>
        </p:nvSpPr>
        <p:spPr>
          <a:xfrm>
            <a:off x="2051051" y="2921086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Rows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46DC96B-6ED2-4D6C-BCA5-3EAA8A24E6ED}"/>
              </a:ext>
            </a:extLst>
          </p:cNvPr>
          <p:cNvSpPr/>
          <p:nvPr/>
        </p:nvSpPr>
        <p:spPr>
          <a:xfrm rot="16200000">
            <a:off x="2778069" y="1294329"/>
            <a:ext cx="241415" cy="3371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35ED4-C32C-4A23-9E32-120F5EDF820E}"/>
              </a:ext>
            </a:extLst>
          </p:cNvPr>
          <p:cNvSpPr txBox="1"/>
          <p:nvPr/>
        </p:nvSpPr>
        <p:spPr>
          <a:xfrm>
            <a:off x="2397126" y="2571699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Columns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53DBF17-2CBB-4DCE-9769-24D64077ACC2}"/>
              </a:ext>
            </a:extLst>
          </p:cNvPr>
          <p:cNvSpPr/>
          <p:nvPr/>
        </p:nvSpPr>
        <p:spPr>
          <a:xfrm rot="16200000">
            <a:off x="3441644" y="275154"/>
            <a:ext cx="241415" cy="46990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EF568-6A9E-4C8C-BDFD-156B48F88800}"/>
              </a:ext>
            </a:extLst>
          </p:cNvPr>
          <p:cNvSpPr txBox="1"/>
          <p:nvPr/>
        </p:nvSpPr>
        <p:spPr>
          <a:xfrm>
            <a:off x="2800350" y="2188736"/>
            <a:ext cx="152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Map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1CEF5C68-6BEB-4368-B701-0B2D9BF3D58B}"/>
              </a:ext>
            </a:extLst>
          </p:cNvPr>
          <p:cNvGraphicFramePr>
            <a:graphicFrameLocks noGrp="1"/>
          </p:cNvGraphicFramePr>
          <p:nvPr/>
        </p:nvGraphicFramePr>
        <p:xfrm>
          <a:off x="1174750" y="4249613"/>
          <a:ext cx="4826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5701871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54506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8936799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28790231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265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  .    .    .    .    .    .     .    .    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13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3x3 Kernel Input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6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758E-83DB-47CB-BC76-EC9E036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914-EA49-46B8-9118-B5C0AEC9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load weight data at 5x clock </a:t>
            </a:r>
            <a:r>
              <a:rPr lang="en-US" dirty="0" err="1"/>
              <a:t>bc</a:t>
            </a:r>
            <a:r>
              <a:rPr lang="en-US" dirty="0"/>
              <a:t> we need both ports on the weight table BRAM to run at 5x to feed conv </a:t>
            </a:r>
            <a:r>
              <a:rPr lang="en-US" dirty="0" err="1"/>
              <a:t>engs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5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==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4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==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4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3x3 followed by 1x1 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r>
              <a:rPr lang="pt-BR" dirty="0"/>
              <a:t> </a:t>
            </a:r>
            <a:r>
              <a:rPr lang="pt-BR" sz="1100" dirty="0"/>
              <a:t>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endParaRPr lang="en-US" sz="1100" dirty="0"/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endParaRPr lang="en-US" sz="11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66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AAA-C150-4898-BC9C-E84C2A0D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to config accel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61E-13EB-4186-B4CF-53070814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config regs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pixel sequence data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kernel data</a:t>
            </a:r>
          </a:p>
        </p:txBody>
      </p:sp>
    </p:spTree>
    <p:extLst>
      <p:ext uri="{BB962C8B-B14F-4D97-AF65-F5344CB8AC3E}">
        <p14:creationId xmlns:p14="http://schemas.microsoft.com/office/powerpoint/2010/main" val="232516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AAA-C150-4898-BC9C-E84C2A0D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61E-13EB-4186-B4CF-53070814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reg data comes in at the 1x clock. </a:t>
            </a:r>
          </a:p>
          <a:p>
            <a:r>
              <a:rPr lang="en-US" dirty="0"/>
              <a:t>All config data goes into </a:t>
            </a:r>
            <a:r>
              <a:rPr lang="en-US" dirty="0" err="1"/>
              <a:t>job_parameters</a:t>
            </a:r>
            <a:r>
              <a:rPr lang="en-US" dirty="0"/>
              <a:t> bus. Place data on bus, then on next clock cycle assert </a:t>
            </a:r>
            <a:r>
              <a:rPr lang="en-US" dirty="0" err="1"/>
              <a:t>job_parameters_valid</a:t>
            </a:r>
            <a:r>
              <a:rPr lang="en-US" dirty="0"/>
              <a:t> and the accel will accept the configuration. </a:t>
            </a:r>
          </a:p>
          <a:p>
            <a:r>
              <a:rPr lang="en-US" dirty="0"/>
              <a:t>See </a:t>
            </a:r>
            <a:r>
              <a:rPr lang="en-US" dirty="0" err="1"/>
              <a:t>cnn_layer_accel_defs.vh</a:t>
            </a:r>
            <a:r>
              <a:rPr lang="en-US" dirty="0"/>
              <a:t> section 6 on how to set the </a:t>
            </a:r>
            <a:r>
              <a:rPr lang="en-US" dirty="0" err="1"/>
              <a:t>job_parameters</a:t>
            </a:r>
            <a:r>
              <a:rPr lang="en-US" dirty="0"/>
              <a:t> bus with the config reg values</a:t>
            </a:r>
          </a:p>
          <a:p>
            <a:r>
              <a:rPr lang="en-US" dirty="0"/>
              <a:t>See cnn_layer_configs.cxx section 1 for how to generate the config reg values</a:t>
            </a:r>
          </a:p>
        </p:txBody>
      </p:sp>
    </p:spTree>
    <p:extLst>
      <p:ext uri="{BB962C8B-B14F-4D97-AF65-F5344CB8AC3E}">
        <p14:creationId xmlns:p14="http://schemas.microsoft.com/office/powerpoint/2010/main" val="3919083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17C9-385E-45CC-BEC4-96C6BCF5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 Sequence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B61A-DA3A-4673-B58C-442FCB9F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Sequence Data comes in at the 1x clock. </a:t>
            </a:r>
          </a:p>
          <a:p>
            <a:r>
              <a:rPr lang="en-US" dirty="0"/>
              <a:t>Place data on the bus. On the next clock cycle assert </a:t>
            </a:r>
            <a:r>
              <a:rPr lang="en-US" dirty="0" err="1"/>
              <a:t>config_valid</a:t>
            </a:r>
            <a:r>
              <a:rPr lang="en-US" dirty="0"/>
              <a:t>[0], continue to do so until all the data is read</a:t>
            </a:r>
          </a:p>
          <a:p>
            <a:r>
              <a:rPr lang="en-US" dirty="0"/>
              <a:t>See cnn_layer_configs.cxx section 2 on how to generate pixel sequence data and how to lay the data out on the </a:t>
            </a:r>
            <a:r>
              <a:rPr lang="en-US" dirty="0" err="1"/>
              <a:t>config_data</a:t>
            </a:r>
            <a:r>
              <a:rPr lang="en-US" dirty="0"/>
              <a:t> bus. See </a:t>
            </a:r>
            <a:r>
              <a:rPr lang="en-US" dirty="0" err="1"/>
              <a:t>cnn_layer_accel_defs.vh</a:t>
            </a:r>
            <a:r>
              <a:rPr lang="en-US" dirty="0"/>
              <a:t> section 4.0 for the pixel sequence data fields</a:t>
            </a:r>
          </a:p>
        </p:txBody>
      </p:sp>
    </p:spTree>
    <p:extLst>
      <p:ext uri="{BB962C8B-B14F-4D97-AF65-F5344CB8AC3E}">
        <p14:creationId xmlns:p14="http://schemas.microsoft.com/office/powerpoint/2010/main" val="107706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2C6F-90F6-40CC-9A28-12DF32A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74DB-AB5E-464A-A899-2420F3AB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data comes in at the 5x clock. Place data on the </a:t>
            </a:r>
            <a:r>
              <a:rPr lang="en-US" dirty="0" err="1"/>
              <a:t>weight_data</a:t>
            </a:r>
            <a:r>
              <a:rPr lang="en-US" dirty="0"/>
              <a:t> bus and assert </a:t>
            </a:r>
            <a:r>
              <a:rPr lang="en-US" dirty="0" err="1"/>
              <a:t>weight_valid</a:t>
            </a:r>
            <a:endParaRPr lang="en-US" dirty="0"/>
          </a:p>
          <a:p>
            <a:r>
              <a:rPr lang="en-US" dirty="0"/>
              <a:t>See </a:t>
            </a:r>
            <a:r>
              <a:rPr lang="en-US"/>
              <a:t>Slide 49 </a:t>
            </a:r>
            <a:r>
              <a:rPr lang="en-US" dirty="0"/>
              <a:t>for individual filter window data layout. Note position 9 of an individual filter has a value of 0. So a single filter takes up 10 slots</a:t>
            </a:r>
          </a:p>
          <a:p>
            <a:r>
              <a:rPr lang="en-US" dirty="0"/>
              <a:t>Accel can handle up to 64 kernels of max depth 8 at a time</a:t>
            </a:r>
          </a:p>
          <a:p>
            <a:r>
              <a:rPr lang="en-US" dirty="0"/>
              <a:t>See cnn_layer_config.cxx section 3 on how to layout kernel data on </a:t>
            </a:r>
            <a:r>
              <a:rPr lang="en-US" dirty="0" err="1"/>
              <a:t>weight_data</a:t>
            </a:r>
            <a:r>
              <a:rPr lang="en-US" dirty="0"/>
              <a:t> bus</a:t>
            </a:r>
          </a:p>
        </p:txBody>
      </p:sp>
    </p:spTree>
    <p:extLst>
      <p:ext uri="{BB962C8B-B14F-4D97-AF65-F5344CB8AC3E}">
        <p14:creationId xmlns:p14="http://schemas.microsoft.com/office/powerpoint/2010/main" val="864104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04830"/>
              </p:ext>
            </p:extLst>
          </p:nvPr>
        </p:nvGraphicFramePr>
        <p:xfrm>
          <a:off x="1074147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60220"/>
              </p:ext>
            </p:extLst>
          </p:nvPr>
        </p:nvGraphicFramePr>
        <p:xfrm>
          <a:off x="1762125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/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69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440C-B568-4207-8424-D764BA24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105F-A8C2-4B32-9EC1-06B0014D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Slave data output width is 128 bits</a:t>
            </a:r>
          </a:p>
          <a:p>
            <a:r>
              <a:rPr lang="en-US" dirty="0"/>
              <a:t>Each slave address bit accesses 128 bits of data</a:t>
            </a:r>
          </a:p>
          <a:p>
            <a:r>
              <a:rPr lang="en-US" dirty="0"/>
              <a:t>Slave Regs:</a:t>
            </a:r>
          </a:p>
          <a:p>
            <a:pPr lvl="1"/>
            <a:r>
              <a:rPr lang="en-US" dirty="0"/>
              <a:t>128 bits total</a:t>
            </a:r>
          </a:p>
          <a:p>
            <a:pPr lvl="1"/>
            <a:r>
              <a:rPr lang="en-US" dirty="0"/>
              <a:t>1 address space size</a:t>
            </a:r>
          </a:p>
          <a:p>
            <a:r>
              <a:rPr lang="en-US" dirty="0"/>
              <a:t>Pixel Sequence</a:t>
            </a:r>
          </a:p>
          <a:p>
            <a:pPr lvl="1"/>
            <a:r>
              <a:rPr lang="en-US" dirty="0"/>
              <a:t>Datum is 16 bits -&gt; 8 values per word</a:t>
            </a:r>
          </a:p>
          <a:p>
            <a:pPr lvl="1"/>
            <a:r>
              <a:rPr lang="en-US" dirty="0" err="1"/>
              <a:t>NumWindowCycles</a:t>
            </a:r>
            <a:r>
              <a:rPr lang="en-US" dirty="0"/>
              <a:t> * </a:t>
            </a:r>
            <a:r>
              <a:rPr lang="en-US" dirty="0" err="1"/>
              <a:t>MaxInputCols</a:t>
            </a:r>
            <a:r>
              <a:rPr lang="en-US" dirty="0"/>
              <a:t> = 5 * 1024 = 5120; next power of 2 -&gt; 8192 total 16 bit values</a:t>
            </a:r>
          </a:p>
          <a:p>
            <a:pPr lvl="1"/>
            <a:r>
              <a:rPr lang="en-US" dirty="0"/>
              <a:t>Divide by Num words per bus: 8192 / 8  = 1024 address space size</a:t>
            </a:r>
          </a:p>
          <a:p>
            <a:r>
              <a:rPr lang="en-US" dirty="0"/>
              <a:t>Kernel Data</a:t>
            </a:r>
          </a:p>
          <a:p>
            <a:pPr lvl="1"/>
            <a:r>
              <a:rPr lang="en-US" dirty="0"/>
              <a:t>Datum is 16 bits -&gt; 8 values per word; 8 Weight tables; </a:t>
            </a:r>
          </a:p>
          <a:p>
            <a:pPr lvl="1"/>
            <a:r>
              <a:rPr lang="en-US" dirty="0"/>
              <a:t>Weight Table depth is 1024 -&gt; 8192, add some padding 16384</a:t>
            </a:r>
          </a:p>
          <a:p>
            <a:pPr lvl="1"/>
            <a:r>
              <a:rPr lang="en-US" dirty="0"/>
              <a:t>16384 / 8 = 1024 address space size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762E3D-3816-47B4-A3D9-187FD48DA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99423"/>
              </p:ext>
            </p:extLst>
          </p:nvPr>
        </p:nvGraphicFramePr>
        <p:xfrm>
          <a:off x="1315194" y="1268016"/>
          <a:ext cx="4530492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623">
                  <a:extLst>
                    <a:ext uri="{9D8B030D-6E8A-4147-A177-3AD203B41FA5}">
                      <a16:colId xmlns:a16="http://schemas.microsoft.com/office/drawing/2014/main" val="3274674874"/>
                    </a:ext>
                  </a:extLst>
                </a:gridCol>
                <a:gridCol w="1132623">
                  <a:extLst>
                    <a:ext uri="{9D8B030D-6E8A-4147-A177-3AD203B41FA5}">
                      <a16:colId xmlns:a16="http://schemas.microsoft.com/office/drawing/2014/main" val="2668173661"/>
                    </a:ext>
                  </a:extLst>
                </a:gridCol>
                <a:gridCol w="981665">
                  <a:extLst>
                    <a:ext uri="{9D8B030D-6E8A-4147-A177-3AD203B41FA5}">
                      <a16:colId xmlns:a16="http://schemas.microsoft.com/office/drawing/2014/main" val="1838845393"/>
                    </a:ext>
                  </a:extLst>
                </a:gridCol>
                <a:gridCol w="1283581">
                  <a:extLst>
                    <a:ext uri="{9D8B030D-6E8A-4147-A177-3AD203B41FA5}">
                      <a16:colId xmlns:a16="http://schemas.microsoft.com/office/drawing/2014/main" val="178009758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Size (bytes)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Address Space Range (Hex)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348216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Pixel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32768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0x00000 – 0x07FFF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8747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Kernel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32768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0x08000 – 0x0FFFF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0393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Slave Regs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0x10000 </a:t>
                      </a:r>
                      <a:r>
                        <a:rPr lang="en-US" sz="1000"/>
                        <a:t>– 0x1000C 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2013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07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32950</TotalTime>
  <Words>2497</Words>
  <Application>Microsoft Office PowerPoint</Application>
  <PresentationFormat>On-screen Show (16:9)</PresentationFormat>
  <Paragraphs>585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 Notes </vt:lpstr>
      <vt:lpstr>Conv_out_fmt == 0</vt:lpstr>
      <vt:lpstr>Conv_out_fmt == 0</vt:lpstr>
      <vt:lpstr>Conv_out_fmt is 1</vt:lpstr>
      <vt:lpstr>The order to config accel</vt:lpstr>
      <vt:lpstr>Config</vt:lpstr>
      <vt:lpstr>Pix Sequence Data</vt:lpstr>
      <vt:lpstr>Kernel Data</vt:lpstr>
      <vt:lpstr>Weight Table logic (3x3)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184</cp:revision>
  <dcterms:created xsi:type="dcterms:W3CDTF">2017-11-29T03:42:32Z</dcterms:created>
  <dcterms:modified xsi:type="dcterms:W3CDTF">2019-11-08T16:29:27Z</dcterms:modified>
</cp:coreProperties>
</file>