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8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2" r:id="rId23"/>
    <p:sldId id="265" r:id="rId24"/>
    <p:sldId id="267" r:id="rId25"/>
    <p:sldId id="266" r:id="rId26"/>
    <p:sldId id="273" r:id="rId27"/>
    <p:sldId id="275" r:id="rId28"/>
    <p:sldId id="270" r:id="rId29"/>
    <p:sldId id="274" r:id="rId30"/>
    <p:sldId id="284" r:id="rId31"/>
    <p:sldId id="286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76D1-B2A4-4962-9EC9-A9C8ACD38F2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B9D7-69BD-4402-9F84-965A1F69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C8BC-23B9-4146-AA12-DBC5A83A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B4B3-F206-4FD1-89FF-EF7A7958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98B-EC01-4444-83E2-188C3AA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151-A153-4022-8165-5143F395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up to 512 x 512 images</a:t>
            </a:r>
          </a:p>
          <a:p>
            <a:r>
              <a:rPr lang="en-US" dirty="0"/>
              <a:t>BRAMS are 1024 elements deep</a:t>
            </a:r>
          </a:p>
          <a:p>
            <a:r>
              <a:rPr lang="en-US" dirty="0"/>
              <a:t>Each Convolution Engines use 2 dual ported (one port for reading, another port to write while reading for row matriculation) 1024 element BRAM’s as row buffers; Each BRAM is partitioned into 512 chunks, to support up to 4 rows</a:t>
            </a:r>
          </a:p>
          <a:p>
            <a:pPr lvl="1"/>
            <a:r>
              <a:rPr lang="en-US" dirty="0"/>
              <a:t>Switching to different partitions on different row combinations is accomplished by toggling MSB, gray code counter, and </a:t>
            </a:r>
            <a:r>
              <a:rPr lang="en-US" dirty="0" err="1"/>
              <a:t>OR’ing</a:t>
            </a:r>
            <a:r>
              <a:rPr lang="en-US" dirty="0"/>
              <a:t> the LSB with a parity bit</a:t>
            </a:r>
          </a:p>
          <a:p>
            <a:r>
              <a:rPr lang="en-US" dirty="0"/>
              <a:t>Convolution engines start 1 cycle after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5040079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5040079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465427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465427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533347" y="3041566"/>
            <a:ext cx="507274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687716" y="3050610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936058" y="3047038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233674" y="3060350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6018252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95983"/>
              </p:ext>
            </p:extLst>
          </p:nvPr>
        </p:nvGraphicFramePr>
        <p:xfrm>
          <a:off x="6018250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116147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EBB2983-1D50-43C3-9BFE-CB24AC3DAF8F}"/>
              </a:ext>
            </a:extLst>
          </p:cNvPr>
          <p:cNvSpPr/>
          <p:nvPr/>
        </p:nvSpPr>
        <p:spPr>
          <a:xfrm rot="10800000">
            <a:off x="4153968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C231C-40B8-45D0-A304-A82BDB05BFDC}"/>
              </a:ext>
            </a:extLst>
          </p:cNvPr>
          <p:cNvSpPr/>
          <p:nvPr/>
        </p:nvSpPr>
        <p:spPr>
          <a:xfrm>
            <a:off x="3810764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0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B66B59-D946-4318-9806-5769A9FB09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D552435-302F-4B90-8153-39AF984EC0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18B31FE1-721F-4F63-B2B2-7BA4EA7F71E0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82DFA-A404-4D44-ADBE-0DA1D69E19D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F30CCA-B09B-4DA3-B006-5C68A953736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478894-515A-4DDB-BDA6-E18F30D6D9D5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3A1738-6EA6-478B-879E-73F5533A778F}"/>
              </a:ext>
            </a:extLst>
          </p:cNvPr>
          <p:cNvSpPr/>
          <p:nvPr/>
        </p:nvSpPr>
        <p:spPr>
          <a:xfrm>
            <a:off x="5066022" y="987690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86C28A-C9FD-4A80-8EC2-710FB593588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252417-D29E-4ADC-83BB-739A9FEABFC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40B8B5-BC23-4AB5-8FCF-2717EECEDEEB}"/>
              </a:ext>
            </a:extLst>
          </p:cNvPr>
          <p:cNvSpPr/>
          <p:nvPr/>
        </p:nvSpPr>
        <p:spPr>
          <a:xfrm>
            <a:off x="3399625" y="1936746"/>
            <a:ext cx="40745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906EE6-F642-4EDF-8FCC-E754282FEBD3}"/>
              </a:ext>
            </a:extLst>
          </p:cNvPr>
          <p:cNvSpPr/>
          <p:nvPr/>
        </p:nvSpPr>
        <p:spPr>
          <a:xfrm>
            <a:off x="6013194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825A77-7649-44C4-8D66-B3F2D6C28338}"/>
              </a:ext>
            </a:extLst>
          </p:cNvPr>
          <p:cNvSpPr/>
          <p:nvPr/>
        </p:nvSpPr>
        <p:spPr>
          <a:xfrm>
            <a:off x="6068123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50E85B-4BA3-4953-A30D-437D0C5DA9CA}"/>
              </a:ext>
            </a:extLst>
          </p:cNvPr>
          <p:cNvSpPr/>
          <p:nvPr/>
        </p:nvSpPr>
        <p:spPr>
          <a:xfrm>
            <a:off x="6426613" y="2483666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470B4B-F60E-4777-B1A5-CCBFEB939FF9}"/>
              </a:ext>
            </a:extLst>
          </p:cNvPr>
          <p:cNvSpPr/>
          <p:nvPr/>
        </p:nvSpPr>
        <p:spPr>
          <a:xfrm>
            <a:off x="1702720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78D12A5-5418-42EF-80C3-A8F54BB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1082"/>
              </p:ext>
            </p:extLst>
          </p:nvPr>
        </p:nvGraphicFramePr>
        <p:xfrm>
          <a:off x="1702720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F5DAC54-F037-4FC1-BEC2-FBDF30F07ADA}"/>
              </a:ext>
            </a:extLst>
          </p:cNvPr>
          <p:cNvSpPr/>
          <p:nvPr/>
        </p:nvSpPr>
        <p:spPr>
          <a:xfrm>
            <a:off x="3055207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716539F-7F24-46AA-90E0-5A78319B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2059"/>
              </p:ext>
            </p:extLst>
          </p:nvPr>
        </p:nvGraphicFramePr>
        <p:xfrm>
          <a:off x="3065185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64962615-DF37-4F3B-BDD4-307AEE842A25}"/>
              </a:ext>
            </a:extLst>
          </p:cNvPr>
          <p:cNvSpPr/>
          <p:nvPr/>
        </p:nvSpPr>
        <p:spPr>
          <a:xfrm>
            <a:off x="1674060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09D5CF-BD1F-4D66-92E8-70B1567D1314}"/>
              </a:ext>
            </a:extLst>
          </p:cNvPr>
          <p:cNvSpPr/>
          <p:nvPr/>
        </p:nvSpPr>
        <p:spPr>
          <a:xfrm>
            <a:off x="3232499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9B85E-F884-45E0-83B3-798C44E0A482}"/>
              </a:ext>
            </a:extLst>
          </p:cNvPr>
          <p:cNvSpPr/>
          <p:nvPr/>
        </p:nvSpPr>
        <p:spPr>
          <a:xfrm>
            <a:off x="3063593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951592-53A0-4FF6-9684-D8C29D5D6D49}"/>
              </a:ext>
            </a:extLst>
          </p:cNvPr>
          <p:cNvSpPr/>
          <p:nvPr/>
        </p:nvSpPr>
        <p:spPr>
          <a:xfrm>
            <a:off x="1699775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05D1952-B0E8-4092-A3FE-B63D5074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38429"/>
              </p:ext>
            </p:extLst>
          </p:nvPr>
        </p:nvGraphicFramePr>
        <p:xfrm>
          <a:off x="1709753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3BAB9C92-A7F4-49CE-8E41-A21104C78C6E}"/>
              </a:ext>
            </a:extLst>
          </p:cNvPr>
          <p:cNvSpPr/>
          <p:nvPr/>
        </p:nvSpPr>
        <p:spPr>
          <a:xfrm>
            <a:off x="1877067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EC1BBEC-2E76-4DFC-8CD8-E37E0FD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2157"/>
              </p:ext>
            </p:extLst>
          </p:nvPr>
        </p:nvGraphicFramePr>
        <p:xfrm>
          <a:off x="3073571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995CCC5D-854B-45E4-A347-CC3E4E0729D8}"/>
              </a:ext>
            </a:extLst>
          </p:cNvPr>
          <p:cNvSpPr/>
          <p:nvPr/>
        </p:nvSpPr>
        <p:spPr>
          <a:xfrm>
            <a:off x="3240885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84AB2E-0793-4B18-9DCD-84EFF840DA20}"/>
              </a:ext>
            </a:extLst>
          </p:cNvPr>
          <p:cNvSpPr/>
          <p:nvPr/>
        </p:nvSpPr>
        <p:spPr>
          <a:xfrm>
            <a:off x="4206732" y="3218722"/>
            <a:ext cx="144029" cy="318829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1BB59C-2235-43D0-BD1D-B63DD197A9BC}"/>
              </a:ext>
            </a:extLst>
          </p:cNvPr>
          <p:cNvSpPr/>
          <p:nvPr/>
        </p:nvSpPr>
        <p:spPr>
          <a:xfrm>
            <a:off x="4057721" y="3640239"/>
            <a:ext cx="148703" cy="3303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43E471-0E63-4718-815B-B00288A91D9A}"/>
              </a:ext>
            </a:extLst>
          </p:cNvPr>
          <p:cNvSpPr/>
          <p:nvPr/>
        </p:nvSpPr>
        <p:spPr>
          <a:xfrm>
            <a:off x="5484222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2812B2-1931-4AD5-8C20-3ACA75945CAD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24307-9AEF-47EA-81E8-33EAC53D6287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B7DE92-C29E-44E8-818D-DBF4E8484A2F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320BC-453E-43CA-AC4D-302D6AF63B73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EAE5E9-D902-4474-9DE8-9F1DFC416AB4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22BE9A-E027-476A-B205-01F4EB76793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8538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905518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77074"/>
              </p:ext>
            </p:extLst>
          </p:nvPr>
        </p:nvGraphicFramePr>
        <p:xfrm>
          <a:off x="5905516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003413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C374EE-65FB-47EC-A3E9-9D6183C8D202}"/>
              </a:ext>
            </a:extLst>
          </p:cNvPr>
          <p:cNvSpPr/>
          <p:nvPr/>
        </p:nvSpPr>
        <p:spPr>
          <a:xfrm>
            <a:off x="5900460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E0091-B712-4E06-BE13-AC14957D8687}"/>
              </a:ext>
            </a:extLst>
          </p:cNvPr>
          <p:cNvSpPr/>
          <p:nvPr/>
        </p:nvSpPr>
        <p:spPr>
          <a:xfrm>
            <a:off x="4927345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346D9-C20D-41C6-93CA-DB46E565AC7F}"/>
              </a:ext>
            </a:extLst>
          </p:cNvPr>
          <p:cNvSpPr/>
          <p:nvPr/>
        </p:nvSpPr>
        <p:spPr>
          <a:xfrm>
            <a:off x="4927345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4750D-7EC1-49A9-BF3A-A9D361518415}"/>
              </a:ext>
            </a:extLst>
          </p:cNvPr>
          <p:cNvSpPr/>
          <p:nvPr/>
        </p:nvSpPr>
        <p:spPr>
          <a:xfrm>
            <a:off x="4352693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89CE9-1543-41F6-8331-7AB5E359EA74}"/>
              </a:ext>
            </a:extLst>
          </p:cNvPr>
          <p:cNvSpPr/>
          <p:nvPr/>
        </p:nvSpPr>
        <p:spPr>
          <a:xfrm>
            <a:off x="4352693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03822B5-D2E0-4F25-8EF0-1E4135D23140}"/>
              </a:ext>
            </a:extLst>
          </p:cNvPr>
          <p:cNvSpPr/>
          <p:nvPr/>
        </p:nvSpPr>
        <p:spPr>
          <a:xfrm rot="10800000">
            <a:off x="3685676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DEB4-3BC2-4D20-9E0B-43BA8A3E583E}"/>
              </a:ext>
            </a:extLst>
          </p:cNvPr>
          <p:cNvSpPr/>
          <p:nvPr/>
        </p:nvSpPr>
        <p:spPr>
          <a:xfrm>
            <a:off x="3342472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D6ADE-EFE6-4627-AAF7-3A9734F9F01F}"/>
              </a:ext>
            </a:extLst>
          </p:cNvPr>
          <p:cNvSpPr/>
          <p:nvPr/>
        </p:nvSpPr>
        <p:spPr>
          <a:xfrm>
            <a:off x="1578447" y="31553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1E3691-D184-430F-86AB-979DA3ADBAC4}"/>
              </a:ext>
            </a:extLst>
          </p:cNvPr>
          <p:cNvSpPr/>
          <p:nvPr/>
        </p:nvSpPr>
        <p:spPr>
          <a:xfrm>
            <a:off x="2887378" y="3149081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D939229-D8D0-40C6-9A61-B65C49929B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E7553D7-2425-4570-80B3-9BE40EA0D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914833D-C33F-4C4F-90F3-9A76C1DC11AA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5A9F49-85CF-4D58-BF24-56D49F262F19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A1A9B-BDE5-4966-8C9A-165E52605198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83FDD1-42EE-4905-A34F-6D900917B09C}"/>
              </a:ext>
            </a:extLst>
          </p:cNvPr>
          <p:cNvSpPr/>
          <p:nvPr/>
        </p:nvSpPr>
        <p:spPr>
          <a:xfrm>
            <a:off x="5309000" y="994323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62083F-FEAC-4BA0-AABD-FF845591C46E}"/>
              </a:ext>
            </a:extLst>
          </p:cNvPr>
          <p:cNvSpPr/>
          <p:nvPr/>
        </p:nvSpPr>
        <p:spPr>
          <a:xfrm>
            <a:off x="6672041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643E2-49B2-4654-84D7-002C959556A1}"/>
              </a:ext>
            </a:extLst>
          </p:cNvPr>
          <p:cNvSpPr txBox="1"/>
          <p:nvPr/>
        </p:nvSpPr>
        <p:spPr>
          <a:xfrm>
            <a:off x="4576683" y="1763064"/>
            <a:ext cx="2689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Weight Value of 0 Needed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F2BA-2FEA-4CC4-ACB0-19F32568675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333685" y="1731827"/>
            <a:ext cx="242998" cy="1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8EF93B-54B6-41EE-9B19-62571780593F}"/>
              </a:ext>
            </a:extLst>
          </p:cNvPr>
          <p:cNvSpPr/>
          <p:nvPr/>
        </p:nvSpPr>
        <p:spPr>
          <a:xfrm>
            <a:off x="1589986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929778-80A5-4155-90BD-D27324A48420}"/>
              </a:ext>
            </a:extLst>
          </p:cNvPr>
          <p:cNvSpPr/>
          <p:nvPr/>
        </p:nvSpPr>
        <p:spPr>
          <a:xfrm>
            <a:off x="1502833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26B88-373E-46BE-A300-C2F404B93CD8}"/>
              </a:ext>
            </a:extLst>
          </p:cNvPr>
          <p:cNvSpPr/>
          <p:nvPr/>
        </p:nvSpPr>
        <p:spPr>
          <a:xfrm>
            <a:off x="2574982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3C6B2D-81F2-4D94-8D6A-7F932A119BC1}"/>
              </a:ext>
            </a:extLst>
          </p:cNvPr>
          <p:cNvSpPr/>
          <p:nvPr/>
        </p:nvSpPr>
        <p:spPr>
          <a:xfrm>
            <a:off x="2823324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A1BDA5-1FBA-42C6-BC4D-78CCBBF0086E}"/>
              </a:ext>
            </a:extLst>
          </p:cNvPr>
          <p:cNvSpPr/>
          <p:nvPr/>
        </p:nvSpPr>
        <p:spPr>
          <a:xfrm>
            <a:off x="4120940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DDF3E5C-B80D-4019-B1B5-C345232C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2333"/>
              </p:ext>
            </p:extLst>
          </p:nvPr>
        </p:nvGraphicFramePr>
        <p:xfrm>
          <a:off x="1589986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82A9F3E-CD8C-45CB-B41D-9041402D583A}"/>
              </a:ext>
            </a:extLst>
          </p:cNvPr>
          <p:cNvSpPr/>
          <p:nvPr/>
        </p:nvSpPr>
        <p:spPr>
          <a:xfrm>
            <a:off x="2942473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8231F7-55BC-40E4-A806-9E0E0FF6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2834"/>
              </p:ext>
            </p:extLst>
          </p:nvPr>
        </p:nvGraphicFramePr>
        <p:xfrm>
          <a:off x="2952451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8FF055C4-D35C-4432-818A-068436C571EE}"/>
              </a:ext>
            </a:extLst>
          </p:cNvPr>
          <p:cNvSpPr/>
          <p:nvPr/>
        </p:nvSpPr>
        <p:spPr>
          <a:xfrm>
            <a:off x="1849913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1365D-A528-4DA2-B400-865457C6ADF4}"/>
              </a:ext>
            </a:extLst>
          </p:cNvPr>
          <p:cNvSpPr/>
          <p:nvPr/>
        </p:nvSpPr>
        <p:spPr>
          <a:xfrm>
            <a:off x="1561326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F52B29-C49C-44DB-837A-995995B4D4C1}"/>
              </a:ext>
            </a:extLst>
          </p:cNvPr>
          <p:cNvSpPr/>
          <p:nvPr/>
        </p:nvSpPr>
        <p:spPr>
          <a:xfrm>
            <a:off x="3119765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69A036-1B41-4A05-BDA6-C42238FCD0B4}"/>
              </a:ext>
            </a:extLst>
          </p:cNvPr>
          <p:cNvSpPr/>
          <p:nvPr/>
        </p:nvSpPr>
        <p:spPr>
          <a:xfrm>
            <a:off x="2950859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B1DEC7-746E-41F3-9F2B-7AD46501BCA7}"/>
              </a:ext>
            </a:extLst>
          </p:cNvPr>
          <p:cNvSpPr/>
          <p:nvPr/>
        </p:nvSpPr>
        <p:spPr>
          <a:xfrm>
            <a:off x="1587041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E82A4CF-6858-49B4-9A23-B9C8B9B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7673"/>
              </p:ext>
            </p:extLst>
          </p:nvPr>
        </p:nvGraphicFramePr>
        <p:xfrm>
          <a:off x="1597019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B355964-E590-4603-8F44-48B8D1CD88E4}"/>
              </a:ext>
            </a:extLst>
          </p:cNvPr>
          <p:cNvSpPr/>
          <p:nvPr/>
        </p:nvSpPr>
        <p:spPr>
          <a:xfrm>
            <a:off x="1764333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01B54E-A9AC-42D4-9B2E-2B424C7C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1983"/>
              </p:ext>
            </p:extLst>
          </p:nvPr>
        </p:nvGraphicFramePr>
        <p:xfrm>
          <a:off x="2960837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B917530F-8DAD-4752-951D-A329D1C757B7}"/>
              </a:ext>
            </a:extLst>
          </p:cNvPr>
          <p:cNvSpPr/>
          <p:nvPr/>
        </p:nvSpPr>
        <p:spPr>
          <a:xfrm>
            <a:off x="3128151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2B0B5-B47E-4E06-9A8A-BAAD4D042A71}"/>
              </a:ext>
            </a:extLst>
          </p:cNvPr>
          <p:cNvSpPr/>
          <p:nvPr/>
        </p:nvSpPr>
        <p:spPr>
          <a:xfrm>
            <a:off x="3769857" y="320012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9CBD9F-B6F7-4A85-B897-E894B4FA9078}"/>
              </a:ext>
            </a:extLst>
          </p:cNvPr>
          <p:cNvSpPr/>
          <p:nvPr/>
        </p:nvSpPr>
        <p:spPr>
          <a:xfrm>
            <a:off x="6616784" y="2533719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B2818F-9BFE-4A60-A3FD-66070CDB4FF2}"/>
              </a:ext>
            </a:extLst>
          </p:cNvPr>
          <p:cNvSpPr/>
          <p:nvPr/>
        </p:nvSpPr>
        <p:spPr>
          <a:xfrm>
            <a:off x="5371488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0327F-6DF8-4EAF-AFC2-EBCC5334C83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774A99-4C08-4586-9A6C-4169500D0F3E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CF71F-CC0A-4C89-B766-A8167C870954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36BE31-8FCD-43E3-BB9B-4757127C66DA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8EF07-55EC-48EC-9503-4ACCBD4F4223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02EA8-7AE8-4B04-A837-0FF6535237A7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9AE948-5D38-4373-8821-7893D86FEAAE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A9F3B2-10E2-4086-AFA8-291C6348736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8CF0C-AC9B-465D-BD8D-ED0A7F765B40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61677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F7F33A-0F5D-4104-84E9-42D12CA2A249}"/>
              </a:ext>
            </a:extLst>
          </p:cNvPr>
          <p:cNvSpPr/>
          <p:nvPr/>
        </p:nvSpPr>
        <p:spPr>
          <a:xfrm>
            <a:off x="148351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820874" y="317507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820874" y="3630185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246222" y="3187600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246222" y="3642707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39636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46851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71685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01446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799047" y="2421728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336"/>
              </p:ext>
            </p:extLst>
          </p:nvPr>
        </p:nvGraphicFramePr>
        <p:xfrm>
          <a:off x="5799045" y="2421728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896942" y="2091715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EBD585B-2202-445D-AEBD-C66241D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8075"/>
              </p:ext>
            </p:extLst>
          </p:nvPr>
        </p:nvGraphicFramePr>
        <p:xfrm>
          <a:off x="148351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75C0D359-C73E-4B0D-A419-CA78E7A701E9}"/>
              </a:ext>
            </a:extLst>
          </p:cNvPr>
          <p:cNvSpPr/>
          <p:nvPr/>
        </p:nvSpPr>
        <p:spPr>
          <a:xfrm>
            <a:off x="283600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60976-6221-45D2-8480-FFFBAF7D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9933"/>
              </p:ext>
            </p:extLst>
          </p:nvPr>
        </p:nvGraphicFramePr>
        <p:xfrm>
          <a:off x="284598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9BB2C781-58FF-4AEF-8D0D-43DCF2F955F1}"/>
              </a:ext>
            </a:extLst>
          </p:cNvPr>
          <p:cNvSpPr/>
          <p:nvPr/>
        </p:nvSpPr>
        <p:spPr>
          <a:xfrm rot="10800000">
            <a:off x="2580478" y="4004619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A22DE-461A-47D8-B4B9-2F979DAF4E9B}"/>
              </a:ext>
            </a:extLst>
          </p:cNvPr>
          <p:cNvSpPr/>
          <p:nvPr/>
        </p:nvSpPr>
        <p:spPr>
          <a:xfrm>
            <a:off x="2237275" y="418581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FA60D-BC8C-4406-8482-3D13B4F90D41}"/>
              </a:ext>
            </a:extLst>
          </p:cNvPr>
          <p:cNvSpPr/>
          <p:nvPr/>
        </p:nvSpPr>
        <p:spPr>
          <a:xfrm>
            <a:off x="174344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30C55-EF6A-4FA1-8CE3-705F808901C0}"/>
              </a:ext>
            </a:extLst>
          </p:cNvPr>
          <p:cNvSpPr/>
          <p:nvPr/>
        </p:nvSpPr>
        <p:spPr>
          <a:xfrm>
            <a:off x="145485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56167-B516-44FC-A0AC-60707D2E82A0}"/>
              </a:ext>
            </a:extLst>
          </p:cNvPr>
          <p:cNvSpPr/>
          <p:nvPr/>
        </p:nvSpPr>
        <p:spPr>
          <a:xfrm>
            <a:off x="301329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36B0E7-D14F-44C3-B14D-A96199F3FB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263274A-B465-4A90-AC8D-D688F9E0CC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EDBB0C9-E4AE-4459-9F3A-C126C9FF760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D39B1A-4D63-405A-82CD-C15650FC8293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3F989C-11DB-4789-A3E9-10130AE0C641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117DA0-DEC6-41DD-A661-4FCC48CA44EE}"/>
              </a:ext>
            </a:extLst>
          </p:cNvPr>
          <p:cNvSpPr/>
          <p:nvPr/>
        </p:nvSpPr>
        <p:spPr>
          <a:xfrm>
            <a:off x="5597980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3D667D-BBB7-4FC1-AF99-477323F4AD53}"/>
              </a:ext>
            </a:extLst>
          </p:cNvPr>
          <p:cNvSpPr/>
          <p:nvPr/>
        </p:nvSpPr>
        <p:spPr>
          <a:xfrm>
            <a:off x="579398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3D1110-907E-4094-8DBB-A263654BF781}"/>
              </a:ext>
            </a:extLst>
          </p:cNvPr>
          <p:cNvSpPr/>
          <p:nvPr/>
        </p:nvSpPr>
        <p:spPr>
          <a:xfrm>
            <a:off x="5843113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BEE-51F6-4A0F-82DC-2CBD91FD27A0}"/>
              </a:ext>
            </a:extLst>
          </p:cNvPr>
          <p:cNvSpPr/>
          <p:nvPr/>
        </p:nvSpPr>
        <p:spPr>
          <a:xfrm>
            <a:off x="5854302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DA6554-0AFE-4662-A924-CB47AD564158}"/>
              </a:ext>
            </a:extLst>
          </p:cNvPr>
          <p:cNvSpPr/>
          <p:nvPr/>
        </p:nvSpPr>
        <p:spPr>
          <a:xfrm>
            <a:off x="284438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814975-6C21-464A-84A3-B43F3DC137ED}"/>
              </a:ext>
            </a:extLst>
          </p:cNvPr>
          <p:cNvSpPr/>
          <p:nvPr/>
        </p:nvSpPr>
        <p:spPr>
          <a:xfrm>
            <a:off x="148057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949548-8B29-4A6E-82E8-38F617F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7996"/>
              </p:ext>
            </p:extLst>
          </p:nvPr>
        </p:nvGraphicFramePr>
        <p:xfrm>
          <a:off x="149054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613921CA-EE5F-4E06-8A33-9F4304D371F1}"/>
              </a:ext>
            </a:extLst>
          </p:cNvPr>
          <p:cNvSpPr/>
          <p:nvPr/>
        </p:nvSpPr>
        <p:spPr>
          <a:xfrm>
            <a:off x="165786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27418A-0B4F-462E-B67F-9847A7B2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9404"/>
              </p:ext>
            </p:extLst>
          </p:nvPr>
        </p:nvGraphicFramePr>
        <p:xfrm>
          <a:off x="285436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87C4654-2FBB-4623-A9CB-1A57292FBCCB}"/>
              </a:ext>
            </a:extLst>
          </p:cNvPr>
          <p:cNvSpPr/>
          <p:nvPr/>
        </p:nvSpPr>
        <p:spPr>
          <a:xfrm>
            <a:off x="302168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74E318-CD54-4724-A320-BFB4066CB89A}"/>
              </a:ext>
            </a:extLst>
          </p:cNvPr>
          <p:cNvSpPr/>
          <p:nvPr/>
        </p:nvSpPr>
        <p:spPr>
          <a:xfrm>
            <a:off x="2614226" y="317659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EE430-B6D9-4725-AB94-DD1873E51A5D}"/>
              </a:ext>
            </a:extLst>
          </p:cNvPr>
          <p:cNvSpPr/>
          <p:nvPr/>
        </p:nvSpPr>
        <p:spPr>
          <a:xfrm>
            <a:off x="5265017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FBA3F7-DF4F-4C5D-B25F-0173D5143A1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B2D92-2526-4E41-A0B0-4EB5CFB6A322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F0A80-142F-49FC-9070-20070226A1FA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9EEF1-0E5F-457A-ABE5-7557185679F1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B7EFB0-0FDE-4B06-937B-B8C753CC9EB1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AA8467-D4A5-4154-8F79-827C28DA9EA3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EC0F8F-A6B6-47E1-8F9A-E6B7B3B16C8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173A89-EDDB-4A1B-B304-16F26DFD2ADB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8B818A-DEF8-45E5-9653-B1694972DEE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29932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632984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632984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058332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058332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611157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73481"/>
              </p:ext>
            </p:extLst>
          </p:nvPr>
        </p:nvGraphicFramePr>
        <p:xfrm>
          <a:off x="5611155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86BA87E0-8DF2-433F-99B0-12162A08971E}"/>
              </a:ext>
            </a:extLst>
          </p:cNvPr>
          <p:cNvSpPr/>
          <p:nvPr/>
        </p:nvSpPr>
        <p:spPr>
          <a:xfrm>
            <a:off x="5070864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709052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2255258" y="39913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912054" y="4172491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3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012318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228DCE-2D1A-4496-9739-12FB1AC234C1}"/>
              </a:ext>
            </a:extLst>
          </p:cNvPr>
          <p:cNvSpPr/>
          <p:nvPr/>
        </p:nvSpPr>
        <p:spPr>
          <a:xfrm>
            <a:off x="560609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6368F2-5EA7-4EC5-9EB5-45E81ACEBA02}"/>
              </a:ext>
            </a:extLst>
          </p:cNvPr>
          <p:cNvSpPr/>
          <p:nvPr/>
        </p:nvSpPr>
        <p:spPr>
          <a:xfrm>
            <a:off x="6001390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75C355-6F3F-4BCE-A6B2-C0535EE44016}"/>
              </a:ext>
            </a:extLst>
          </p:cNvPr>
          <p:cNvSpPr/>
          <p:nvPr/>
        </p:nvSpPr>
        <p:spPr>
          <a:xfrm>
            <a:off x="6012579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C723FB-FE58-4164-8B06-A3E2C753073E}"/>
              </a:ext>
            </a:extLst>
          </p:cNvPr>
          <p:cNvSpPr/>
          <p:nvPr/>
        </p:nvSpPr>
        <p:spPr>
          <a:xfrm>
            <a:off x="129562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E19C92-F3CD-4C5D-89E5-9DCF44D48870}"/>
              </a:ext>
            </a:extLst>
          </p:cNvPr>
          <p:cNvSpPr/>
          <p:nvPr/>
        </p:nvSpPr>
        <p:spPr>
          <a:xfrm>
            <a:off x="120847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4B0E-866C-4373-BC3B-B9A45B59B283}"/>
              </a:ext>
            </a:extLst>
          </p:cNvPr>
          <p:cNvSpPr/>
          <p:nvPr/>
        </p:nvSpPr>
        <p:spPr>
          <a:xfrm>
            <a:off x="228062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2DD85-17A4-47F4-B8A8-12946A5D4D54}"/>
              </a:ext>
            </a:extLst>
          </p:cNvPr>
          <p:cNvSpPr/>
          <p:nvPr/>
        </p:nvSpPr>
        <p:spPr>
          <a:xfrm>
            <a:off x="252896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B0EDD-FAE1-400A-B4B8-019F36432148}"/>
              </a:ext>
            </a:extLst>
          </p:cNvPr>
          <p:cNvSpPr/>
          <p:nvPr/>
        </p:nvSpPr>
        <p:spPr>
          <a:xfrm>
            <a:off x="382657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A285B31-D150-4E48-AA01-45DF086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48364"/>
              </p:ext>
            </p:extLst>
          </p:nvPr>
        </p:nvGraphicFramePr>
        <p:xfrm>
          <a:off x="129562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B27A4CFF-F21A-41DD-A477-5E157215C6C3}"/>
              </a:ext>
            </a:extLst>
          </p:cNvPr>
          <p:cNvSpPr/>
          <p:nvPr/>
        </p:nvSpPr>
        <p:spPr>
          <a:xfrm>
            <a:off x="264811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E8DD9A-AB10-411F-A84B-98C249B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7945"/>
              </p:ext>
            </p:extLst>
          </p:nvPr>
        </p:nvGraphicFramePr>
        <p:xfrm>
          <a:off x="265809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D4527B8-E35B-4CC3-8CB3-396463D46694}"/>
              </a:ext>
            </a:extLst>
          </p:cNvPr>
          <p:cNvSpPr/>
          <p:nvPr/>
        </p:nvSpPr>
        <p:spPr>
          <a:xfrm>
            <a:off x="155555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4C4CF-E3F2-4C64-992B-FAB58DCED404}"/>
              </a:ext>
            </a:extLst>
          </p:cNvPr>
          <p:cNvSpPr/>
          <p:nvPr/>
        </p:nvSpPr>
        <p:spPr>
          <a:xfrm>
            <a:off x="126696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B437E-AF60-4732-A1B7-8E83138AC071}"/>
              </a:ext>
            </a:extLst>
          </p:cNvPr>
          <p:cNvSpPr/>
          <p:nvPr/>
        </p:nvSpPr>
        <p:spPr>
          <a:xfrm>
            <a:off x="282540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9AD0E4-6D0B-45BF-B847-A6CB63710793}"/>
              </a:ext>
            </a:extLst>
          </p:cNvPr>
          <p:cNvSpPr/>
          <p:nvPr/>
        </p:nvSpPr>
        <p:spPr>
          <a:xfrm>
            <a:off x="265649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A12B-4FCF-45F3-B54D-0B1DEC255F41}"/>
              </a:ext>
            </a:extLst>
          </p:cNvPr>
          <p:cNvSpPr/>
          <p:nvPr/>
        </p:nvSpPr>
        <p:spPr>
          <a:xfrm>
            <a:off x="129268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4B78EB9-B78A-4020-94E0-36BBA9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7415"/>
              </p:ext>
            </p:extLst>
          </p:nvPr>
        </p:nvGraphicFramePr>
        <p:xfrm>
          <a:off x="130265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756149F-9338-4F4C-8C43-CE68CC20ED07}"/>
              </a:ext>
            </a:extLst>
          </p:cNvPr>
          <p:cNvSpPr/>
          <p:nvPr/>
        </p:nvSpPr>
        <p:spPr>
          <a:xfrm>
            <a:off x="146997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48A21A-BB0B-49AA-AF35-6F7ABEC5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900"/>
              </p:ext>
            </p:extLst>
          </p:nvPr>
        </p:nvGraphicFramePr>
        <p:xfrm>
          <a:off x="266647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E2CA85-A3B9-4C36-BD8E-E2022BBB1E1C}"/>
              </a:ext>
            </a:extLst>
          </p:cNvPr>
          <p:cNvSpPr/>
          <p:nvPr/>
        </p:nvSpPr>
        <p:spPr>
          <a:xfrm>
            <a:off x="283379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76E951-D9A8-4082-AF65-6BA14AF2FF94}"/>
              </a:ext>
            </a:extLst>
          </p:cNvPr>
          <p:cNvSpPr/>
          <p:nvPr/>
        </p:nvSpPr>
        <p:spPr>
          <a:xfrm>
            <a:off x="2278852" y="3199674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345-6C1E-44D6-9079-3D9E331B8019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3D5ECA-05D5-4AC3-BA6D-2F2F038B377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2CE6C7-F097-4CAC-8015-9EBFA057D0C5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7733D9-A277-438F-B5A5-E35E3E27F422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BAC7-FE41-47EB-A7C0-F79E91C50F4B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C8A41E-5973-4114-9D0F-EE45EF39ED0B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CEAE0-F8D5-4068-AA56-848272ACED4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BDE917-ABB5-431D-8125-B53B35012B60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013511-2D07-444D-BC82-33E62972E435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38924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545302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545302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3970650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3970650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523475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6379"/>
              </p:ext>
            </p:extLst>
          </p:nvPr>
        </p:nvGraphicFramePr>
        <p:xfrm>
          <a:off x="5523473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621370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1987539" y="39827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644335" y="416389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7E82A-BF50-4628-A71D-70630674A4A6}"/>
              </a:ext>
            </a:extLst>
          </p:cNvPr>
          <p:cNvSpPr/>
          <p:nvPr/>
        </p:nvSpPr>
        <p:spPr>
          <a:xfrm>
            <a:off x="2511045" y="35019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433799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6045B-CFA2-4CCE-97C2-C9AA3FA28364}"/>
              </a:ext>
            </a:extLst>
          </p:cNvPr>
          <p:cNvSpPr/>
          <p:nvPr/>
        </p:nvSpPr>
        <p:spPr>
          <a:xfrm>
            <a:off x="5518417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93B913-65DF-4251-85FE-2AC8AA7729F7}"/>
              </a:ext>
            </a:extLst>
          </p:cNvPr>
          <p:cNvSpPr/>
          <p:nvPr/>
        </p:nvSpPr>
        <p:spPr>
          <a:xfrm>
            <a:off x="6272939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85124-93D3-4CAE-BF4A-C8AE445A2F5C}"/>
              </a:ext>
            </a:extLst>
          </p:cNvPr>
          <p:cNvSpPr/>
          <p:nvPr/>
        </p:nvSpPr>
        <p:spPr>
          <a:xfrm>
            <a:off x="6284127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01BFC-9946-41BC-9FF2-4C7C56C7B2DB}"/>
              </a:ext>
            </a:extLst>
          </p:cNvPr>
          <p:cNvSpPr/>
          <p:nvPr/>
        </p:nvSpPr>
        <p:spPr>
          <a:xfrm>
            <a:off x="1207943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D9FBE-262C-4DC7-BFE9-D27DD864732D}"/>
              </a:ext>
            </a:extLst>
          </p:cNvPr>
          <p:cNvSpPr/>
          <p:nvPr/>
        </p:nvSpPr>
        <p:spPr>
          <a:xfrm>
            <a:off x="1120790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B72BCF-4D2F-4003-8F9C-80800582951A}"/>
              </a:ext>
            </a:extLst>
          </p:cNvPr>
          <p:cNvSpPr/>
          <p:nvPr/>
        </p:nvSpPr>
        <p:spPr>
          <a:xfrm>
            <a:off x="2192939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395C72-F3D1-4750-90DA-0EC140A23DF0}"/>
              </a:ext>
            </a:extLst>
          </p:cNvPr>
          <p:cNvSpPr/>
          <p:nvPr/>
        </p:nvSpPr>
        <p:spPr>
          <a:xfrm>
            <a:off x="2441281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D8B81-9A58-4524-A4CC-762EF0D8B4BC}"/>
              </a:ext>
            </a:extLst>
          </p:cNvPr>
          <p:cNvSpPr/>
          <p:nvPr/>
        </p:nvSpPr>
        <p:spPr>
          <a:xfrm>
            <a:off x="3738897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0C77EC8-F618-4220-AE98-8872B322C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9976"/>
              </p:ext>
            </p:extLst>
          </p:nvPr>
        </p:nvGraphicFramePr>
        <p:xfrm>
          <a:off x="1207943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D10234E-EDF2-4E33-9072-7FD11B75B73C}"/>
              </a:ext>
            </a:extLst>
          </p:cNvPr>
          <p:cNvSpPr/>
          <p:nvPr/>
        </p:nvSpPr>
        <p:spPr>
          <a:xfrm>
            <a:off x="2560430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560107F-7CF1-4E1A-9669-B904C568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9190"/>
              </p:ext>
            </p:extLst>
          </p:nvPr>
        </p:nvGraphicFramePr>
        <p:xfrm>
          <a:off x="2570408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1702A93-A5EF-41EA-AA5B-788025DD273F}"/>
              </a:ext>
            </a:extLst>
          </p:cNvPr>
          <p:cNvSpPr/>
          <p:nvPr/>
        </p:nvSpPr>
        <p:spPr>
          <a:xfrm>
            <a:off x="1467870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0180C-7435-41D3-B77D-C546FFC73C50}"/>
              </a:ext>
            </a:extLst>
          </p:cNvPr>
          <p:cNvSpPr/>
          <p:nvPr/>
        </p:nvSpPr>
        <p:spPr>
          <a:xfrm>
            <a:off x="1179283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C473BB-8F65-42CD-96ED-04EB65D67D3A}"/>
              </a:ext>
            </a:extLst>
          </p:cNvPr>
          <p:cNvSpPr/>
          <p:nvPr/>
        </p:nvSpPr>
        <p:spPr>
          <a:xfrm>
            <a:off x="2737722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89FBB-1CEF-467A-8985-A87E283B56E0}"/>
              </a:ext>
            </a:extLst>
          </p:cNvPr>
          <p:cNvSpPr/>
          <p:nvPr/>
        </p:nvSpPr>
        <p:spPr>
          <a:xfrm>
            <a:off x="2568816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2AC2F-9289-4856-9B82-1D25BE3827F6}"/>
              </a:ext>
            </a:extLst>
          </p:cNvPr>
          <p:cNvSpPr/>
          <p:nvPr/>
        </p:nvSpPr>
        <p:spPr>
          <a:xfrm>
            <a:off x="1204998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A9C5B05-B8A2-4D3B-846F-294ED0E9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1664"/>
              </p:ext>
            </p:extLst>
          </p:nvPr>
        </p:nvGraphicFramePr>
        <p:xfrm>
          <a:off x="1214976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5A7E6A6-62C6-4D84-8AA5-CEEAB0445020}"/>
              </a:ext>
            </a:extLst>
          </p:cNvPr>
          <p:cNvSpPr/>
          <p:nvPr/>
        </p:nvSpPr>
        <p:spPr>
          <a:xfrm>
            <a:off x="1382290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6BDB42F-2425-4C1F-ADD1-87E7B643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441"/>
              </p:ext>
            </p:extLst>
          </p:nvPr>
        </p:nvGraphicFramePr>
        <p:xfrm>
          <a:off x="2578794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D66F103-DB7D-4946-B2F8-7031F058853D}"/>
              </a:ext>
            </a:extLst>
          </p:cNvPr>
          <p:cNvSpPr/>
          <p:nvPr/>
        </p:nvSpPr>
        <p:spPr>
          <a:xfrm>
            <a:off x="2746108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E1B9B-4CB0-4E75-925C-94603F777FD5}"/>
              </a:ext>
            </a:extLst>
          </p:cNvPr>
          <p:cNvSpPr/>
          <p:nvPr/>
        </p:nvSpPr>
        <p:spPr>
          <a:xfrm>
            <a:off x="2035027" y="3190080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47E755-F988-40E8-9815-8476937CDDBD}"/>
              </a:ext>
            </a:extLst>
          </p:cNvPr>
          <p:cNvSpPr/>
          <p:nvPr/>
        </p:nvSpPr>
        <p:spPr>
          <a:xfrm>
            <a:off x="4989445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9B2B-D6E0-4A94-BC20-4290DE761F7C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1646A-16B0-4698-8AED-6F712A98A2C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CC64CD-FA53-4A14-992F-53BFD9563C2E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22EFC-F572-4386-BE10-FB7B3513B018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CD2D24-6E70-49FB-B17C-3F082A60AC2E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56E3B-846A-4A9F-BFE7-E283BE05062C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D4E542-7A01-4397-8568-1A2382529C6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00CF48-B9B5-41E6-9DD7-7C9EEC1DD347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A58C24-6D6E-4A34-A1E3-CC8CAB2281F3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619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EB5-5BC1-4499-8183-1C62B6E5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dual ported weight table per convolution engine</a:t>
            </a:r>
          </a:p>
          <a:p>
            <a:pPr lvl="1"/>
            <a:r>
              <a:rPr lang="en-US" dirty="0"/>
              <a:t>Weights are supplied from both ports</a:t>
            </a:r>
          </a:p>
        </p:txBody>
      </p:sp>
    </p:spTree>
    <p:extLst>
      <p:ext uri="{BB962C8B-B14F-4D97-AF65-F5344CB8AC3E}">
        <p14:creationId xmlns:p14="http://schemas.microsoft.com/office/powerpoint/2010/main" val="131438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17539"/>
              </p:ext>
            </p:extLst>
          </p:nvPr>
        </p:nvGraphicFramePr>
        <p:xfrm>
          <a:off x="1076325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92314"/>
              </p:ext>
            </p:extLst>
          </p:nvPr>
        </p:nvGraphicFramePr>
        <p:xfrm>
          <a:off x="1771650" y="371305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21073"/>
              </p:ext>
            </p:extLst>
          </p:nvPr>
        </p:nvGraphicFramePr>
        <p:xfrm>
          <a:off x="1771649" y="408389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DB2-5D63-43D9-BFDB-67975D8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0D5-703D-4FC0-9B03-FB3662A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x </a:t>
            </a:r>
            <a:r>
              <a:rPr lang="en-US" dirty="0" err="1"/>
              <a:t>NumRows</a:t>
            </a:r>
            <a:r>
              <a:rPr lang="en-US" dirty="0"/>
              <a:t> x </a:t>
            </a:r>
            <a:r>
              <a:rPr lang="en-US" dirty="0" err="1"/>
              <a:t>NumCols</a:t>
            </a:r>
            <a:endParaRPr lang="en-US" dirty="0"/>
          </a:p>
          <a:p>
            <a:r>
              <a:rPr lang="en-US" dirty="0"/>
              <a:t>Map size : 8x20x20</a:t>
            </a:r>
          </a:p>
          <a:p>
            <a:r>
              <a:rPr lang="en-US" dirty="0"/>
              <a:t>Kernel size 5x8x3x3</a:t>
            </a:r>
          </a:p>
          <a:p>
            <a:r>
              <a:rPr lang="en-US" dirty="0"/>
              <a:t>Stride is 1</a:t>
            </a:r>
          </a:p>
          <a:p>
            <a:r>
              <a:rPr lang="en-US" dirty="0"/>
              <a:t>No padding</a:t>
            </a:r>
          </a:p>
          <a:p>
            <a:r>
              <a:rPr lang="en-US" dirty="0"/>
              <a:t>Ideally output will be 5x18x18;</a:t>
            </a:r>
          </a:p>
          <a:p>
            <a:pPr lvl="1"/>
            <a:r>
              <a:rPr lang="en-US" dirty="0"/>
              <a:t>However output is be 5x19x20, with the result in the top left</a:t>
            </a:r>
          </a:p>
          <a:p>
            <a:pPr lvl="2"/>
            <a:r>
              <a:rPr lang="pt-BR" sz="1200" dirty="0"/>
              <a:t>[R0C0D0, R0C1D0, ... R0C19D0] [R0C0D1, R0C1D1, ... R0C19D1] ….... [R0C0D4, R0C1D4, ... R0C19D4] </a:t>
            </a:r>
          </a:p>
          <a:p>
            <a:pPr lvl="2"/>
            <a:r>
              <a:rPr lang="pt-BR" sz="1200" dirty="0"/>
              <a:t>[R1C0D0, R1C1D0, ... R1C19D0] [R1C0D1, R1C1D1, ... R1C19D1] ….... [R1C0D4, R1C1D4, ... R1C19D4]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21290</TotalTime>
  <Words>1555</Words>
  <Application>Microsoft Office PowerPoint</Application>
  <PresentationFormat>On-screen Show (16:9)</PresentationFormat>
  <Paragraphs>447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Comic Sans MS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PowerPoint Presentation</vt:lpstr>
      <vt:lpstr>Row Buffer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Table logic</vt:lpstr>
      <vt:lpstr>Weight Table logic (3x3)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82</cp:revision>
  <dcterms:created xsi:type="dcterms:W3CDTF">2017-11-29T03:42:32Z</dcterms:created>
  <dcterms:modified xsi:type="dcterms:W3CDTF">2019-03-11T14:29:40Z</dcterms:modified>
</cp:coreProperties>
</file>