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r>
              <a:rPr lang="en-US" dirty="0"/>
              <a:t>Map size : 8x20x20</a:t>
            </a:r>
          </a:p>
          <a:p>
            <a:r>
              <a:rPr lang="en-US" dirty="0"/>
              <a:t>Kernel size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Ideally output will be 5x18x18;</a:t>
            </a:r>
          </a:p>
          <a:p>
            <a:pPr lvl="1"/>
            <a:r>
              <a:rPr lang="en-US" dirty="0"/>
              <a:t>However output is be 5x19x20, with the result in the top left</a:t>
            </a:r>
          </a:p>
          <a:p>
            <a:pPr lvl="2"/>
            <a:r>
              <a:rPr lang="pt-BR" sz="1200" dirty="0"/>
              <a:t>[R0C0D0, R0C1D0, ... R0C19D0] [R0C0D1, R0C1D1, ... R0C19D1] ….... [R0C0D4, R0C1D4, ... R0C19D4] </a:t>
            </a:r>
          </a:p>
          <a:p>
            <a:pPr lvl="2"/>
            <a:r>
              <a:rPr lang="pt-BR" sz="1200" dirty="0"/>
              <a:t>[R1C0D0, R1C1D0, ... R1C19D0] [R1C0D1, R1C1D1, ... R1C19D1] ….... [R1C0D4, R1C1D4, ... R1C19D4]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21840</TotalTime>
  <Words>1560</Words>
  <Application>Microsoft Office PowerPoint</Application>
  <PresentationFormat>On-screen Show (16:9)</PresentationFormat>
  <Paragraphs>452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85</cp:revision>
  <dcterms:created xsi:type="dcterms:W3CDTF">2017-11-29T03:42:32Z</dcterms:created>
  <dcterms:modified xsi:type="dcterms:W3CDTF">2019-03-17T08:04:48Z</dcterms:modified>
</cp:coreProperties>
</file>