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</p:sldIdLst>
  <p:sldSz cx="39014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4" autoAdjust="0"/>
    <p:restoredTop sz="94660"/>
  </p:normalViewPr>
  <p:slideViewPr>
    <p:cSldViewPr snapToGrid="0">
      <p:cViewPr>
        <p:scale>
          <a:sx n="50" d="100"/>
          <a:sy n="50" d="100"/>
        </p:scale>
        <p:origin x="42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3591562"/>
            <a:ext cx="292608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11526522"/>
            <a:ext cx="29260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19680" y="1168400"/>
            <a:ext cx="841248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2240" y="1168400"/>
            <a:ext cx="2474976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920" y="5471163"/>
            <a:ext cx="336499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1920" y="14686283"/>
            <a:ext cx="336499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7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2240" y="5842000"/>
            <a:ext cx="165811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51040" y="5842000"/>
            <a:ext cx="165811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322" y="1168401"/>
            <a:ext cx="336499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7323" y="5379722"/>
            <a:ext cx="1650491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7323" y="8016240"/>
            <a:ext cx="1650491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51040" y="5379722"/>
            <a:ext cx="16586202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51040" y="8016240"/>
            <a:ext cx="16586202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323" y="1463040"/>
            <a:ext cx="12583158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6202" y="3159762"/>
            <a:ext cx="197510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7323" y="6583680"/>
            <a:ext cx="12583158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323" y="1463040"/>
            <a:ext cx="12583158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86202" y="3159762"/>
            <a:ext cx="197510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7323" y="6583680"/>
            <a:ext cx="12583158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4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2240" y="1168401"/>
            <a:ext cx="336499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0" y="5842000"/>
            <a:ext cx="336499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82240" y="20340322"/>
            <a:ext cx="87782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87A-BB81-43C1-AFE2-3763E6B27B9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23520" y="20340322"/>
            <a:ext cx="131673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53920" y="20340322"/>
            <a:ext cx="87782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1A9-A8E4-499F-ACE0-39E28E36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Accelerator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F926-7490-4E26-8826-B8A1E586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ADEA-CE13-4798-A293-5C5273D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40" y="-3144902"/>
            <a:ext cx="18374360" cy="1671703"/>
          </a:xfrm>
        </p:spPr>
        <p:txBody>
          <a:bodyPr>
            <a:normAutofit/>
          </a:bodyPr>
          <a:lstStyle/>
          <a:p>
            <a:r>
              <a:rPr lang="en-US" sz="10666" dirty="0"/>
              <a:t>Docker Architecture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C1FD08E-D647-4A38-811F-E84C447FB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66152"/>
              </p:ext>
            </p:extLst>
          </p:nvPr>
        </p:nvGraphicFramePr>
        <p:xfrm>
          <a:off x="3465916" y="418144"/>
          <a:ext cx="29757448" cy="2110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14420919" imgH="10229902" progId="Visio.Drawing.15">
                  <p:embed/>
                </p:oleObj>
              </mc:Choice>
              <mc:Fallback>
                <p:oleObj name="Visio" r:id="rId3" imgW="14420919" imgH="102299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5916" y="418144"/>
                        <a:ext cx="29757448" cy="2110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25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9C26-A9DA-4829-8F3F-7CE8CAB8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-4038599"/>
            <a:ext cx="33649920" cy="4241802"/>
          </a:xfrm>
        </p:spPr>
        <p:txBody>
          <a:bodyPr/>
          <a:lstStyle/>
          <a:p>
            <a:r>
              <a:rPr lang="en-US" dirty="0"/>
              <a:t>Infrastructure Components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552A618-8645-486D-A733-98BC49B8C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67717"/>
              </p:ext>
            </p:extLst>
          </p:nvPr>
        </p:nvGraphicFramePr>
        <p:xfrm>
          <a:off x="1716515" y="10534650"/>
          <a:ext cx="35581370" cy="714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17268860" imgH="3466996" progId="Visio.Drawing.15">
                  <p:embed/>
                </p:oleObj>
              </mc:Choice>
              <mc:Fallback>
                <p:oleObj name="Visio" r:id="rId3" imgW="17268860" imgH="34669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6515" y="10534650"/>
                        <a:ext cx="35581370" cy="714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1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9C26-A9DA-4829-8F3F-7CE8CAB8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40" y="-4241802"/>
            <a:ext cx="33649920" cy="4241802"/>
          </a:xfrm>
        </p:spPr>
        <p:txBody>
          <a:bodyPr/>
          <a:lstStyle/>
          <a:p>
            <a:r>
              <a:rPr lang="en-US" dirty="0"/>
              <a:t>Mode-0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8261D7-13F3-43C2-AB15-24B8DFFA6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843277"/>
              </p:ext>
            </p:extLst>
          </p:nvPr>
        </p:nvGraphicFramePr>
        <p:xfrm>
          <a:off x="2212974" y="4162424"/>
          <a:ext cx="34994953" cy="5438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12134919" imgH="1886106" progId="Visio.Drawing.15">
                  <p:embed/>
                </p:oleObj>
              </mc:Choice>
              <mc:Fallback>
                <p:oleObj name="Visio" r:id="rId3" imgW="12134919" imgH="188610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2974" y="4162424"/>
                        <a:ext cx="34994953" cy="5438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759B505-6503-4AF1-8753-444AE71FA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1480"/>
              </p:ext>
            </p:extLst>
          </p:nvPr>
        </p:nvGraphicFramePr>
        <p:xfrm>
          <a:off x="1716514" y="10534650"/>
          <a:ext cx="35561745" cy="714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5" imgW="17259300" imgH="3466996" progId="Visio.Drawing.15">
                  <p:embed/>
                </p:oleObj>
              </mc:Choice>
              <mc:Fallback>
                <p:oleObj name="Visio" r:id="rId5" imgW="17259300" imgH="3466996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1FC69C3-CFF0-4817-9851-0DB10653FD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6514" y="10534650"/>
                        <a:ext cx="35561745" cy="714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21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9C26-A9DA-4829-8F3F-7CE8CAB8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40" y="-4241802"/>
            <a:ext cx="33649920" cy="4241802"/>
          </a:xfrm>
        </p:spPr>
        <p:txBody>
          <a:bodyPr/>
          <a:lstStyle/>
          <a:p>
            <a:r>
              <a:rPr lang="en-US" dirty="0"/>
              <a:t>Mode-0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70677AE-DB72-4334-BE80-A09387AA8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582628"/>
              </p:ext>
            </p:extLst>
          </p:nvPr>
        </p:nvGraphicFramePr>
        <p:xfrm>
          <a:off x="2212974" y="4162424"/>
          <a:ext cx="32330496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11210960" imgH="1886106" progId="Visio.Drawing.15">
                  <p:embed/>
                </p:oleObj>
              </mc:Choice>
              <mc:Fallback>
                <p:oleObj name="Visio" r:id="rId3" imgW="11210960" imgH="1886106" progId="Visio.Drawing.15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1EEE3C8-5501-461F-9114-98095931B5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2974" y="4162424"/>
                        <a:ext cx="32330496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9186C23-4226-4686-8FC7-A314409B28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16790"/>
              </p:ext>
            </p:extLst>
          </p:nvPr>
        </p:nvGraphicFramePr>
        <p:xfrm>
          <a:off x="1716516" y="10534650"/>
          <a:ext cx="35581370" cy="714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5" imgW="17268860" imgH="3466996" progId="Visio.Drawing.15">
                  <p:embed/>
                </p:oleObj>
              </mc:Choice>
              <mc:Fallback>
                <p:oleObj name="Visio" r:id="rId5" imgW="17268860" imgH="3466996" progId="Visio.Drawing.15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DEFD738-55AB-46B0-B6EC-DE66CB391C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6516" y="10534650"/>
                        <a:ext cx="35581370" cy="714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94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82F47D0-CED6-41A2-A30A-8D715A1F2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612336"/>
              </p:ext>
            </p:extLst>
          </p:nvPr>
        </p:nvGraphicFramePr>
        <p:xfrm>
          <a:off x="2212974" y="4162424"/>
          <a:ext cx="31039468" cy="5438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3" imgW="10763319" imgH="1886106" progId="Visio.Drawing.15">
                  <p:embed/>
                </p:oleObj>
              </mc:Choice>
              <mc:Fallback>
                <p:oleObj name="Visio" r:id="rId3" imgW="10763319" imgH="1886106" progId="Visio.Drawing.15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F2BFA9A-E779-46A7-9F15-BBDC45CE69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2974" y="4162424"/>
                        <a:ext cx="31039468" cy="5438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8F4E2E5-F17C-4B5E-92BB-A3408F897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491384"/>
              </p:ext>
            </p:extLst>
          </p:nvPr>
        </p:nvGraphicFramePr>
        <p:xfrm>
          <a:off x="1716515" y="10534650"/>
          <a:ext cx="35581370" cy="714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5" imgW="17268860" imgH="3466996" progId="Visio.Drawing.15">
                  <p:embed/>
                </p:oleObj>
              </mc:Choice>
              <mc:Fallback>
                <p:oleObj name="Visio" r:id="rId5" imgW="17268860" imgH="3466996" progId="Visio.Drawing.15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325517A-7D4E-4079-BD78-DB8B9A94F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6515" y="10534650"/>
                        <a:ext cx="35581370" cy="714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65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CB38526-BBE3-4BE4-BF17-2CC281B5B5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037410"/>
              </p:ext>
            </p:extLst>
          </p:nvPr>
        </p:nvGraphicFramePr>
        <p:xfrm>
          <a:off x="2212974" y="1465261"/>
          <a:ext cx="30857826" cy="807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3" imgW="10696402" imgH="2800506" progId="Visio.Drawing.15">
                  <p:embed/>
                </p:oleObj>
              </mc:Choice>
              <mc:Fallback>
                <p:oleObj name="Visio" r:id="rId3" imgW="10696402" imgH="2800506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9FE0EB7-EBCE-4404-815E-6B61A70065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2974" y="1465261"/>
                        <a:ext cx="30857826" cy="807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064F6DC-4C19-4FB9-B1A6-A14AED0A9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18122"/>
              </p:ext>
            </p:extLst>
          </p:nvPr>
        </p:nvGraphicFramePr>
        <p:xfrm>
          <a:off x="1716515" y="10534650"/>
          <a:ext cx="35581370" cy="714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5" imgW="17268860" imgH="3466996" progId="Visio.Drawing.15">
                  <p:embed/>
                </p:oleObj>
              </mc:Choice>
              <mc:Fallback>
                <p:oleObj name="Visio" r:id="rId5" imgW="17268860" imgH="3466996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8680FD2-0BE3-4D28-AA02-5D0AC26587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6515" y="10534650"/>
                        <a:ext cx="35581370" cy="714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26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72C005-220F-4BD4-BF98-E3A4A4BFEB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518425"/>
              </p:ext>
            </p:extLst>
          </p:nvPr>
        </p:nvGraphicFramePr>
        <p:xfrm>
          <a:off x="2212974" y="2190500"/>
          <a:ext cx="32673926" cy="776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3" imgW="13268360" imgH="3152645" progId="Visio.Drawing.15">
                  <p:embed/>
                </p:oleObj>
              </mc:Choice>
              <mc:Fallback>
                <p:oleObj name="Visio" r:id="rId3" imgW="13268360" imgH="3152645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EAE902A-3013-4981-8E70-0A1FFB1C89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2974" y="2190500"/>
                        <a:ext cx="32673926" cy="7763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C8EF5E8-7ACC-4CB4-A07A-9BAF029A8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360585"/>
              </p:ext>
            </p:extLst>
          </p:nvPr>
        </p:nvGraphicFramePr>
        <p:xfrm>
          <a:off x="1716515" y="10534650"/>
          <a:ext cx="35561745" cy="714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5" imgW="17259300" imgH="3466996" progId="Visio.Drawing.15">
                  <p:embed/>
                </p:oleObj>
              </mc:Choice>
              <mc:Fallback>
                <p:oleObj name="Visio" r:id="rId5" imgW="17259300" imgH="3466996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B194F9C-B256-4D2E-8993-88AEA0A839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6515" y="10534650"/>
                        <a:ext cx="35561745" cy="714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73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B950628-DACE-439E-90F7-4D2CDAC6F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114135"/>
              </p:ext>
            </p:extLst>
          </p:nvPr>
        </p:nvGraphicFramePr>
        <p:xfrm>
          <a:off x="2212974" y="2190500"/>
          <a:ext cx="32673926" cy="9030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3" imgW="13268360" imgH="3667151" progId="Visio.Drawing.15">
                  <p:embed/>
                </p:oleObj>
              </mc:Choice>
              <mc:Fallback>
                <p:oleObj name="Visio" r:id="rId3" imgW="13268360" imgH="3667151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3181CA4-DF0B-456D-8EEA-60C0EF3475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2974" y="2190500"/>
                        <a:ext cx="32673926" cy="9030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FA1E164-7D9F-4E16-90BC-D590A6A0D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13560"/>
              </p:ext>
            </p:extLst>
          </p:nvPr>
        </p:nvGraphicFramePr>
        <p:xfrm>
          <a:off x="1706704" y="10534651"/>
          <a:ext cx="35581365" cy="7143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5" imgW="17268860" imgH="3466996" progId="Visio.Drawing.15">
                  <p:embed/>
                </p:oleObj>
              </mc:Choice>
              <mc:Fallback>
                <p:oleObj name="Visio" r:id="rId5" imgW="17268860" imgH="3466996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97389DA-ECC8-45A2-A024-68DDD54195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704" y="10534651"/>
                        <a:ext cx="35581365" cy="7143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44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10</Words>
  <Application>Microsoft Office PowerPoint</Application>
  <PresentationFormat>Custom</PresentationFormat>
  <Paragraphs>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Visio</vt:lpstr>
      <vt:lpstr>Microsoft Visio Drawing</vt:lpstr>
      <vt:lpstr>CNN Accelerator Implementation Plan</vt:lpstr>
      <vt:lpstr>Docker Architecture</vt:lpstr>
      <vt:lpstr>Infrastructure Components</vt:lpstr>
      <vt:lpstr>Mode-0</vt:lpstr>
      <vt:lpstr>Mode-0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Accelerator Implementation Plan</dc:title>
  <dc:creator>Kevin Irick</dc:creator>
  <cp:lastModifiedBy>Kevin Irick</cp:lastModifiedBy>
  <cp:revision>10</cp:revision>
  <dcterms:created xsi:type="dcterms:W3CDTF">2017-11-29T03:42:32Z</dcterms:created>
  <dcterms:modified xsi:type="dcterms:W3CDTF">2017-12-01T02:13:14Z</dcterms:modified>
</cp:coreProperties>
</file>