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1172-EA97-455C-8334-4504300A8D4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A66D-771A-469E-BF65-EFA8324D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Commonalities to </a:t>
            </a:r>
            <a:r>
              <a:rPr lang="en-US" dirty="0" smtClean="0"/>
              <a:t>Fast and </a:t>
            </a:r>
            <a:r>
              <a:rPr lang="en-US" dirty="0" smtClean="0"/>
              <a:t>efficient Fourier transform hardware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Separating transform to be across rows and columns</a:t>
            </a:r>
          </a:p>
          <a:p>
            <a:r>
              <a:rPr lang="en-US" dirty="0" smtClean="0"/>
              <a:t>Butterfly networks</a:t>
            </a:r>
          </a:p>
          <a:p>
            <a:r>
              <a:rPr lang="en-US" dirty="0" smtClean="0"/>
              <a:t>FFT in place</a:t>
            </a:r>
          </a:p>
          <a:p>
            <a:r>
              <a:rPr lang="en-US" dirty="0" smtClean="0"/>
              <a:t>Decimation in Frequency</a:t>
            </a:r>
          </a:p>
          <a:p>
            <a:r>
              <a:rPr lang="en-US" dirty="0" smtClean="0"/>
              <a:t>Factorization to reduce complex operations within FFT from 4 multiplications and 2 additions to 3 multiplications and 3 additions </a:t>
            </a:r>
          </a:p>
          <a:p>
            <a:r>
              <a:rPr lang="en-US" dirty="0" smtClean="0"/>
              <a:t>CORDIC</a:t>
            </a:r>
          </a:p>
          <a:p>
            <a:r>
              <a:rPr lang="en-US" dirty="0" smtClean="0"/>
              <a:t>conjugate symmetry so ~ half the butterfly size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Tradeoffs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174582"/>
              </p:ext>
            </p:extLst>
          </p:nvPr>
        </p:nvGraphicFramePr>
        <p:xfrm>
          <a:off x="838199" y="1837188"/>
          <a:ext cx="8909528" cy="361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564"/>
                <a:gridCol w="1912200"/>
                <a:gridCol w="2227382"/>
                <a:gridCol w="2227382"/>
              </a:tblGrid>
              <a:tr h="7236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Memory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Computational</a:t>
                      </a:r>
                      <a:r>
                        <a:rPr lang="en-US" baseline="0" dirty="0" smtClean="0"/>
                        <a:t> latency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Utilization</a:t>
                      </a:r>
                    </a:p>
                  </a:txBody>
                  <a:tcPr anchor="ctr"/>
                </a:tc>
              </a:tr>
              <a:tr h="723615"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Feedback radix-2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723615"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Feedback radix-4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23615">
                <a:tc>
                  <a:txBody>
                    <a:bodyPr/>
                    <a:lstStyle/>
                    <a:p>
                      <a:r>
                        <a:rPr lang="en-US" dirty="0" smtClean="0"/>
                        <a:t>Delay commute radix-2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723615">
                <a:tc>
                  <a:txBody>
                    <a:bodyPr/>
                    <a:lstStyle/>
                    <a:p>
                      <a:r>
                        <a:rPr lang="en-US" dirty="0" smtClean="0"/>
                        <a:t>Delay commute radix-4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72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total </a:t>
            </a:r>
            <a:r>
              <a:rPr lang="en-US" dirty="0" err="1" smtClean="0"/>
              <a:t>reconfig</a:t>
            </a:r>
            <a:r>
              <a:rPr lang="en-US" dirty="0" smtClean="0"/>
              <a:t> time will be of issue, we can make a larger FFT engines out of smaller engines to support wide range of transforms</a:t>
            </a:r>
          </a:p>
          <a:p>
            <a:pPr lvl="1"/>
            <a:r>
              <a:rPr lang="en-US" dirty="0" smtClean="0"/>
              <a:t>May also help to reduce power</a:t>
            </a:r>
          </a:p>
          <a:p>
            <a:pPr lvl="1"/>
            <a:r>
              <a:rPr lang="en-US" dirty="0" smtClean="0"/>
              <a:t>Tradeoff is shared FFT engine as opposed to dedicated engines per layer</a:t>
            </a:r>
          </a:p>
        </p:txBody>
      </p:sp>
    </p:spTree>
    <p:extLst>
      <p:ext uri="{BB962C8B-B14F-4D97-AF65-F5344CB8AC3E}">
        <p14:creationId xmlns:p14="http://schemas.microsoft.com/office/powerpoint/2010/main" val="77889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124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Commonalities to Fast and efficient Fourier transform hardware implementations</vt:lpstr>
      <vt:lpstr>Design Tradeoffs</vt:lpstr>
      <vt:lpstr>Design tricks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Ikenna Okafor</dc:creator>
  <cp:lastModifiedBy>Ikenna Okafor</cp:lastModifiedBy>
  <cp:revision>5</cp:revision>
  <dcterms:created xsi:type="dcterms:W3CDTF">2016-07-10T23:27:31Z</dcterms:created>
  <dcterms:modified xsi:type="dcterms:W3CDTF">2016-07-11T22:36:07Z</dcterms:modified>
</cp:coreProperties>
</file>