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2" r:id="rId23"/>
    <p:sldId id="265" r:id="rId24"/>
    <p:sldId id="267" r:id="rId25"/>
    <p:sldId id="266" r:id="rId26"/>
    <p:sldId id="273" r:id="rId27"/>
    <p:sldId id="275" r:id="rId28"/>
    <p:sldId id="270" r:id="rId29"/>
    <p:sldId id="274" r:id="rId30"/>
    <p:sldId id="284" r:id="rId31"/>
    <p:sldId id="286" r:id="rId32"/>
    <p:sldId id="290" r:id="rId33"/>
    <p:sldId id="289" r:id="rId34"/>
    <p:sldId id="291" r:id="rId35"/>
    <p:sldId id="295" r:id="rId36"/>
    <p:sldId id="296" r:id="rId37"/>
    <p:sldId id="297" r:id="rId38"/>
    <p:sldId id="298" r:id="rId39"/>
    <p:sldId id="299" r:id="rId40"/>
    <p:sldId id="300" r:id="rId41"/>
    <p:sldId id="287" r:id="rId42"/>
    <p:sldId id="288" r:id="rId43"/>
    <p:sldId id="301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0DC67-50BD-40A0-B432-74C4C56D95D7}"/>
              </a:ext>
            </a:extLst>
          </p:cNvPr>
          <p:cNvSpPr txBox="1"/>
          <p:nvPr/>
        </p:nvSpPr>
        <p:spPr>
          <a:xfrm>
            <a:off x="0" y="315995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7734D-1B16-43E6-A7CE-9D2221723212}"/>
              </a:ext>
            </a:extLst>
          </p:cNvPr>
          <p:cNvSpPr txBox="1"/>
          <p:nvPr/>
        </p:nvSpPr>
        <p:spPr>
          <a:xfrm>
            <a:off x="-12610" y="355108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A493-0EB0-40AF-8E66-89F32DDE6915}"/>
              </a:ext>
            </a:extLst>
          </p:cNvPr>
          <p:cNvSpPr txBox="1"/>
          <p:nvPr/>
        </p:nvSpPr>
        <p:spPr>
          <a:xfrm>
            <a:off x="-12403" y="412250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9D250-19B4-49EF-A7E7-68EE6B998BA3}"/>
              </a:ext>
            </a:extLst>
          </p:cNvPr>
          <p:cNvSpPr txBox="1"/>
          <p:nvPr/>
        </p:nvSpPr>
        <p:spPr>
          <a:xfrm>
            <a:off x="-25013" y="451363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BRAM3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8BC-23B9-4146-AA12-DBC5A83A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4B3-F206-4FD1-89FF-EF7A7958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42067"/>
              </p:ext>
            </p:extLst>
          </p:nvPr>
        </p:nvGraphicFramePr>
        <p:xfrm>
          <a:off x="1771650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61384"/>
              </p:ext>
            </p:extLst>
          </p:nvPr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18E7F6A-9E9D-4E16-A129-C07C2E7DB44F}"/>
              </a:ext>
            </a:extLst>
          </p:cNvPr>
          <p:cNvSpPr/>
          <p:nvPr/>
        </p:nvSpPr>
        <p:spPr>
          <a:xfrm>
            <a:off x="7321779" y="3655068"/>
            <a:ext cx="427597" cy="486803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size: 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pPr lvl="1"/>
            <a:r>
              <a:rPr lang="en-US" dirty="0"/>
              <a:t>8x20x20</a:t>
            </a:r>
          </a:p>
          <a:p>
            <a:r>
              <a:rPr lang="en-US" dirty="0"/>
              <a:t>Kernel size: </a:t>
            </a:r>
            <a:r>
              <a:rPr lang="en-US" dirty="0" err="1"/>
              <a:t>NumKernels</a:t>
            </a:r>
            <a:r>
              <a:rPr lang="en-US" dirty="0"/>
              <a:t> x Depth x </a:t>
            </a:r>
            <a:r>
              <a:rPr lang="en-US" dirty="0" err="1"/>
              <a:t>NumKrnlRows</a:t>
            </a:r>
            <a:r>
              <a:rPr lang="en-US" dirty="0"/>
              <a:t> x </a:t>
            </a:r>
            <a:r>
              <a:rPr lang="en-US" dirty="0" err="1"/>
              <a:t>NumKrnlCols</a:t>
            </a:r>
            <a:endParaRPr lang="en-US" dirty="0"/>
          </a:p>
          <a:p>
            <a:pPr lvl="1"/>
            <a:r>
              <a:rPr lang="en-US" dirty="0"/>
              <a:t>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No </a:t>
            </a:r>
            <a:r>
              <a:rPr lang="en-US" dirty="0" err="1"/>
              <a:t>UpSampling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Input Format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18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endParaRPr lang="pt-BR" sz="1200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4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195581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2579232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478365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1052782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1826419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3398894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631032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220938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4122335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3x3 Kernel Input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6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4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3x3 followed by 1x1 Ideally output will be 5x18x18</a:t>
            </a:r>
          </a:p>
          <a:p>
            <a:pPr lvl="1"/>
            <a:r>
              <a:rPr lang="pt-BR" sz="1400" dirty="0"/>
              <a:t>[C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</a:t>
            </a:r>
            <a:r>
              <a:rPr lang="pt-BR" dirty="0"/>
              <a:t> </a:t>
            </a:r>
            <a:r>
              <a:rPr lang="pt-BR" sz="1400" dirty="0"/>
              <a:t>[C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............ [C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</a:t>
            </a:r>
          </a:p>
          <a:p>
            <a:pPr lvl="1"/>
            <a:r>
              <a:rPr lang="pt-BR" sz="1400" dirty="0"/>
              <a:t>[C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[C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............ [C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</a:t>
            </a:r>
            <a:endParaRPr lang="en-US" sz="1400" dirty="0"/>
          </a:p>
          <a:p>
            <a:pPr lvl="1"/>
            <a:r>
              <a:rPr lang="en-US" sz="1400" dirty="0"/>
              <a:t>.</a:t>
            </a:r>
          </a:p>
          <a:p>
            <a:pPr lvl="1"/>
            <a:r>
              <a:rPr lang="en-US" sz="1400" dirty="0"/>
              <a:t>.</a:t>
            </a:r>
          </a:p>
          <a:p>
            <a:pPr lvl="1"/>
            <a:r>
              <a:rPr lang="en-US" sz="1400" dirty="0"/>
              <a:t>.</a:t>
            </a:r>
          </a:p>
          <a:p>
            <a:pPr lvl="1"/>
            <a:r>
              <a:rPr lang="pt-BR" sz="1400" dirty="0"/>
              <a:t>[C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/>
              <a:t>, C</a:t>
            </a:r>
            <a:r>
              <a:rPr lang="pt-BR" sz="1400" baseline="-25000"/>
              <a:t>0</a:t>
            </a:r>
            <a:r>
              <a:rPr lang="pt-BR" sz="1400"/>
              <a:t>R</a:t>
            </a:r>
            <a:r>
              <a:rPr lang="pt-BR" sz="1400" baseline="-25000"/>
              <a:t>1</a:t>
            </a:r>
            <a:r>
              <a:rPr lang="pt-BR" sz="1400" baseline="-25000" dirty="0"/>
              <a:t>7</a:t>
            </a:r>
            <a:r>
              <a:rPr lang="pt-BR" sz="1400"/>
              <a:t>D</a:t>
            </a:r>
            <a:r>
              <a:rPr lang="pt-BR" sz="1400" baseline="-2500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[C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............ [C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6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22280</TotalTime>
  <Words>2060</Words>
  <Application>Microsoft Office PowerPoint</Application>
  <PresentationFormat>On-screen Show (16:9)</PresentationFormat>
  <Paragraphs>621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PowerPoint Presentation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125</cp:revision>
  <dcterms:created xsi:type="dcterms:W3CDTF">2017-11-29T03:42:32Z</dcterms:created>
  <dcterms:modified xsi:type="dcterms:W3CDTF">2019-04-27T20:41:25Z</dcterms:modified>
</cp:coreProperties>
</file>