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8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2" r:id="rId23"/>
    <p:sldId id="265" r:id="rId24"/>
    <p:sldId id="267" r:id="rId25"/>
    <p:sldId id="266" r:id="rId26"/>
    <p:sldId id="273" r:id="rId27"/>
    <p:sldId id="275" r:id="rId28"/>
    <p:sldId id="270" r:id="rId29"/>
    <p:sldId id="274" r:id="rId30"/>
    <p:sldId id="284" r:id="rId31"/>
    <p:sldId id="286" r:id="rId32"/>
    <p:sldId id="290" r:id="rId33"/>
    <p:sldId id="289" r:id="rId34"/>
    <p:sldId id="291" r:id="rId35"/>
    <p:sldId id="295" r:id="rId36"/>
    <p:sldId id="296" r:id="rId37"/>
    <p:sldId id="297" r:id="rId38"/>
    <p:sldId id="298" r:id="rId39"/>
    <p:sldId id="299" r:id="rId40"/>
    <p:sldId id="300" r:id="rId41"/>
    <p:sldId id="287" r:id="rId42"/>
    <p:sldId id="288" r:id="rId43"/>
    <p:sldId id="301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76D1-B2A4-4962-9EC9-A9C8ACD38F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CB9D7-69BD-4402-9F84-965A1F69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34C8-3F20-4E87-958A-B4F39F232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0DC67-50BD-40A0-B432-74C4C56D95D7}"/>
              </a:ext>
            </a:extLst>
          </p:cNvPr>
          <p:cNvSpPr txBox="1"/>
          <p:nvPr/>
        </p:nvSpPr>
        <p:spPr>
          <a:xfrm>
            <a:off x="0" y="315995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7734D-1B16-43E6-A7CE-9D2221723212}"/>
              </a:ext>
            </a:extLst>
          </p:cNvPr>
          <p:cNvSpPr txBox="1"/>
          <p:nvPr/>
        </p:nvSpPr>
        <p:spPr>
          <a:xfrm>
            <a:off x="-12610" y="3551088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A493-0EB0-40AF-8E66-89F32DDE6915}"/>
              </a:ext>
            </a:extLst>
          </p:cNvPr>
          <p:cNvSpPr txBox="1"/>
          <p:nvPr/>
        </p:nvSpPr>
        <p:spPr>
          <a:xfrm>
            <a:off x="-12403" y="412250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9D250-19B4-49EF-A7E7-68EE6B998BA3}"/>
              </a:ext>
            </a:extLst>
          </p:cNvPr>
          <p:cNvSpPr txBox="1"/>
          <p:nvPr/>
        </p:nvSpPr>
        <p:spPr>
          <a:xfrm>
            <a:off x="-25013" y="4513631"/>
            <a:ext cx="537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BRAM3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2" y="755650"/>
            <a:ext cx="8646844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8BC-23B9-4146-AA12-DBC5A83A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4B3-F206-4FD1-89FF-EF7A7958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98B-EC01-4444-83E2-188C3AAB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Buffer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5151-A153-4022-8165-5143F395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up to 512 x 512 images</a:t>
            </a:r>
          </a:p>
          <a:p>
            <a:r>
              <a:rPr lang="en-US" dirty="0"/>
              <a:t>BRAMS are 1024 elements deep</a:t>
            </a:r>
          </a:p>
          <a:p>
            <a:r>
              <a:rPr lang="en-US" dirty="0"/>
              <a:t>Each Convolution Engines use 2 dual ported (one port for reading, another port to write while reading for row matriculation) 1024 element BRAM’s as row buffers; Each BRAM is partitioned into 512 chunks, to support up to 4 rows</a:t>
            </a:r>
          </a:p>
          <a:p>
            <a:pPr lvl="1"/>
            <a:r>
              <a:rPr lang="en-US" dirty="0"/>
              <a:t>Switching to different partitions on different row combinations is accomplished by toggling MSB, gray code counter, and </a:t>
            </a:r>
            <a:r>
              <a:rPr lang="en-US" dirty="0" err="1"/>
              <a:t>OR’ing</a:t>
            </a:r>
            <a:r>
              <a:rPr lang="en-US" dirty="0"/>
              <a:t> the LSB with a parity bit</a:t>
            </a:r>
          </a:p>
          <a:p>
            <a:r>
              <a:rPr lang="en-US" dirty="0"/>
              <a:t>Convolution engines start 1 cycle after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5040079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5040079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465427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465427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533347" y="3041566"/>
            <a:ext cx="507274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687716" y="3050610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936058" y="3047038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233674" y="3060350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6018252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95983"/>
              </p:ext>
            </p:extLst>
          </p:nvPr>
        </p:nvGraphicFramePr>
        <p:xfrm>
          <a:off x="6018250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116147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EBB2983-1D50-43C3-9BFE-CB24AC3DAF8F}"/>
              </a:ext>
            </a:extLst>
          </p:cNvPr>
          <p:cNvSpPr/>
          <p:nvPr/>
        </p:nvSpPr>
        <p:spPr>
          <a:xfrm rot="10800000">
            <a:off x="4153968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AC231C-40B8-45D0-A304-A82BDB05BFDC}"/>
              </a:ext>
            </a:extLst>
          </p:cNvPr>
          <p:cNvSpPr/>
          <p:nvPr/>
        </p:nvSpPr>
        <p:spPr>
          <a:xfrm>
            <a:off x="3810764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0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0B66B59-D946-4318-9806-5769A9FB0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D552435-302F-4B90-8153-39AF984EC0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18B31FE1-721F-4F63-B2B2-7BA4EA7F71E0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682DFA-A404-4D44-ADBE-0DA1D69E19D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F30CCA-B09B-4DA3-B006-5C68A953736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478894-515A-4DDB-BDA6-E18F30D6D9D5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3A1738-6EA6-478B-879E-73F5533A778F}"/>
              </a:ext>
            </a:extLst>
          </p:cNvPr>
          <p:cNvSpPr/>
          <p:nvPr/>
        </p:nvSpPr>
        <p:spPr>
          <a:xfrm>
            <a:off x="5066022" y="987690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86C28A-C9FD-4A80-8EC2-710FB593588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252417-D29E-4ADC-83BB-739A9FEABFC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40B8B5-BC23-4AB5-8FCF-2717EECEDEEB}"/>
              </a:ext>
            </a:extLst>
          </p:cNvPr>
          <p:cNvSpPr/>
          <p:nvPr/>
        </p:nvSpPr>
        <p:spPr>
          <a:xfrm>
            <a:off x="3399625" y="1936746"/>
            <a:ext cx="40745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906EE6-F642-4EDF-8FCC-E754282FEBD3}"/>
              </a:ext>
            </a:extLst>
          </p:cNvPr>
          <p:cNvSpPr/>
          <p:nvPr/>
        </p:nvSpPr>
        <p:spPr>
          <a:xfrm>
            <a:off x="6013194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825A77-7649-44C4-8D66-B3F2D6C28338}"/>
              </a:ext>
            </a:extLst>
          </p:cNvPr>
          <p:cNvSpPr/>
          <p:nvPr/>
        </p:nvSpPr>
        <p:spPr>
          <a:xfrm>
            <a:off x="6068123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50E85B-4BA3-4953-A30D-437D0C5DA9CA}"/>
              </a:ext>
            </a:extLst>
          </p:cNvPr>
          <p:cNvSpPr/>
          <p:nvPr/>
        </p:nvSpPr>
        <p:spPr>
          <a:xfrm>
            <a:off x="6426613" y="2483666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470B4B-F60E-4777-B1A5-CCBFEB939FF9}"/>
              </a:ext>
            </a:extLst>
          </p:cNvPr>
          <p:cNvSpPr/>
          <p:nvPr/>
        </p:nvSpPr>
        <p:spPr>
          <a:xfrm>
            <a:off x="1702720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78D12A5-5418-42EF-80C3-A8F54BB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31082"/>
              </p:ext>
            </p:extLst>
          </p:nvPr>
        </p:nvGraphicFramePr>
        <p:xfrm>
          <a:off x="1702720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F5DAC54-F037-4FC1-BEC2-FBDF30F07ADA}"/>
              </a:ext>
            </a:extLst>
          </p:cNvPr>
          <p:cNvSpPr/>
          <p:nvPr/>
        </p:nvSpPr>
        <p:spPr>
          <a:xfrm>
            <a:off x="3055207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716539F-7F24-46AA-90E0-5A78319BD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92059"/>
              </p:ext>
            </p:extLst>
          </p:nvPr>
        </p:nvGraphicFramePr>
        <p:xfrm>
          <a:off x="3065185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64962615-DF37-4F3B-BDD4-307AEE842A25}"/>
              </a:ext>
            </a:extLst>
          </p:cNvPr>
          <p:cNvSpPr/>
          <p:nvPr/>
        </p:nvSpPr>
        <p:spPr>
          <a:xfrm>
            <a:off x="1674060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09D5CF-BD1F-4D66-92E8-70B1567D1314}"/>
              </a:ext>
            </a:extLst>
          </p:cNvPr>
          <p:cNvSpPr/>
          <p:nvPr/>
        </p:nvSpPr>
        <p:spPr>
          <a:xfrm>
            <a:off x="3232499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79B85E-F884-45E0-83B3-798C44E0A482}"/>
              </a:ext>
            </a:extLst>
          </p:cNvPr>
          <p:cNvSpPr/>
          <p:nvPr/>
        </p:nvSpPr>
        <p:spPr>
          <a:xfrm>
            <a:off x="3063593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951592-53A0-4FF6-9684-D8C29D5D6D49}"/>
              </a:ext>
            </a:extLst>
          </p:cNvPr>
          <p:cNvSpPr/>
          <p:nvPr/>
        </p:nvSpPr>
        <p:spPr>
          <a:xfrm>
            <a:off x="1699775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905D1952-B0E8-4092-A3FE-B63D5074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38429"/>
              </p:ext>
            </p:extLst>
          </p:nvPr>
        </p:nvGraphicFramePr>
        <p:xfrm>
          <a:off x="1709753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3BAB9C92-A7F4-49CE-8E41-A21104C78C6E}"/>
              </a:ext>
            </a:extLst>
          </p:cNvPr>
          <p:cNvSpPr/>
          <p:nvPr/>
        </p:nvSpPr>
        <p:spPr>
          <a:xfrm>
            <a:off x="1877067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EC1BBEC-2E76-4DFC-8CD8-E37E0FD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82157"/>
              </p:ext>
            </p:extLst>
          </p:nvPr>
        </p:nvGraphicFramePr>
        <p:xfrm>
          <a:off x="3073571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995CCC5D-854B-45E4-A347-CC3E4E0729D8}"/>
              </a:ext>
            </a:extLst>
          </p:cNvPr>
          <p:cNvSpPr/>
          <p:nvPr/>
        </p:nvSpPr>
        <p:spPr>
          <a:xfrm>
            <a:off x="3240885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84AB2E-0793-4B18-9DCD-84EFF840DA20}"/>
              </a:ext>
            </a:extLst>
          </p:cNvPr>
          <p:cNvSpPr/>
          <p:nvPr/>
        </p:nvSpPr>
        <p:spPr>
          <a:xfrm>
            <a:off x="4206732" y="3218722"/>
            <a:ext cx="144029" cy="318829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1BB59C-2235-43D0-BD1D-B63DD197A9BC}"/>
              </a:ext>
            </a:extLst>
          </p:cNvPr>
          <p:cNvSpPr/>
          <p:nvPr/>
        </p:nvSpPr>
        <p:spPr>
          <a:xfrm>
            <a:off x="4057721" y="3640239"/>
            <a:ext cx="148703" cy="3303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43E471-0E63-4718-815B-B00288A91D9A}"/>
              </a:ext>
            </a:extLst>
          </p:cNvPr>
          <p:cNvSpPr/>
          <p:nvPr/>
        </p:nvSpPr>
        <p:spPr>
          <a:xfrm>
            <a:off x="5484222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2812B2-1931-4AD5-8C20-3ACA75945CAD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724307-9AEF-47EA-81E8-33EAC53D6287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B7DE92-C29E-44E8-818D-DBF4E8484A2F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320BC-453E-43CA-AC4D-302D6AF63B73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EAE5E9-D902-4474-9DE8-9F1DFC416AB4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722BE9A-E027-476A-B205-01F4EB76793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8538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905518" y="2450303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77074"/>
              </p:ext>
            </p:extLst>
          </p:nvPr>
        </p:nvGraphicFramePr>
        <p:xfrm>
          <a:off x="5905516" y="2450303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6003413" y="2120290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C374EE-65FB-47EC-A3E9-9D6183C8D202}"/>
              </a:ext>
            </a:extLst>
          </p:cNvPr>
          <p:cNvSpPr/>
          <p:nvPr/>
        </p:nvSpPr>
        <p:spPr>
          <a:xfrm>
            <a:off x="5900460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4E0091-B712-4E06-BE13-AC14957D8687}"/>
              </a:ext>
            </a:extLst>
          </p:cNvPr>
          <p:cNvSpPr/>
          <p:nvPr/>
        </p:nvSpPr>
        <p:spPr>
          <a:xfrm>
            <a:off x="4927345" y="3203653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346D9-C20D-41C6-93CA-DB46E565AC7F}"/>
              </a:ext>
            </a:extLst>
          </p:cNvPr>
          <p:cNvSpPr/>
          <p:nvPr/>
        </p:nvSpPr>
        <p:spPr>
          <a:xfrm>
            <a:off x="4927345" y="365876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4750D-7EC1-49A9-BF3A-A9D361518415}"/>
              </a:ext>
            </a:extLst>
          </p:cNvPr>
          <p:cNvSpPr/>
          <p:nvPr/>
        </p:nvSpPr>
        <p:spPr>
          <a:xfrm>
            <a:off x="4352693" y="3216175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89CE9-1543-41F6-8331-7AB5E359EA74}"/>
              </a:ext>
            </a:extLst>
          </p:cNvPr>
          <p:cNvSpPr/>
          <p:nvPr/>
        </p:nvSpPr>
        <p:spPr>
          <a:xfrm>
            <a:off x="4352693" y="3671282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03822B5-D2E0-4F25-8EF0-1E4135D23140}"/>
              </a:ext>
            </a:extLst>
          </p:cNvPr>
          <p:cNvSpPr/>
          <p:nvPr/>
        </p:nvSpPr>
        <p:spPr>
          <a:xfrm rot="10800000">
            <a:off x="3685676" y="4034162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7DEB4-3BC2-4D20-9E0B-43BA8A3E583E}"/>
              </a:ext>
            </a:extLst>
          </p:cNvPr>
          <p:cNvSpPr/>
          <p:nvPr/>
        </p:nvSpPr>
        <p:spPr>
          <a:xfrm>
            <a:off x="3342472" y="4215353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BD6ADE-EFE6-4627-AAF7-3A9734F9F01F}"/>
              </a:ext>
            </a:extLst>
          </p:cNvPr>
          <p:cNvSpPr/>
          <p:nvPr/>
        </p:nvSpPr>
        <p:spPr>
          <a:xfrm>
            <a:off x="1578447" y="31553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1E3691-D184-430F-86AB-979DA3ADBAC4}"/>
              </a:ext>
            </a:extLst>
          </p:cNvPr>
          <p:cNvSpPr/>
          <p:nvPr/>
        </p:nvSpPr>
        <p:spPr>
          <a:xfrm>
            <a:off x="2887378" y="3149081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D939229-D8D0-40C6-9A61-B65C49929B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E7553D7-2425-4570-80B3-9BE40EA0D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914833D-C33F-4C4F-90F3-9A76C1DC11AA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5A9F49-85CF-4D58-BF24-56D49F262F19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A1A9B-BDE5-4966-8C9A-165E52605198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83FDD1-42EE-4905-A34F-6D900917B09C}"/>
              </a:ext>
            </a:extLst>
          </p:cNvPr>
          <p:cNvSpPr/>
          <p:nvPr/>
        </p:nvSpPr>
        <p:spPr>
          <a:xfrm>
            <a:off x="5309000" y="994323"/>
            <a:ext cx="195098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62083F-FEAC-4BA0-AABD-FF845591C46E}"/>
              </a:ext>
            </a:extLst>
          </p:cNvPr>
          <p:cNvSpPr/>
          <p:nvPr/>
        </p:nvSpPr>
        <p:spPr>
          <a:xfrm>
            <a:off x="6672041" y="2483666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643E2-49B2-4654-84D7-002C959556A1}"/>
              </a:ext>
            </a:extLst>
          </p:cNvPr>
          <p:cNvSpPr txBox="1"/>
          <p:nvPr/>
        </p:nvSpPr>
        <p:spPr>
          <a:xfrm>
            <a:off x="4576683" y="1763064"/>
            <a:ext cx="2689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Weight Value of 0 Needed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F2BA-2FEA-4CC4-ACB0-19F32568675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333685" y="1731827"/>
            <a:ext cx="242998" cy="1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8EF93B-54B6-41EE-9B19-62571780593F}"/>
              </a:ext>
            </a:extLst>
          </p:cNvPr>
          <p:cNvSpPr/>
          <p:nvPr/>
        </p:nvSpPr>
        <p:spPr>
          <a:xfrm>
            <a:off x="1589986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929778-80A5-4155-90BD-D27324A48420}"/>
              </a:ext>
            </a:extLst>
          </p:cNvPr>
          <p:cNvSpPr/>
          <p:nvPr/>
        </p:nvSpPr>
        <p:spPr>
          <a:xfrm>
            <a:off x="1502833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826B88-373E-46BE-A300-C2F404B93CD8}"/>
              </a:ext>
            </a:extLst>
          </p:cNvPr>
          <p:cNvSpPr/>
          <p:nvPr/>
        </p:nvSpPr>
        <p:spPr>
          <a:xfrm>
            <a:off x="2574982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3C6B2D-81F2-4D94-8D6A-7F932A119BC1}"/>
              </a:ext>
            </a:extLst>
          </p:cNvPr>
          <p:cNvSpPr/>
          <p:nvPr/>
        </p:nvSpPr>
        <p:spPr>
          <a:xfrm>
            <a:off x="2823324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A1BDA5-1FBA-42C6-BC4D-78CCBBF0086E}"/>
              </a:ext>
            </a:extLst>
          </p:cNvPr>
          <p:cNvSpPr/>
          <p:nvPr/>
        </p:nvSpPr>
        <p:spPr>
          <a:xfrm>
            <a:off x="4120940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DDF3E5C-B80D-4019-B1B5-C345232C2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92333"/>
              </p:ext>
            </p:extLst>
          </p:nvPr>
        </p:nvGraphicFramePr>
        <p:xfrm>
          <a:off x="1589986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F82A9F3E-CD8C-45CB-B41D-9041402D583A}"/>
              </a:ext>
            </a:extLst>
          </p:cNvPr>
          <p:cNvSpPr/>
          <p:nvPr/>
        </p:nvSpPr>
        <p:spPr>
          <a:xfrm>
            <a:off x="2942473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8231F7-55BC-40E4-A806-9E0E0FF6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2834"/>
              </p:ext>
            </p:extLst>
          </p:nvPr>
        </p:nvGraphicFramePr>
        <p:xfrm>
          <a:off x="2952451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8FF055C4-D35C-4432-818A-068436C571EE}"/>
              </a:ext>
            </a:extLst>
          </p:cNvPr>
          <p:cNvSpPr/>
          <p:nvPr/>
        </p:nvSpPr>
        <p:spPr>
          <a:xfrm>
            <a:off x="1849913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71365D-A528-4DA2-B400-865457C6ADF4}"/>
              </a:ext>
            </a:extLst>
          </p:cNvPr>
          <p:cNvSpPr/>
          <p:nvPr/>
        </p:nvSpPr>
        <p:spPr>
          <a:xfrm>
            <a:off x="1561326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F52B29-C49C-44DB-837A-995995B4D4C1}"/>
              </a:ext>
            </a:extLst>
          </p:cNvPr>
          <p:cNvSpPr/>
          <p:nvPr/>
        </p:nvSpPr>
        <p:spPr>
          <a:xfrm>
            <a:off x="3119765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69A036-1B41-4A05-BDA6-C42238FCD0B4}"/>
              </a:ext>
            </a:extLst>
          </p:cNvPr>
          <p:cNvSpPr/>
          <p:nvPr/>
        </p:nvSpPr>
        <p:spPr>
          <a:xfrm>
            <a:off x="2950859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B1DEC7-746E-41F3-9F2B-7AD46501BCA7}"/>
              </a:ext>
            </a:extLst>
          </p:cNvPr>
          <p:cNvSpPr/>
          <p:nvPr/>
        </p:nvSpPr>
        <p:spPr>
          <a:xfrm>
            <a:off x="1587041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E82A4CF-6858-49B4-9A23-B9C8B9B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27673"/>
              </p:ext>
            </p:extLst>
          </p:nvPr>
        </p:nvGraphicFramePr>
        <p:xfrm>
          <a:off x="1597019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B355964-E590-4603-8F44-48B8D1CD88E4}"/>
              </a:ext>
            </a:extLst>
          </p:cNvPr>
          <p:cNvSpPr/>
          <p:nvPr/>
        </p:nvSpPr>
        <p:spPr>
          <a:xfrm>
            <a:off x="1764333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1A01B54E-A9AC-42D4-9B2E-2B424C7C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1983"/>
              </p:ext>
            </p:extLst>
          </p:nvPr>
        </p:nvGraphicFramePr>
        <p:xfrm>
          <a:off x="2960837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B917530F-8DAD-4752-951D-A329D1C757B7}"/>
              </a:ext>
            </a:extLst>
          </p:cNvPr>
          <p:cNvSpPr/>
          <p:nvPr/>
        </p:nvSpPr>
        <p:spPr>
          <a:xfrm>
            <a:off x="3128151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2B0B5-B47E-4E06-9A8A-BAAD4D042A71}"/>
              </a:ext>
            </a:extLst>
          </p:cNvPr>
          <p:cNvSpPr/>
          <p:nvPr/>
        </p:nvSpPr>
        <p:spPr>
          <a:xfrm>
            <a:off x="3769857" y="320012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9CBD9F-B6F7-4A85-B897-E894B4FA9078}"/>
              </a:ext>
            </a:extLst>
          </p:cNvPr>
          <p:cNvSpPr/>
          <p:nvPr/>
        </p:nvSpPr>
        <p:spPr>
          <a:xfrm>
            <a:off x="6616784" y="2533719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B2818F-9BFE-4A60-A3FD-66070CDB4FF2}"/>
              </a:ext>
            </a:extLst>
          </p:cNvPr>
          <p:cNvSpPr/>
          <p:nvPr/>
        </p:nvSpPr>
        <p:spPr>
          <a:xfrm>
            <a:off x="5371488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90327F-6DF8-4EAF-AFC2-EBCC5334C83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774A99-4C08-4586-9A6C-4169500D0F3E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CF71F-CC0A-4C89-B766-A8167C870954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36BE31-8FCD-43E3-BB9B-4757127C66DA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8EF07-55EC-48EC-9503-4ACCBD4F4223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02EA8-7AE8-4B04-A837-0FF6535237A7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9AE948-5D38-4373-8821-7893D86FEAAE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A9F3B2-10E2-4086-AFA8-291C63487364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68CF0C-AC9B-465D-BD8D-ED0A7F765B40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6167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F7F33A-0F5D-4104-84E9-42D12CA2A249}"/>
              </a:ext>
            </a:extLst>
          </p:cNvPr>
          <p:cNvSpPr/>
          <p:nvPr/>
        </p:nvSpPr>
        <p:spPr>
          <a:xfrm>
            <a:off x="148351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820874" y="317507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820874" y="3630185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246222" y="3187600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246222" y="3642707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2FB4-C59E-4D83-B3B7-2EA4C4FF2A3C}"/>
              </a:ext>
            </a:extLst>
          </p:cNvPr>
          <p:cNvSpPr/>
          <p:nvPr/>
        </p:nvSpPr>
        <p:spPr>
          <a:xfrm>
            <a:off x="139636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205B0-61F1-4506-ACB7-2F47483E92D6}"/>
              </a:ext>
            </a:extLst>
          </p:cNvPr>
          <p:cNvSpPr/>
          <p:nvPr/>
        </p:nvSpPr>
        <p:spPr>
          <a:xfrm>
            <a:off x="246851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3F605E-B60E-4309-B1B4-9C58EEF99C51}"/>
              </a:ext>
            </a:extLst>
          </p:cNvPr>
          <p:cNvSpPr/>
          <p:nvPr/>
        </p:nvSpPr>
        <p:spPr>
          <a:xfrm>
            <a:off x="271685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23275-2535-4EE2-AEAB-121A7DB9EBF2}"/>
              </a:ext>
            </a:extLst>
          </p:cNvPr>
          <p:cNvSpPr/>
          <p:nvPr/>
        </p:nvSpPr>
        <p:spPr>
          <a:xfrm>
            <a:off x="401446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799047" y="2421728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336"/>
              </p:ext>
            </p:extLst>
          </p:nvPr>
        </p:nvGraphicFramePr>
        <p:xfrm>
          <a:off x="5799045" y="2421728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896942" y="2091715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EBD585B-2202-445D-AEBD-C66241D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8075"/>
              </p:ext>
            </p:extLst>
          </p:nvPr>
        </p:nvGraphicFramePr>
        <p:xfrm>
          <a:off x="148351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75C0D359-C73E-4B0D-A419-CA78E7A701E9}"/>
              </a:ext>
            </a:extLst>
          </p:cNvPr>
          <p:cNvSpPr/>
          <p:nvPr/>
        </p:nvSpPr>
        <p:spPr>
          <a:xfrm>
            <a:off x="283600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60976-6221-45D2-8480-FFFBAF7D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9933"/>
              </p:ext>
            </p:extLst>
          </p:nvPr>
        </p:nvGraphicFramePr>
        <p:xfrm>
          <a:off x="284598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9BB2C781-58FF-4AEF-8D0D-43DCF2F955F1}"/>
              </a:ext>
            </a:extLst>
          </p:cNvPr>
          <p:cNvSpPr/>
          <p:nvPr/>
        </p:nvSpPr>
        <p:spPr>
          <a:xfrm rot="10800000">
            <a:off x="2580478" y="4004619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A22DE-461A-47D8-B4B9-2F979DAF4E9B}"/>
              </a:ext>
            </a:extLst>
          </p:cNvPr>
          <p:cNvSpPr/>
          <p:nvPr/>
        </p:nvSpPr>
        <p:spPr>
          <a:xfrm>
            <a:off x="2237275" y="418581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BFA60D-BC8C-4406-8482-3D13B4F90D41}"/>
              </a:ext>
            </a:extLst>
          </p:cNvPr>
          <p:cNvSpPr/>
          <p:nvPr/>
        </p:nvSpPr>
        <p:spPr>
          <a:xfrm>
            <a:off x="174344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30C55-EF6A-4FA1-8CE3-705F808901C0}"/>
              </a:ext>
            </a:extLst>
          </p:cNvPr>
          <p:cNvSpPr/>
          <p:nvPr/>
        </p:nvSpPr>
        <p:spPr>
          <a:xfrm>
            <a:off x="145485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56167-B516-44FC-A0AC-60707D2E82A0}"/>
              </a:ext>
            </a:extLst>
          </p:cNvPr>
          <p:cNvSpPr/>
          <p:nvPr/>
        </p:nvSpPr>
        <p:spPr>
          <a:xfrm>
            <a:off x="301329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E36B0E7-D14F-44C3-B14D-A96199F3F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263274A-B465-4A90-AC8D-D688F9E0CC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5EDBB0C9-E4AE-4459-9F3A-C126C9FF7609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D39B1A-4D63-405A-82CD-C15650FC8293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3F989C-11DB-4789-A3E9-10130AE0C641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117DA0-DEC6-41DD-A661-4FCC48CA44EE}"/>
              </a:ext>
            </a:extLst>
          </p:cNvPr>
          <p:cNvSpPr/>
          <p:nvPr/>
        </p:nvSpPr>
        <p:spPr>
          <a:xfrm>
            <a:off x="5597980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3D667D-BBB7-4FC1-AF99-477323F4AD53}"/>
              </a:ext>
            </a:extLst>
          </p:cNvPr>
          <p:cNvSpPr/>
          <p:nvPr/>
        </p:nvSpPr>
        <p:spPr>
          <a:xfrm>
            <a:off x="579398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3D1110-907E-4094-8DBB-A263654BF781}"/>
              </a:ext>
            </a:extLst>
          </p:cNvPr>
          <p:cNvSpPr/>
          <p:nvPr/>
        </p:nvSpPr>
        <p:spPr>
          <a:xfrm>
            <a:off x="5843113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392BEE-51F6-4A0F-82DC-2CBD91FD27A0}"/>
              </a:ext>
            </a:extLst>
          </p:cNvPr>
          <p:cNvSpPr/>
          <p:nvPr/>
        </p:nvSpPr>
        <p:spPr>
          <a:xfrm>
            <a:off x="5854302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DA6554-0AFE-4662-A924-CB47AD564158}"/>
              </a:ext>
            </a:extLst>
          </p:cNvPr>
          <p:cNvSpPr/>
          <p:nvPr/>
        </p:nvSpPr>
        <p:spPr>
          <a:xfrm>
            <a:off x="284438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814975-6C21-464A-84A3-B43F3DC137ED}"/>
              </a:ext>
            </a:extLst>
          </p:cNvPr>
          <p:cNvSpPr/>
          <p:nvPr/>
        </p:nvSpPr>
        <p:spPr>
          <a:xfrm>
            <a:off x="148057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949548-8B29-4A6E-82E8-38F617F7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7996"/>
              </p:ext>
            </p:extLst>
          </p:nvPr>
        </p:nvGraphicFramePr>
        <p:xfrm>
          <a:off x="149054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613921CA-EE5F-4E06-8A33-9F4304D371F1}"/>
              </a:ext>
            </a:extLst>
          </p:cNvPr>
          <p:cNvSpPr/>
          <p:nvPr/>
        </p:nvSpPr>
        <p:spPr>
          <a:xfrm>
            <a:off x="165786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27418A-0B4F-462E-B67F-9847A7B2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29404"/>
              </p:ext>
            </p:extLst>
          </p:nvPr>
        </p:nvGraphicFramePr>
        <p:xfrm>
          <a:off x="285436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87C4654-2FBB-4623-A9CB-1A57292FBCCB}"/>
              </a:ext>
            </a:extLst>
          </p:cNvPr>
          <p:cNvSpPr/>
          <p:nvPr/>
        </p:nvSpPr>
        <p:spPr>
          <a:xfrm>
            <a:off x="302168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74E318-CD54-4724-A320-BFB4066CB89A}"/>
              </a:ext>
            </a:extLst>
          </p:cNvPr>
          <p:cNvSpPr/>
          <p:nvPr/>
        </p:nvSpPr>
        <p:spPr>
          <a:xfrm>
            <a:off x="2614226" y="3176593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EE430-B6D9-4725-AB94-DD1873E51A5D}"/>
              </a:ext>
            </a:extLst>
          </p:cNvPr>
          <p:cNvSpPr/>
          <p:nvPr/>
        </p:nvSpPr>
        <p:spPr>
          <a:xfrm>
            <a:off x="5265017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FBA3F7-DF4F-4C5D-B25F-0173D5143A15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6B2D92-2526-4E41-A0B0-4EB5CFB6A322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F0A80-142F-49FC-9070-20070226A1FA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B9EEF1-0E5F-457A-ABE5-7557185679F1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B7EFB0-0FDE-4B06-937B-B8C753CC9EB1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AA8467-D4A5-4154-8F79-827C28DA9EA3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EC0F8F-A6B6-47E1-8F9A-E6B7B3B16C8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173A89-EDDB-4A1B-B304-16F26DFD2ADB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8B818A-DEF8-45E5-9653-B1694972DEE2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2993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632984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632984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4058332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4058332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611157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73481"/>
              </p:ext>
            </p:extLst>
          </p:nvPr>
        </p:nvGraphicFramePr>
        <p:xfrm>
          <a:off x="5611155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86BA87E0-8DF2-433F-99B0-12162A08971E}"/>
              </a:ext>
            </a:extLst>
          </p:cNvPr>
          <p:cNvSpPr/>
          <p:nvPr/>
        </p:nvSpPr>
        <p:spPr>
          <a:xfrm>
            <a:off x="5070864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709052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2255258" y="39913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912054" y="4172491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3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012318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228DCE-2D1A-4496-9739-12FB1AC234C1}"/>
              </a:ext>
            </a:extLst>
          </p:cNvPr>
          <p:cNvSpPr/>
          <p:nvPr/>
        </p:nvSpPr>
        <p:spPr>
          <a:xfrm>
            <a:off x="5606099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6368F2-5EA7-4EC5-9EB5-45E81ACEBA02}"/>
              </a:ext>
            </a:extLst>
          </p:cNvPr>
          <p:cNvSpPr/>
          <p:nvPr/>
        </p:nvSpPr>
        <p:spPr>
          <a:xfrm>
            <a:off x="6001390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75C355-6F3F-4BCE-A6B2-C0535EE44016}"/>
              </a:ext>
            </a:extLst>
          </p:cNvPr>
          <p:cNvSpPr/>
          <p:nvPr/>
        </p:nvSpPr>
        <p:spPr>
          <a:xfrm>
            <a:off x="6012579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C723FB-FE58-4164-8B06-A3E2C753073E}"/>
              </a:ext>
            </a:extLst>
          </p:cNvPr>
          <p:cNvSpPr/>
          <p:nvPr/>
        </p:nvSpPr>
        <p:spPr>
          <a:xfrm>
            <a:off x="1295625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E19C92-F3CD-4C5D-89E5-9DCF44D48870}"/>
              </a:ext>
            </a:extLst>
          </p:cNvPr>
          <p:cNvSpPr/>
          <p:nvPr/>
        </p:nvSpPr>
        <p:spPr>
          <a:xfrm>
            <a:off x="1208472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4B0E-866C-4373-BC3B-B9A45B59B283}"/>
              </a:ext>
            </a:extLst>
          </p:cNvPr>
          <p:cNvSpPr/>
          <p:nvPr/>
        </p:nvSpPr>
        <p:spPr>
          <a:xfrm>
            <a:off x="2280621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A2DD85-17A4-47F4-B8A8-12946A5D4D54}"/>
              </a:ext>
            </a:extLst>
          </p:cNvPr>
          <p:cNvSpPr/>
          <p:nvPr/>
        </p:nvSpPr>
        <p:spPr>
          <a:xfrm>
            <a:off x="2528963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6B0EDD-FAE1-400A-B4B8-019F36432148}"/>
              </a:ext>
            </a:extLst>
          </p:cNvPr>
          <p:cNvSpPr/>
          <p:nvPr/>
        </p:nvSpPr>
        <p:spPr>
          <a:xfrm>
            <a:off x="3826579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A285B31-D150-4E48-AA01-45DF086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48364"/>
              </p:ext>
            </p:extLst>
          </p:nvPr>
        </p:nvGraphicFramePr>
        <p:xfrm>
          <a:off x="1295625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B27A4CFF-F21A-41DD-A477-5E157215C6C3}"/>
              </a:ext>
            </a:extLst>
          </p:cNvPr>
          <p:cNvSpPr/>
          <p:nvPr/>
        </p:nvSpPr>
        <p:spPr>
          <a:xfrm>
            <a:off x="2648112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DE8DD9A-AB10-411F-A84B-98C249B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7945"/>
              </p:ext>
            </p:extLst>
          </p:nvPr>
        </p:nvGraphicFramePr>
        <p:xfrm>
          <a:off x="2658090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D4527B8-E35B-4CC3-8CB3-396463D46694}"/>
              </a:ext>
            </a:extLst>
          </p:cNvPr>
          <p:cNvSpPr/>
          <p:nvPr/>
        </p:nvSpPr>
        <p:spPr>
          <a:xfrm>
            <a:off x="1555552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4C4CF-E3F2-4C64-992B-FAB58DCED404}"/>
              </a:ext>
            </a:extLst>
          </p:cNvPr>
          <p:cNvSpPr/>
          <p:nvPr/>
        </p:nvSpPr>
        <p:spPr>
          <a:xfrm>
            <a:off x="1266965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B437E-AF60-4732-A1B7-8E83138AC071}"/>
              </a:ext>
            </a:extLst>
          </p:cNvPr>
          <p:cNvSpPr/>
          <p:nvPr/>
        </p:nvSpPr>
        <p:spPr>
          <a:xfrm>
            <a:off x="2825404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9AD0E4-6D0B-45BF-B847-A6CB63710793}"/>
              </a:ext>
            </a:extLst>
          </p:cNvPr>
          <p:cNvSpPr/>
          <p:nvPr/>
        </p:nvSpPr>
        <p:spPr>
          <a:xfrm>
            <a:off x="2656498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A12B-4FCF-45F3-B54D-0B1DEC255F41}"/>
              </a:ext>
            </a:extLst>
          </p:cNvPr>
          <p:cNvSpPr/>
          <p:nvPr/>
        </p:nvSpPr>
        <p:spPr>
          <a:xfrm>
            <a:off x="1292680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4B78EB9-B78A-4020-94E0-36BBA9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7415"/>
              </p:ext>
            </p:extLst>
          </p:nvPr>
        </p:nvGraphicFramePr>
        <p:xfrm>
          <a:off x="1302658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756149F-9338-4F4C-8C43-CE68CC20ED07}"/>
              </a:ext>
            </a:extLst>
          </p:cNvPr>
          <p:cNvSpPr/>
          <p:nvPr/>
        </p:nvSpPr>
        <p:spPr>
          <a:xfrm>
            <a:off x="1469972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D48A21A-BB0B-49AA-AF35-6F7ABEC5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4900"/>
              </p:ext>
            </p:extLst>
          </p:nvPr>
        </p:nvGraphicFramePr>
        <p:xfrm>
          <a:off x="2666476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E2CA85-A3B9-4C36-BD8E-E2022BBB1E1C}"/>
              </a:ext>
            </a:extLst>
          </p:cNvPr>
          <p:cNvSpPr/>
          <p:nvPr/>
        </p:nvSpPr>
        <p:spPr>
          <a:xfrm>
            <a:off x="2833790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76E951-D9A8-4082-AF65-6BA14AF2FF94}"/>
              </a:ext>
            </a:extLst>
          </p:cNvPr>
          <p:cNvSpPr/>
          <p:nvPr/>
        </p:nvSpPr>
        <p:spPr>
          <a:xfrm>
            <a:off x="2278852" y="3199674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A96345-6C1E-44D6-9079-3D9E331B8019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3D5ECA-05D5-4AC3-BA6D-2F2F038B377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2CE6C7-F097-4CAC-8015-9EBFA057D0C5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7733D9-A277-438F-B5A5-E35E3E27F422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14BAC7-FE41-47EB-A7C0-F79E91C50F4B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C8A41E-5973-4114-9D0F-EE45EF39ED0B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CEAE0-F8D5-4068-AA56-848272ACED4A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BDE917-ABB5-431D-8125-B53B35012B60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013511-2D07-444D-BC82-33E62972E435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38924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371D29E-9E84-47EA-94B5-5800BE086111}"/>
              </a:ext>
            </a:extLst>
          </p:cNvPr>
          <p:cNvSpPr/>
          <p:nvPr/>
        </p:nvSpPr>
        <p:spPr>
          <a:xfrm>
            <a:off x="4545302" y="3160790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F22CDA-0F3C-41CF-B18F-E007FDDBFA75}"/>
              </a:ext>
            </a:extLst>
          </p:cNvPr>
          <p:cNvSpPr/>
          <p:nvPr/>
        </p:nvSpPr>
        <p:spPr>
          <a:xfrm>
            <a:off x="4545302" y="3615898"/>
            <a:ext cx="342900" cy="342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39165-4028-4B22-9F14-3696B4A3EF07}"/>
              </a:ext>
            </a:extLst>
          </p:cNvPr>
          <p:cNvSpPr/>
          <p:nvPr/>
        </p:nvSpPr>
        <p:spPr>
          <a:xfrm>
            <a:off x="3970650" y="3173312"/>
            <a:ext cx="342899" cy="330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250-8FA0-4BB2-AD41-EB6DB52ACFF6}"/>
              </a:ext>
            </a:extLst>
          </p:cNvPr>
          <p:cNvSpPr/>
          <p:nvPr/>
        </p:nvSpPr>
        <p:spPr>
          <a:xfrm>
            <a:off x="3970650" y="3628420"/>
            <a:ext cx="342899" cy="3303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5DDE2-B55B-47F5-A0F1-4590CEC1D462}"/>
              </a:ext>
            </a:extLst>
          </p:cNvPr>
          <p:cNvSpPr/>
          <p:nvPr/>
        </p:nvSpPr>
        <p:spPr>
          <a:xfrm>
            <a:off x="5523475" y="2407441"/>
            <a:ext cx="2537460" cy="2537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Image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6B6885F-B0A4-49D7-83BB-38B2B3530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6379"/>
              </p:ext>
            </p:extLst>
          </p:nvPr>
        </p:nvGraphicFramePr>
        <p:xfrm>
          <a:off x="5523473" y="2407441"/>
          <a:ext cx="2537465" cy="253746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2495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362495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</a:tblGrid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390367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801473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6310836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7603590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2282296"/>
                  </a:ext>
                </a:extLst>
              </a:tr>
              <a:tr h="36249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5901978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7B0D4DC6-BAB0-4069-A198-CFCC5CDDE519}"/>
              </a:ext>
            </a:extLst>
          </p:cNvPr>
          <p:cNvSpPr/>
          <p:nvPr/>
        </p:nvSpPr>
        <p:spPr>
          <a:xfrm>
            <a:off x="5621370" y="2077427"/>
            <a:ext cx="2618378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1          2                                               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D3FF852-3D8A-40E0-A8B2-4C1E85EB5996}"/>
              </a:ext>
            </a:extLst>
          </p:cNvPr>
          <p:cNvSpPr/>
          <p:nvPr/>
        </p:nvSpPr>
        <p:spPr>
          <a:xfrm rot="10800000">
            <a:off x="1987539" y="3982700"/>
            <a:ext cx="167483" cy="24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64569-463C-4413-83D2-6780FF4DE876}"/>
              </a:ext>
            </a:extLst>
          </p:cNvPr>
          <p:cNvSpPr/>
          <p:nvPr/>
        </p:nvSpPr>
        <p:spPr>
          <a:xfrm>
            <a:off x="1644335" y="4163890"/>
            <a:ext cx="796946" cy="3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Cycle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7E82A-BF50-4628-A71D-70630674A4A6}"/>
              </a:ext>
            </a:extLst>
          </p:cNvPr>
          <p:cNvSpPr/>
          <p:nvPr/>
        </p:nvSpPr>
        <p:spPr>
          <a:xfrm>
            <a:off x="2511045" y="3501959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D2BBA18-1ACA-441F-AF74-D0DBF95331D8}"/>
              </a:ext>
            </a:extLst>
          </p:cNvPr>
          <p:cNvGraphicFramePr>
            <a:graphicFrameLocks noGrp="1"/>
          </p:cNvGraphicFramePr>
          <p:nvPr/>
        </p:nvGraphicFramePr>
        <p:xfrm>
          <a:off x="1322382" y="653242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7834D2-0DF6-4C7A-B384-BCEC5BDFC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8186" y="1524780"/>
          <a:ext cx="243840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865916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4519999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3271289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41729315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93015792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59168177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88930552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8366ED4-EEFD-4E12-9B1F-3801A261D23C}"/>
              </a:ext>
            </a:extLst>
          </p:cNvPr>
          <p:cNvSpPr/>
          <p:nvPr/>
        </p:nvSpPr>
        <p:spPr>
          <a:xfrm>
            <a:off x="3846195" y="658559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B032E4-7C97-4551-BEA1-892D4DB6309A}"/>
              </a:ext>
            </a:extLst>
          </p:cNvPr>
          <p:cNvSpPr/>
          <p:nvPr/>
        </p:nvSpPr>
        <p:spPr>
          <a:xfrm>
            <a:off x="3814650" y="1493370"/>
            <a:ext cx="685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6F619D-256A-4C30-BC5A-7FB434222CBE}"/>
              </a:ext>
            </a:extLst>
          </p:cNvPr>
          <p:cNvSpPr/>
          <p:nvPr/>
        </p:nvSpPr>
        <p:spPr>
          <a:xfrm>
            <a:off x="4701064" y="997052"/>
            <a:ext cx="2421255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0    2    512    513    514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C13F95-1A03-4F26-B71A-FF451254D959}"/>
              </a:ext>
            </a:extLst>
          </p:cNvPr>
          <p:cNvSpPr/>
          <p:nvPr/>
        </p:nvSpPr>
        <p:spPr>
          <a:xfrm>
            <a:off x="6433799" y="995465"/>
            <a:ext cx="288470" cy="342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6045B-CFA2-4CCE-97C2-C9AA3FA28364}"/>
              </a:ext>
            </a:extLst>
          </p:cNvPr>
          <p:cNvSpPr/>
          <p:nvPr/>
        </p:nvSpPr>
        <p:spPr>
          <a:xfrm>
            <a:off x="5518417" y="2428526"/>
            <a:ext cx="1088571" cy="1118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93B913-65DF-4251-85FE-2AC8AA7729F7}"/>
              </a:ext>
            </a:extLst>
          </p:cNvPr>
          <p:cNvSpPr/>
          <p:nvPr/>
        </p:nvSpPr>
        <p:spPr>
          <a:xfrm>
            <a:off x="6272939" y="2844003"/>
            <a:ext cx="261733" cy="2500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85124-93D3-4CAE-BF4A-C8AE445A2F5C}"/>
              </a:ext>
            </a:extLst>
          </p:cNvPr>
          <p:cNvSpPr/>
          <p:nvPr/>
        </p:nvSpPr>
        <p:spPr>
          <a:xfrm>
            <a:off x="6284127" y="3210293"/>
            <a:ext cx="261733" cy="2500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mic Sans MS" panose="030F0702030302020204" pitchFamily="66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01BFC-9946-41BC-9FF2-4C7C56C7B2DB}"/>
              </a:ext>
            </a:extLst>
          </p:cNvPr>
          <p:cNvSpPr/>
          <p:nvPr/>
        </p:nvSpPr>
        <p:spPr>
          <a:xfrm>
            <a:off x="1207943" y="319008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5D9FBE-262C-4DC7-BFE9-D27DD864732D}"/>
              </a:ext>
            </a:extLst>
          </p:cNvPr>
          <p:cNvSpPr/>
          <p:nvPr/>
        </p:nvSpPr>
        <p:spPr>
          <a:xfrm>
            <a:off x="1120790" y="3012991"/>
            <a:ext cx="482097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B72BCF-4D2F-4003-8F9C-80800582951A}"/>
              </a:ext>
            </a:extLst>
          </p:cNvPr>
          <p:cNvSpPr/>
          <p:nvPr/>
        </p:nvSpPr>
        <p:spPr>
          <a:xfrm>
            <a:off x="2192939" y="3022035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395C72-F3D1-4750-90DA-0EC140A23DF0}"/>
              </a:ext>
            </a:extLst>
          </p:cNvPr>
          <p:cNvSpPr/>
          <p:nvPr/>
        </p:nvSpPr>
        <p:spPr>
          <a:xfrm>
            <a:off x="2441281" y="3018463"/>
            <a:ext cx="42505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511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2D8B81-9A58-4524-A4CC-762EF0D8B4BC}"/>
              </a:ext>
            </a:extLst>
          </p:cNvPr>
          <p:cNvSpPr/>
          <p:nvPr/>
        </p:nvSpPr>
        <p:spPr>
          <a:xfrm>
            <a:off x="3738897" y="3031775"/>
            <a:ext cx="125473" cy="162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0C77EC8-F618-4220-AE98-8872B322C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39976"/>
              </p:ext>
            </p:extLst>
          </p:nvPr>
        </p:nvGraphicFramePr>
        <p:xfrm>
          <a:off x="1207943" y="3207759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D10234E-EDF2-4E33-9072-7FD11B75B73C}"/>
              </a:ext>
            </a:extLst>
          </p:cNvPr>
          <p:cNvSpPr/>
          <p:nvPr/>
        </p:nvSpPr>
        <p:spPr>
          <a:xfrm>
            <a:off x="2560430" y="3193072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560107F-7CF1-4E1A-9669-B904C568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9190"/>
              </p:ext>
            </p:extLst>
          </p:nvPr>
        </p:nvGraphicFramePr>
        <p:xfrm>
          <a:off x="2570408" y="3200123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71702A93-A5EF-41EA-AA5B-788025DD273F}"/>
              </a:ext>
            </a:extLst>
          </p:cNvPr>
          <p:cNvSpPr/>
          <p:nvPr/>
        </p:nvSpPr>
        <p:spPr>
          <a:xfrm>
            <a:off x="1467870" y="3278483"/>
            <a:ext cx="702848" cy="21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D0180C-7435-41D3-B77D-C546FFC73C50}"/>
              </a:ext>
            </a:extLst>
          </p:cNvPr>
          <p:cNvSpPr/>
          <p:nvPr/>
        </p:nvSpPr>
        <p:spPr>
          <a:xfrm>
            <a:off x="1179283" y="3482992"/>
            <a:ext cx="1308735" cy="502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C473BB-8F65-42CD-96ED-04EB65D67D3A}"/>
              </a:ext>
            </a:extLst>
          </p:cNvPr>
          <p:cNvSpPr/>
          <p:nvPr/>
        </p:nvSpPr>
        <p:spPr>
          <a:xfrm>
            <a:off x="2737722" y="3234257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89FBB-1CEF-467A-8985-A87E283B56E0}"/>
              </a:ext>
            </a:extLst>
          </p:cNvPr>
          <p:cNvSpPr/>
          <p:nvPr/>
        </p:nvSpPr>
        <p:spPr>
          <a:xfrm>
            <a:off x="2568816" y="3630185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2AC2F-9289-4856-9B82-1D25BE3827F6}"/>
              </a:ext>
            </a:extLst>
          </p:cNvPr>
          <p:cNvSpPr/>
          <p:nvPr/>
        </p:nvSpPr>
        <p:spPr>
          <a:xfrm>
            <a:off x="1204998" y="3627220"/>
            <a:ext cx="1295554" cy="342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A9C5B05-B8A2-4D3B-846F-294ED0E9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61664"/>
              </p:ext>
            </p:extLst>
          </p:nvPr>
        </p:nvGraphicFramePr>
        <p:xfrm>
          <a:off x="1214976" y="3634271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25A7E6A6-62C6-4D84-8AA5-CEEAB0445020}"/>
              </a:ext>
            </a:extLst>
          </p:cNvPr>
          <p:cNvSpPr/>
          <p:nvPr/>
        </p:nvSpPr>
        <p:spPr>
          <a:xfrm>
            <a:off x="1382290" y="3668405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1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6BDB42F-2425-4C1F-ADD1-87E7B6435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27441"/>
              </p:ext>
            </p:extLst>
          </p:nvPr>
        </p:nvGraphicFramePr>
        <p:xfrm>
          <a:off x="2578794" y="3637236"/>
          <a:ext cx="1300480" cy="33037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358252227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20264402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016503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15532204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98729382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84353162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8790754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252183920"/>
                    </a:ext>
                  </a:extLst>
                </a:gridCol>
              </a:tblGrid>
              <a:tr h="3303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5894454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D66F103-DB7D-4946-B2F8-7031F058853D}"/>
              </a:ext>
            </a:extLst>
          </p:cNvPr>
          <p:cNvSpPr/>
          <p:nvPr/>
        </p:nvSpPr>
        <p:spPr>
          <a:xfrm>
            <a:off x="2746108" y="3671370"/>
            <a:ext cx="847974" cy="2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Row 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E1B9B-4CB0-4E75-925C-94603F777FD5}"/>
              </a:ext>
            </a:extLst>
          </p:cNvPr>
          <p:cNvSpPr/>
          <p:nvPr/>
        </p:nvSpPr>
        <p:spPr>
          <a:xfrm>
            <a:off x="2035027" y="3190080"/>
            <a:ext cx="145893" cy="76441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47E755-F988-40E8-9815-8476937CDDBD}"/>
              </a:ext>
            </a:extLst>
          </p:cNvPr>
          <p:cNvSpPr/>
          <p:nvPr/>
        </p:nvSpPr>
        <p:spPr>
          <a:xfrm>
            <a:off x="4989445" y="2455571"/>
            <a:ext cx="685800" cy="24506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      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A9B2B-D6E0-4A94-BC20-4290DE761F7C}"/>
              </a:ext>
            </a:extLst>
          </p:cNvPr>
          <p:cNvSpPr txBox="1"/>
          <p:nvPr/>
        </p:nvSpPr>
        <p:spPr>
          <a:xfrm>
            <a:off x="255436" y="3231134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A1646A-16B0-4698-8AED-6F712A98A2CF}"/>
              </a:ext>
            </a:extLst>
          </p:cNvPr>
          <p:cNvSpPr txBox="1"/>
          <p:nvPr/>
        </p:nvSpPr>
        <p:spPr>
          <a:xfrm>
            <a:off x="243013" y="3646502"/>
            <a:ext cx="9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CC64CD-FA53-4A14-992F-53BFD9563C2E}"/>
              </a:ext>
            </a:extLst>
          </p:cNvPr>
          <p:cNvSpPr txBox="1"/>
          <p:nvPr/>
        </p:nvSpPr>
        <p:spPr>
          <a:xfrm>
            <a:off x="403936" y="694008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BRAM0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E22EFC-F572-4386-BE10-FB7B3513B018}"/>
              </a:ext>
            </a:extLst>
          </p:cNvPr>
          <p:cNvSpPr txBox="1"/>
          <p:nvPr/>
        </p:nvSpPr>
        <p:spPr>
          <a:xfrm>
            <a:off x="403936" y="1442597"/>
            <a:ext cx="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BRAM1</a:t>
            </a:r>
          </a:p>
          <a:p>
            <a:pPr algn="ctr"/>
            <a:r>
              <a:rPr lang="en-US" sz="1400" dirty="0" err="1"/>
              <a:t>Addr</a:t>
            </a:r>
            <a:r>
              <a:rPr lang="en-US" sz="1400" dirty="0"/>
              <a:t>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CD2D24-6E70-49FB-B17C-3F082A60AC2E}"/>
              </a:ext>
            </a:extLst>
          </p:cNvPr>
          <p:cNvSpPr txBox="1"/>
          <p:nvPr/>
        </p:nvSpPr>
        <p:spPr>
          <a:xfrm>
            <a:off x="5040079" y="636768"/>
            <a:ext cx="18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Preloaded Sequence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56E3B-846A-4A9F-BFE7-E283BE05062C}"/>
              </a:ext>
            </a:extLst>
          </p:cNvPr>
          <p:cNvSpPr/>
          <p:nvPr/>
        </p:nvSpPr>
        <p:spPr>
          <a:xfrm>
            <a:off x="1193079" y="1278581"/>
            <a:ext cx="480980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D4E542-7A01-4397-8568-1A2382529C66}"/>
              </a:ext>
            </a:extLst>
          </p:cNvPr>
          <p:cNvSpPr/>
          <p:nvPr/>
        </p:nvSpPr>
        <p:spPr>
          <a:xfrm>
            <a:off x="1152731" y="413300"/>
            <a:ext cx="498437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00CF48-B9B5-41E6-9DD7-7C9EEC1DD347}"/>
              </a:ext>
            </a:extLst>
          </p:cNvPr>
          <p:cNvSpPr/>
          <p:nvPr/>
        </p:nvSpPr>
        <p:spPr>
          <a:xfrm>
            <a:off x="3507658" y="409193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A58C24-6D6E-4A34-A1E3-CC8CAB2281F3}"/>
              </a:ext>
            </a:extLst>
          </p:cNvPr>
          <p:cNvSpPr/>
          <p:nvPr/>
        </p:nvSpPr>
        <p:spPr>
          <a:xfrm>
            <a:off x="3507658" y="1275895"/>
            <a:ext cx="390652" cy="25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61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DEB5-5BC1-4499-8183-1C62B6E5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dual ported weight table per convolution engine</a:t>
            </a:r>
          </a:p>
          <a:p>
            <a:pPr lvl="1"/>
            <a:r>
              <a:rPr lang="en-US" dirty="0"/>
              <a:t>Weights are supplied from both ports</a:t>
            </a:r>
          </a:p>
        </p:txBody>
      </p:sp>
    </p:spTree>
    <p:extLst>
      <p:ext uri="{BB962C8B-B14F-4D97-AF65-F5344CB8AC3E}">
        <p14:creationId xmlns:p14="http://schemas.microsoft.com/office/powerpoint/2010/main" val="131438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97C-36EC-43B1-9E04-2F32D07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Table logic (3x3)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32451-95D7-473B-8E95-9E9EFD92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17539"/>
              </p:ext>
            </p:extLst>
          </p:nvPr>
        </p:nvGraphicFramePr>
        <p:xfrm>
          <a:off x="1076325" y="1514475"/>
          <a:ext cx="1371600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368732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501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18150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60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46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954EE1-4C58-4ED9-BC6B-54374D8AF783}"/>
              </a:ext>
            </a:extLst>
          </p:cNvPr>
          <p:cNvSpPr/>
          <p:nvPr/>
        </p:nvSpPr>
        <p:spPr>
          <a:xfrm>
            <a:off x="1236072" y="1178355"/>
            <a:ext cx="1211853" cy="3300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0          1              2         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051E-3B0A-40F6-8560-DAD75088CC7E}"/>
              </a:ext>
            </a:extLst>
          </p:cNvPr>
          <p:cNvSpPr/>
          <p:nvPr/>
        </p:nvSpPr>
        <p:spPr>
          <a:xfrm>
            <a:off x="550272" y="1660740"/>
            <a:ext cx="685800" cy="10790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0 1 2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0C7D5-2F56-413A-A7ED-4E521D96C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42067"/>
              </p:ext>
            </p:extLst>
          </p:nvPr>
        </p:nvGraphicFramePr>
        <p:xfrm>
          <a:off x="1771650" y="37130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81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79AF22-12D9-4870-9B2C-485C47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1384"/>
              </p:ext>
            </p:extLst>
          </p:nvPr>
        </p:nvGraphicFramePr>
        <p:xfrm>
          <a:off x="1762125" y="40838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3294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21900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9605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8020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8092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67335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41770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3118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9623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468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34130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18E7F6A-9E9D-4E16-A129-C07C2E7DB44F}"/>
              </a:ext>
            </a:extLst>
          </p:cNvPr>
          <p:cNvSpPr/>
          <p:nvPr/>
        </p:nvSpPr>
        <p:spPr>
          <a:xfrm>
            <a:off x="7321779" y="3655068"/>
            <a:ext cx="427597" cy="486803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11749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DB2-5D63-43D9-BFDB-67975D81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0D5-703D-4FC0-9B03-FB3662AE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size: Depth x </a:t>
            </a:r>
            <a:r>
              <a:rPr lang="en-US" dirty="0" err="1"/>
              <a:t>NumRows</a:t>
            </a:r>
            <a:r>
              <a:rPr lang="en-US" dirty="0"/>
              <a:t> x </a:t>
            </a:r>
            <a:r>
              <a:rPr lang="en-US" dirty="0" err="1"/>
              <a:t>NumCols</a:t>
            </a:r>
            <a:endParaRPr lang="en-US" dirty="0"/>
          </a:p>
          <a:p>
            <a:pPr lvl="1"/>
            <a:r>
              <a:rPr lang="en-US" dirty="0"/>
              <a:t>8x20x20</a:t>
            </a:r>
          </a:p>
          <a:p>
            <a:r>
              <a:rPr lang="en-US" dirty="0"/>
              <a:t>Kernel size: </a:t>
            </a:r>
            <a:r>
              <a:rPr lang="en-US" dirty="0" err="1"/>
              <a:t>NumKernels</a:t>
            </a:r>
            <a:r>
              <a:rPr lang="en-US" dirty="0"/>
              <a:t> x Depth x </a:t>
            </a:r>
            <a:r>
              <a:rPr lang="en-US" dirty="0" err="1"/>
              <a:t>NumKrnlRows</a:t>
            </a:r>
            <a:r>
              <a:rPr lang="en-US" dirty="0"/>
              <a:t> x </a:t>
            </a:r>
            <a:r>
              <a:rPr lang="en-US" dirty="0" err="1"/>
              <a:t>NumKrnlCols</a:t>
            </a:r>
            <a:endParaRPr lang="en-US" dirty="0"/>
          </a:p>
          <a:p>
            <a:pPr lvl="1"/>
            <a:r>
              <a:rPr lang="en-US" dirty="0"/>
              <a:t> 5x8x3x3</a:t>
            </a:r>
          </a:p>
          <a:p>
            <a:r>
              <a:rPr lang="en-US" dirty="0"/>
              <a:t>Stride is 1</a:t>
            </a:r>
          </a:p>
          <a:p>
            <a:r>
              <a:rPr lang="en-US" dirty="0"/>
              <a:t>No padding</a:t>
            </a:r>
          </a:p>
          <a:p>
            <a:r>
              <a:rPr lang="en-US" dirty="0"/>
              <a:t>No </a:t>
            </a:r>
            <a:r>
              <a:rPr lang="en-US" dirty="0" err="1"/>
              <a:t>UpSampling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Input Format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0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....... [D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, D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18</a:t>
            </a:r>
            <a:r>
              <a:rPr lang="pt-BR" sz="1200" dirty="0"/>
              <a:t>, ... D</a:t>
            </a:r>
            <a:r>
              <a:rPr lang="pt-BR" sz="1200" baseline="-25000" dirty="0"/>
              <a:t>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R</a:t>
            </a:r>
            <a:r>
              <a:rPr lang="pt-BR" sz="1200" baseline="-25000" dirty="0"/>
              <a:t>19</a:t>
            </a:r>
            <a:r>
              <a:rPr lang="pt-BR" sz="1200" dirty="0"/>
              <a:t>] </a:t>
            </a:r>
            <a:endParaRPr lang="en-US" sz="1200" dirty="0"/>
          </a:p>
          <a:p>
            <a:pPr lvl="2"/>
            <a:endParaRPr lang="pt-BR" sz="12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0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95581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2579232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47836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052782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1826419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3398894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631032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220938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06608" cy="3623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0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1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2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4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5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6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baseline="-25000" dirty="0"/>
              <a:t>7</a:t>
            </a:r>
            <a:r>
              <a:rPr lang="en-US" sz="2800" dirty="0"/>
              <a:t>C</a:t>
            </a:r>
            <a:r>
              <a:rPr lang="en-US" sz="2800" baseline="-25000" dirty="0"/>
              <a:t>19</a:t>
            </a:r>
            <a:r>
              <a:rPr lang="en-US" sz="2800" dirty="0"/>
              <a:t>R</a:t>
            </a:r>
            <a:r>
              <a:rPr lang="en-US" sz="2800" baseline="-25000" dirty="0"/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1465-25FB-4CAA-B843-914AC9566CA9}"/>
              </a:ext>
            </a:extLst>
          </p:cNvPr>
          <p:cNvSpPr/>
          <p:nvPr/>
        </p:nvSpPr>
        <p:spPr>
          <a:xfrm>
            <a:off x="3335258" y="136921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FDC7C-2756-4F4B-910B-8A652F5F1DC9}"/>
              </a:ext>
            </a:extLst>
          </p:cNvPr>
          <p:cNvSpPr/>
          <p:nvPr/>
        </p:nvSpPr>
        <p:spPr>
          <a:xfrm>
            <a:off x="3335258" y="1790471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D6171-F40A-4E63-AD05-27751E5D52FC}"/>
              </a:ext>
            </a:extLst>
          </p:cNvPr>
          <p:cNvSpPr/>
          <p:nvPr/>
        </p:nvSpPr>
        <p:spPr>
          <a:xfrm>
            <a:off x="3335258" y="221172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64524-1AFD-412C-8C98-C0A64817D841}"/>
              </a:ext>
            </a:extLst>
          </p:cNvPr>
          <p:cNvSpPr/>
          <p:nvPr/>
        </p:nvSpPr>
        <p:spPr>
          <a:xfrm>
            <a:off x="3315523" y="2632977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CB61C-EC8B-4BAF-9619-C61324714D43}"/>
              </a:ext>
            </a:extLst>
          </p:cNvPr>
          <p:cNvSpPr/>
          <p:nvPr/>
        </p:nvSpPr>
        <p:spPr>
          <a:xfrm>
            <a:off x="3315523" y="3054230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5787F2-246B-4249-B060-968E347E9690}"/>
              </a:ext>
            </a:extLst>
          </p:cNvPr>
          <p:cNvSpPr/>
          <p:nvPr/>
        </p:nvSpPr>
        <p:spPr>
          <a:xfrm>
            <a:off x="3315523" y="3453898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3BA37-5736-46FE-930A-05C6FFB7616F}"/>
              </a:ext>
            </a:extLst>
          </p:cNvPr>
          <p:cNvSpPr/>
          <p:nvPr/>
        </p:nvSpPr>
        <p:spPr>
          <a:xfrm>
            <a:off x="3315523" y="3896736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2924E-8185-4CB4-9365-0507762B4001}"/>
              </a:ext>
            </a:extLst>
          </p:cNvPr>
          <p:cNvSpPr/>
          <p:nvPr/>
        </p:nvSpPr>
        <p:spPr>
          <a:xfrm>
            <a:off x="3315523" y="4296404"/>
            <a:ext cx="5180092" cy="29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 ROW BUFFER7</a:t>
            </a:r>
          </a:p>
        </p:txBody>
      </p:sp>
    </p:spTree>
    <p:extLst>
      <p:ext uri="{BB962C8B-B14F-4D97-AF65-F5344CB8AC3E}">
        <p14:creationId xmlns:p14="http://schemas.microsoft.com/office/powerpoint/2010/main" val="4122335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3x3 Kernel Input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6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output will be 5x18x18</a:t>
            </a:r>
          </a:p>
          <a:p>
            <a:pPr lvl="1"/>
            <a:r>
              <a:rPr lang="en-US" dirty="0"/>
              <a:t>However output is be 5x18x20, with the result in the top left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0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.</a:t>
            </a:r>
          </a:p>
          <a:p>
            <a:pPr lvl="2"/>
            <a:r>
              <a:rPr lang="pt-BR" sz="1200" dirty="0"/>
              <a:t>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0</a:t>
            </a:r>
            <a:r>
              <a:rPr lang="pt-BR" sz="1200" dirty="0"/>
              <a:t>]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1</a:t>
            </a:r>
            <a:r>
              <a:rPr lang="pt-BR" sz="1200" dirty="0"/>
              <a:t>] ….... [R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0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, ... R</a:t>
            </a:r>
            <a:r>
              <a:rPr lang="pt-BR" sz="1200" baseline="-25000" dirty="0"/>
              <a:t>17</a:t>
            </a:r>
            <a:r>
              <a:rPr lang="pt-BR" sz="1200" dirty="0"/>
              <a:t>C</a:t>
            </a:r>
            <a:r>
              <a:rPr lang="pt-BR" sz="1200" baseline="-25000" dirty="0"/>
              <a:t>19</a:t>
            </a:r>
            <a:r>
              <a:rPr lang="pt-BR" sz="1200" dirty="0"/>
              <a:t>D</a:t>
            </a:r>
            <a:r>
              <a:rPr lang="pt-BR" sz="1200" baseline="-25000" dirty="0"/>
              <a:t>4</a:t>
            </a:r>
            <a:r>
              <a:rPr lang="pt-BR" sz="1200" dirty="0"/>
              <a:t>]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52A4-6853-43A0-9CC5-DA16318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A9-5F1A-4282-B6E1-B460C44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3x3 followed by 1x1 Ideally output will be 5x18x18</a:t>
            </a:r>
          </a:p>
          <a:p>
            <a:pPr lvl="1"/>
            <a:r>
              <a:rPr lang="pt-BR" sz="1400" dirty="0"/>
              <a:t>[C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  <a:r>
              <a:rPr lang="pt-BR" dirty="0"/>
              <a:t> </a:t>
            </a:r>
            <a:r>
              <a:rPr lang="pt-BR" sz="1400" dirty="0"/>
              <a:t>[C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............ [C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0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</a:p>
          <a:p>
            <a:pPr lvl="1"/>
            <a:r>
              <a:rPr lang="pt-BR" sz="1400" dirty="0"/>
              <a:t>[C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[C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............ [C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  <a:endParaRPr lang="en-US" sz="1400" dirty="0"/>
          </a:p>
          <a:p>
            <a:pPr lvl="1"/>
            <a:r>
              <a:rPr lang="en-US" sz="1400" dirty="0"/>
              <a:t>.</a:t>
            </a:r>
          </a:p>
          <a:p>
            <a:pPr lvl="1"/>
            <a:r>
              <a:rPr lang="en-US" sz="1400" dirty="0"/>
              <a:t>.</a:t>
            </a:r>
          </a:p>
          <a:p>
            <a:pPr lvl="1"/>
            <a:r>
              <a:rPr lang="en-US" sz="1400" dirty="0"/>
              <a:t>.</a:t>
            </a:r>
          </a:p>
          <a:p>
            <a:pPr lvl="1"/>
            <a:r>
              <a:rPr lang="pt-BR" sz="1400" dirty="0"/>
              <a:t>[C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/>
              <a:t>, C</a:t>
            </a:r>
            <a:r>
              <a:rPr lang="pt-BR" sz="1400" baseline="-25000"/>
              <a:t>0</a:t>
            </a:r>
            <a:r>
              <a:rPr lang="pt-BR" sz="1400"/>
              <a:t>R</a:t>
            </a:r>
            <a:r>
              <a:rPr lang="pt-BR" sz="1400" baseline="-25000"/>
              <a:t>1</a:t>
            </a:r>
            <a:r>
              <a:rPr lang="pt-BR" sz="1400" baseline="-25000" dirty="0"/>
              <a:t>7</a:t>
            </a:r>
            <a:r>
              <a:rPr lang="pt-BR" sz="1400"/>
              <a:t>D</a:t>
            </a:r>
            <a:r>
              <a:rPr lang="pt-BR" sz="1400" baseline="-2500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0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[C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 ............ [C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0</a:t>
            </a:r>
            <a:r>
              <a:rPr lang="pt-BR" sz="1400" dirty="0"/>
              <a:t>,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1</a:t>
            </a:r>
            <a:r>
              <a:rPr lang="pt-BR" sz="1400" dirty="0"/>
              <a:t>, ... C</a:t>
            </a:r>
            <a:r>
              <a:rPr lang="pt-BR" sz="1400" baseline="-25000" dirty="0"/>
              <a:t>19</a:t>
            </a:r>
            <a:r>
              <a:rPr lang="pt-BR" sz="1400" dirty="0"/>
              <a:t>R</a:t>
            </a:r>
            <a:r>
              <a:rPr lang="pt-BR" sz="1400" baseline="-25000" dirty="0"/>
              <a:t>17</a:t>
            </a:r>
            <a:r>
              <a:rPr lang="pt-BR" sz="1400" dirty="0"/>
              <a:t>D</a:t>
            </a:r>
            <a:r>
              <a:rPr lang="pt-BR" sz="1400" baseline="-25000" dirty="0"/>
              <a:t>4</a:t>
            </a:r>
            <a:r>
              <a:rPr lang="pt-BR" sz="1400" dirty="0"/>
              <a:t>]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6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22280</TotalTime>
  <Words>2060</Words>
  <Application>Microsoft Office PowerPoint</Application>
  <PresentationFormat>On-screen Show (16:9)</PresentationFormat>
  <Paragraphs>621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PowerPoint Presentation</vt:lpstr>
      <vt:lpstr>Row Buffer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 Table logic</vt:lpstr>
      <vt:lpstr>Weight Table logic (3x3)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IkennaOkafor</cp:lastModifiedBy>
  <cp:revision>125</cp:revision>
  <dcterms:created xsi:type="dcterms:W3CDTF">2017-11-29T03:42:32Z</dcterms:created>
  <dcterms:modified xsi:type="dcterms:W3CDTF">2019-04-27T17:38:42Z</dcterms:modified>
</cp:coreProperties>
</file>