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  <p:sldId id="290" r:id="rId33"/>
    <p:sldId id="289" r:id="rId34"/>
    <p:sldId id="291" r:id="rId35"/>
    <p:sldId id="295" r:id="rId36"/>
    <p:sldId id="296" r:id="rId37"/>
    <p:sldId id="297" r:id="rId38"/>
    <p:sldId id="298" r:id="rId39"/>
    <p:sldId id="299" r:id="rId40"/>
    <p:sldId id="300" r:id="rId41"/>
    <p:sldId id="287" r:id="rId42"/>
    <p:sldId id="28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size: 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pPr lvl="1"/>
            <a:r>
              <a:rPr lang="en-US" dirty="0"/>
              <a:t>8x20x20</a:t>
            </a:r>
          </a:p>
          <a:p>
            <a:r>
              <a:rPr lang="en-US" dirty="0"/>
              <a:t>Kernel size: </a:t>
            </a:r>
            <a:r>
              <a:rPr lang="en-US" dirty="0" err="1"/>
              <a:t>NumKernels</a:t>
            </a:r>
            <a:r>
              <a:rPr lang="en-US" dirty="0"/>
              <a:t> x Depth x </a:t>
            </a:r>
            <a:r>
              <a:rPr lang="en-US" dirty="0" err="1"/>
              <a:t>NumKrnlRows</a:t>
            </a:r>
            <a:r>
              <a:rPr lang="en-US" dirty="0"/>
              <a:t> x </a:t>
            </a:r>
            <a:r>
              <a:rPr lang="en-US" dirty="0" err="1"/>
              <a:t>NumKrnlCols</a:t>
            </a:r>
            <a:endParaRPr lang="en-US" dirty="0"/>
          </a:p>
          <a:p>
            <a:pPr lvl="1"/>
            <a:r>
              <a:rPr lang="en-US" dirty="0"/>
              <a:t>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No </a:t>
            </a:r>
            <a:r>
              <a:rPr lang="en-US" dirty="0" err="1"/>
              <a:t>UpSampling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Input Format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18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endParaRPr lang="pt-BR" sz="1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95581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2579232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47836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052782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826419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339889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631032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220938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4122335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3x3 Kernel Input Format</a:t>
            </a:r>
          </a:p>
          <a:p>
            <a:pPr lvl="1"/>
            <a:r>
              <a:rPr lang="pt-BR" dirty="0"/>
              <a:t>[D</a:t>
            </a:r>
            <a:r>
              <a:rPr lang="pt-BR" baseline="-25000" dirty="0"/>
              <a:t>0</a:t>
            </a:r>
            <a:r>
              <a:rPr lang="pt-BR" dirty="0"/>
              <a:t>C</a:t>
            </a:r>
            <a:r>
              <a:rPr lang="pt-BR" baseline="-25000" dirty="0"/>
              <a:t>0</a:t>
            </a:r>
            <a:r>
              <a:rPr lang="pt-BR" dirty="0"/>
              <a:t>R</a:t>
            </a:r>
            <a:r>
              <a:rPr lang="pt-BR" baseline="-25000" dirty="0"/>
              <a:t>0</a:t>
            </a:r>
            <a:r>
              <a:rPr lang="pt-BR" dirty="0"/>
              <a:t>, D</a:t>
            </a:r>
            <a:r>
              <a:rPr lang="pt-BR" baseline="-25000" dirty="0"/>
              <a:t>1</a:t>
            </a:r>
            <a:r>
              <a:rPr lang="pt-BR" dirty="0"/>
              <a:t>C</a:t>
            </a:r>
            <a:r>
              <a:rPr lang="pt-BR" baseline="-25000" dirty="0"/>
              <a:t>0</a:t>
            </a:r>
            <a:r>
              <a:rPr lang="pt-BR" dirty="0"/>
              <a:t>R</a:t>
            </a:r>
            <a:r>
              <a:rPr lang="pt-BR" baseline="-25000" dirty="0"/>
              <a:t>0</a:t>
            </a:r>
            <a:r>
              <a:rPr lang="pt-BR" dirty="0"/>
              <a:t>, ... D</a:t>
            </a:r>
            <a:r>
              <a:rPr lang="pt-BR" baseline="-25000" dirty="0"/>
              <a:t>7</a:t>
            </a:r>
            <a:r>
              <a:rPr lang="pt-BR" dirty="0"/>
              <a:t>C</a:t>
            </a:r>
            <a:r>
              <a:rPr lang="pt-BR" baseline="-25000" dirty="0"/>
              <a:t>0</a:t>
            </a:r>
            <a:r>
              <a:rPr lang="pt-BR" dirty="0"/>
              <a:t>R</a:t>
            </a:r>
            <a:r>
              <a:rPr lang="pt-BR" baseline="-25000" dirty="0"/>
              <a:t>0</a:t>
            </a:r>
            <a:r>
              <a:rPr lang="pt-BR" dirty="0"/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D0]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22247</TotalTime>
  <Words>1980</Words>
  <Application>Microsoft Office PowerPoint</Application>
  <PresentationFormat>On-screen Show (16:9)</PresentationFormat>
  <Paragraphs>613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118</cp:revision>
  <dcterms:created xsi:type="dcterms:W3CDTF">2017-11-29T03:42:32Z</dcterms:created>
  <dcterms:modified xsi:type="dcterms:W3CDTF">2019-04-26T21:46:00Z</dcterms:modified>
</cp:coreProperties>
</file>