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2" r:id="rId22"/>
    <p:sldId id="265" r:id="rId23"/>
    <p:sldId id="267" r:id="rId24"/>
    <p:sldId id="266" r:id="rId25"/>
    <p:sldId id="273" r:id="rId26"/>
    <p:sldId id="275" r:id="rId27"/>
    <p:sldId id="270" r:id="rId28"/>
    <p:sldId id="27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94660"/>
  </p:normalViewPr>
  <p:slideViewPr>
    <p:cSldViewPr snapToGrid="0">
      <p:cViewPr>
        <p:scale>
          <a:sx n="100" d="100"/>
          <a:sy n="100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92314"/>
              </p:ext>
            </p:extLst>
          </p:nvPr>
        </p:nvGraphicFramePr>
        <p:xfrm>
          <a:off x="1771650" y="371305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1073"/>
              </p:ext>
            </p:extLst>
          </p:nvPr>
        </p:nvGraphicFramePr>
        <p:xfrm>
          <a:off x="1771649" y="408389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20436</TotalTime>
  <Words>1469</Words>
  <Application>Microsoft Office PowerPoint</Application>
  <PresentationFormat>On-screen Show (16:9)</PresentationFormat>
  <Paragraphs>438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69</cp:revision>
  <dcterms:created xsi:type="dcterms:W3CDTF">2017-11-29T03:42:32Z</dcterms:created>
  <dcterms:modified xsi:type="dcterms:W3CDTF">2019-02-10T00:06:43Z</dcterms:modified>
</cp:coreProperties>
</file>