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92314"/>
              </p:ext>
            </p:extLst>
          </p:nvPr>
        </p:nvGraphicFramePr>
        <p:xfrm>
          <a:off x="1771650" y="371305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1073"/>
              </p:ext>
            </p:extLst>
          </p:nvPr>
        </p:nvGraphicFramePr>
        <p:xfrm>
          <a:off x="1771649" y="408389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r>
              <a:rPr lang="en-US" dirty="0"/>
              <a:t>Map size : 8x20x20</a:t>
            </a:r>
          </a:p>
          <a:p>
            <a:r>
              <a:rPr lang="en-US" dirty="0"/>
              <a:t>Kernel size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Ideally output will be 5x18x18;</a:t>
            </a:r>
          </a:p>
          <a:p>
            <a:pPr lvl="1"/>
            <a:r>
              <a:rPr lang="en-US" dirty="0"/>
              <a:t>However output is be 5x19x20, with the result in the top left</a:t>
            </a:r>
          </a:p>
          <a:p>
            <a:pPr lvl="2"/>
            <a:r>
              <a:rPr lang="en-US" sz="1200" dirty="0"/>
              <a:t>[R0C0K0, R0C1K0, ... R0C19K0] [R0C0K1, R0C1K1, ... R0C19K1] … [R0C0K4, R0C1K4, ... R0C19K4] </a:t>
            </a:r>
          </a:p>
          <a:p>
            <a:pPr lvl="2"/>
            <a:r>
              <a:rPr lang="en-US" sz="1200" dirty="0"/>
              <a:t>[R1C0K0, R1C1K0, ... R1C19K0] [R1C0K1, R1C1K1, ... R1C19K1] … [R1C0K4, R1C1K4, ... R1C19K4]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21289</TotalTime>
  <Words>1555</Words>
  <Application>Microsoft Office PowerPoint</Application>
  <PresentationFormat>On-screen Show (16:9)</PresentationFormat>
  <Paragraphs>447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81</cp:revision>
  <dcterms:created xsi:type="dcterms:W3CDTF">2017-11-29T03:42:32Z</dcterms:created>
  <dcterms:modified xsi:type="dcterms:W3CDTF">2019-03-09T23:57:06Z</dcterms:modified>
</cp:coreProperties>
</file>