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  <p:sldMasterId id="2147483735" r:id="rId2"/>
  </p:sldMasterIdLst>
  <p:notesMasterIdLst>
    <p:notesMasterId r:id="rId28"/>
  </p:notesMasterIdLst>
  <p:sldIdLst>
    <p:sldId id="315" r:id="rId3"/>
    <p:sldId id="414" r:id="rId4"/>
    <p:sldId id="416" r:id="rId5"/>
    <p:sldId id="417" r:id="rId6"/>
    <p:sldId id="415" r:id="rId7"/>
    <p:sldId id="418" r:id="rId8"/>
    <p:sldId id="419" r:id="rId9"/>
    <p:sldId id="420" r:id="rId10"/>
    <p:sldId id="421" r:id="rId11"/>
    <p:sldId id="422" r:id="rId12"/>
    <p:sldId id="423" r:id="rId13"/>
    <p:sldId id="426" r:id="rId14"/>
    <p:sldId id="427" r:id="rId15"/>
    <p:sldId id="432" r:id="rId16"/>
    <p:sldId id="428" r:id="rId17"/>
    <p:sldId id="429" r:id="rId18"/>
    <p:sldId id="430" r:id="rId19"/>
    <p:sldId id="431" r:id="rId20"/>
    <p:sldId id="433" r:id="rId21"/>
    <p:sldId id="434" r:id="rId22"/>
    <p:sldId id="435" r:id="rId23"/>
    <p:sldId id="436" r:id="rId24"/>
    <p:sldId id="437" r:id="rId25"/>
    <p:sldId id="439" r:id="rId26"/>
    <p:sldId id="43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80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98F4B-538A-4BCE-8734-6675EC1DD19F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3696E-904E-428D-983B-AF5292AC6A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073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1C8689-8455-3546-ADF9-3B7273760F66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Intel Clear"/>
                <a:cs typeface="Intel Clear"/>
                <a:sym typeface="Intel Clear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Intel Clear"/>
              <a:cs typeface="Intel Clear"/>
              <a:sym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1197597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3696E-904E-428D-983B-AF5292AC6A5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338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3696E-904E-428D-983B-AF5292AC6A5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084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2917" y="3305898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8666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5" y="4657344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602398" y="510893"/>
            <a:ext cx="3694924" cy="1106467"/>
            <a:chOff x="2259103" y="1830030"/>
            <a:chExt cx="4155143" cy="1244282"/>
          </a:xfrm>
        </p:grpSpPr>
        <p:pic>
          <p:nvPicPr>
            <p:cNvPr id="7" name="Grafik 1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218582" y="1835080"/>
              <a:ext cx="2195664" cy="123546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3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59103" y="1830030"/>
              <a:ext cx="1875331" cy="12442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367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6237819" y="4"/>
            <a:ext cx="5954183" cy="6358465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5" y="411797"/>
            <a:ext cx="5342467" cy="1158240"/>
          </a:xfrm>
        </p:spPr>
        <p:txBody>
          <a:bodyPr>
            <a:noAutofit/>
          </a:bodyPr>
          <a:lstStyle>
            <a:lvl1pPr>
              <a:defRPr sz="3733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609570"/>
            <a:fld id="{EE2556C5-CE8C-6547-B838-EA80C61A4AF7}" type="slidenum">
              <a:rPr lang="en-US" smtClean="0">
                <a:solidFill>
                  <a:prstClr val="black"/>
                </a:solidFill>
              </a:rPr>
              <a:pPr defTabSz="609570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766992"/>
            <a:ext cx="5342467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9430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810749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72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432153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133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6095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4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24736" y="6418819"/>
            <a:ext cx="56726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609570"/>
            <a:fld id="{EE2556C5-CE8C-6547-B838-EA80C61A4AF7}" type="slidenum">
              <a:rPr lang="en-US" smtClean="0">
                <a:solidFill>
                  <a:prstClr val="white"/>
                </a:solidFill>
              </a:rPr>
              <a:pPr defTabSz="60957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83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607484" y="2810749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72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607484" y="432153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133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6095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4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EE2F71-FE4E-0B4D-B212-A085451430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0" y="138987"/>
            <a:ext cx="121920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13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2979844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5333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6095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4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40pt Intel Clear Light Body.</a:t>
            </a:r>
            <a:br>
              <a:rPr lang="en-US" dirty="0"/>
            </a:br>
            <a:r>
              <a:rPr lang="en-US" dirty="0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24736" y="6418819"/>
            <a:ext cx="56726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609570"/>
            <a:fld id="{EE2556C5-CE8C-6547-B838-EA80C61A4AF7}" type="slidenum">
              <a:rPr lang="en-US" smtClean="0">
                <a:solidFill>
                  <a:prstClr val="white"/>
                </a:solidFill>
              </a:rPr>
              <a:pPr defTabSz="60957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1469060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333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40pt Intel Clear Heading</a:t>
            </a:r>
          </a:p>
        </p:txBody>
      </p:sp>
    </p:spTree>
    <p:extLst>
      <p:ext uri="{BB962C8B-B14F-4D97-AF65-F5344CB8AC3E}">
        <p14:creationId xmlns:p14="http://schemas.microsoft.com/office/powerpoint/2010/main" val="115125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3013452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72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 blue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4465049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133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6095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4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3"/>
            <a:ext cx="12192000" cy="3432175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</p:spTree>
    <p:extLst>
      <p:ext uri="{BB962C8B-B14F-4D97-AF65-F5344CB8AC3E}">
        <p14:creationId xmlns:p14="http://schemas.microsoft.com/office/powerpoint/2010/main" val="83209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4736" y="6418819"/>
            <a:ext cx="567265" cy="365125"/>
          </a:xfrm>
          <a:prstGeom prst="rect">
            <a:avLst/>
          </a:prstGeom>
        </p:spPr>
        <p:txBody>
          <a:bodyPr/>
          <a:lstStyle/>
          <a:p>
            <a:pPr defTabSz="609570"/>
            <a:fld id="{EE2556C5-CE8C-6547-B838-EA80C61A4AF7}" type="slidenum">
              <a:rPr lang="en-US" smtClean="0">
                <a:solidFill>
                  <a:prstClr val="black"/>
                </a:solidFill>
              </a:rPr>
              <a:pPr defTabSz="609570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206518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736" y="6418819"/>
            <a:ext cx="567265" cy="365125"/>
          </a:xfrm>
          <a:prstGeom prst="rect">
            <a:avLst/>
          </a:prstGeom>
        </p:spPr>
        <p:txBody>
          <a:bodyPr/>
          <a:lstStyle/>
          <a:p>
            <a:pPr defTabSz="609570"/>
            <a:fld id="{EE2556C5-CE8C-6547-B838-EA80C61A4AF7}" type="slidenum">
              <a:rPr lang="en-US" smtClean="0">
                <a:solidFill>
                  <a:prstClr val="black"/>
                </a:solidFill>
              </a:rPr>
              <a:pPr defTabSz="609570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36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7133" y="2449478"/>
            <a:ext cx="2972455" cy="19722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3A21A0-7B05-CF48-8B34-56B2784FD7A3}"/>
              </a:ext>
            </a:extLst>
          </p:cNvPr>
          <p:cNvSpPr txBox="1"/>
          <p:nvPr userDrawn="1"/>
        </p:nvSpPr>
        <p:spPr>
          <a:xfrm>
            <a:off x="5989874" y="3321386"/>
            <a:ext cx="3828577" cy="46186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defTabSz="609570" latinLnBrk="0">
              <a:lnSpc>
                <a:spcPct val="70000"/>
              </a:lnSpc>
            </a:pPr>
            <a:r>
              <a:rPr lang="en-US" sz="7200" dirty="0">
                <a:solidFill>
                  <a:srgbClr val="FFFFFF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Artificial </a:t>
            </a:r>
          </a:p>
          <a:p>
            <a:pPr defTabSz="609570" latinLnBrk="0">
              <a:lnSpc>
                <a:spcPct val="70000"/>
              </a:lnSpc>
            </a:pPr>
            <a:r>
              <a:rPr lang="en-US" sz="7200" dirty="0">
                <a:solidFill>
                  <a:srgbClr val="FFFFFF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intelligence</a:t>
            </a:r>
          </a:p>
        </p:txBody>
      </p:sp>
    </p:spTree>
    <p:extLst>
      <p:ext uri="{BB962C8B-B14F-4D97-AF65-F5344CB8AC3E}">
        <p14:creationId xmlns:p14="http://schemas.microsoft.com/office/powerpoint/2010/main" val="421777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_experience_hrz_wht_rgb_30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65039" y="2499763"/>
            <a:ext cx="4861924" cy="201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76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1951" y="6277476"/>
            <a:ext cx="11248101" cy="129865"/>
          </a:xfrm>
        </p:spPr>
        <p:txBody>
          <a:bodyPr wrap="square" anchor="b" anchorCtr="0">
            <a:spAutoFit/>
          </a:bodyPr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pitchFamily="34" charset="0"/>
              <a:buNone/>
              <a:defRPr sz="1067">
                <a:solidFill>
                  <a:srgbClr val="93A0A7"/>
                </a:solidFill>
                <a:latin typeface="+mn-lt"/>
              </a:defRPr>
            </a:lvl1pPr>
            <a:lvl2pPr marL="228589" indent="-152392">
              <a:defRPr sz="1200"/>
            </a:lvl2pPr>
            <a:lvl3pPr marL="457178" indent="-152392">
              <a:defRPr sz="1200"/>
            </a:lvl3pPr>
            <a:lvl4pPr marL="685766" indent="-152392">
              <a:defRPr sz="1200"/>
            </a:lvl4pPr>
            <a:lvl5pPr marL="914354" indent="-152392">
              <a:defRPr sz="1200"/>
            </a:lvl5pPr>
          </a:lstStyle>
          <a:p>
            <a:pPr lvl="0"/>
            <a:r>
              <a:rPr lang="en-US" dirty="0"/>
              <a:t>Click to edit footnote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>
          <a:xfrm>
            <a:off x="11797793" y="6553186"/>
            <a:ext cx="170987" cy="164148"/>
          </a:xfrm>
          <a:prstGeom prst="rect">
            <a:avLst/>
          </a:prstGeom>
        </p:spPr>
        <p:txBody>
          <a:bodyPr/>
          <a:lstStyle/>
          <a:p>
            <a:pPr defTabSz="609570" eaLnBrk="0" fontAlgn="base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altLang="ko-KR" smtClean="0">
                <a:solidFill>
                  <a:prstClr val="black"/>
                </a:solidFill>
              </a:rPr>
              <a:pPr defTabSz="609570" eaLnBrk="0" fontAlgn="base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68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2917" y="3305898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8666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5" y="4657344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5" name="Picture 4" descr="int_experience_hrz_wht_rgb_1500.png"/>
          <p:cNvPicPr>
            <a:picLocks noChangeAspect="1"/>
          </p:cNvPicPr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259" y="518972"/>
            <a:ext cx="2829021" cy="118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8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12192000" cy="6358467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7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592917" y="3305898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8666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5" y="4657344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917" y="626675"/>
            <a:ext cx="2353443" cy="110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7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609570"/>
            <a:fld id="{EE2556C5-CE8C-6547-B838-EA80C61A4AF7}" type="slidenum">
              <a:rPr lang="en-US" smtClean="0">
                <a:solidFill>
                  <a:prstClr val="black"/>
                </a:solidFill>
              </a:rPr>
              <a:pPr defTabSz="609570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5" y="1604435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133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195632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609570"/>
            <a:fld id="{EE2556C5-CE8C-6547-B838-EA80C61A4AF7}" type="slidenum">
              <a:rPr lang="en-US" smtClean="0">
                <a:solidFill>
                  <a:prstClr val="black"/>
                </a:solidFill>
              </a:rPr>
              <a:pPr defTabSz="609570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6" y="1604434"/>
            <a:ext cx="5342468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41020" y="1257907"/>
            <a:ext cx="4241497" cy="2227933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2400">
                <a:latin typeface="Intel Clear"/>
              </a:defRPr>
            </a:lvl1pPr>
          </a:lstStyle>
          <a:p>
            <a:endParaRPr lang="en-US" sz="1467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41020" y="3791864"/>
            <a:ext cx="4241497" cy="2227933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2400">
                <a:latin typeface="Intel Clear"/>
              </a:defRPr>
            </a:lvl1pPr>
          </a:lstStyle>
          <a:p>
            <a:endParaRPr lang="en-US" sz="1467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864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609570"/>
            <a:fld id="{EE2556C5-CE8C-6547-B838-EA80C61A4AF7}" type="slidenum">
              <a:rPr lang="en-US" smtClean="0">
                <a:solidFill>
                  <a:prstClr val="black"/>
                </a:solidFill>
              </a:rPr>
              <a:pPr defTabSz="609570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6" y="1604434"/>
            <a:ext cx="5342468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6237817" y="1604434"/>
            <a:ext cx="5340352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366706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7486" y="1604435"/>
            <a:ext cx="10970684" cy="4567767"/>
          </a:xfrm>
        </p:spPr>
        <p:txBody>
          <a:bodyPr anchor="ctr" anchorCtr="0"/>
          <a:lstStyle>
            <a:lvl1pPr marL="253988" indent="-253988">
              <a:defRPr sz="48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556657" indent="-300551">
              <a:buFont typeface="Intel Clear" pitchFamily="34" charset="0"/>
              <a:buChar char="–"/>
              <a:defRPr sz="1600" baseline="0">
                <a:latin typeface="+mn-lt"/>
                <a:cs typeface="Intel Clear" panose="020B0604020203020204" pitchFamily="34" charset="0"/>
              </a:defRPr>
            </a:lvl2pPr>
            <a:lvl3pPr marL="914354" indent="-304784">
              <a:buFont typeface="Intel Clear" pitchFamily="34" charset="0"/>
              <a:buChar char="–"/>
              <a:defRPr sz="1600">
                <a:latin typeface="+mn-lt"/>
              </a:defRPr>
            </a:lvl3pPr>
            <a:lvl4pPr>
              <a:buFont typeface="Intel Clear" pitchFamily="34" charset="0"/>
              <a:buChar char="–"/>
              <a:defRPr sz="1467">
                <a:latin typeface="+mn-lt"/>
              </a:defRPr>
            </a:lvl4pPr>
            <a:lvl5pPr>
              <a:buFont typeface="Intel Clear" pitchFamily="34" charset="0"/>
              <a:buChar char="–"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609570"/>
            <a:fld id="{EE2556C5-CE8C-6547-B838-EA80C61A4AF7}" type="slidenum">
              <a:rPr lang="en-US" smtClean="0">
                <a:solidFill>
                  <a:prstClr val="black"/>
                </a:solidFill>
              </a:rPr>
              <a:pPr defTabSz="609570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41591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810749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72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432153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133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6095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4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609570"/>
            <a:fld id="{EE2556C5-CE8C-6547-B838-EA80C61A4AF7}" type="slidenum">
              <a:rPr lang="en-US" smtClean="0">
                <a:solidFill>
                  <a:prstClr val="white"/>
                </a:solidFill>
              </a:rPr>
              <a:pPr defTabSz="60957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36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2979844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5333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6095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4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40pt Intel Clear Light Body.</a:t>
            </a:r>
            <a:br>
              <a:rPr lang="en-US" dirty="0"/>
            </a:br>
            <a:r>
              <a:rPr lang="en-US" dirty="0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609570"/>
            <a:fld id="{EE2556C5-CE8C-6547-B838-EA80C61A4AF7}" type="slidenum">
              <a:rPr lang="en-US" smtClean="0">
                <a:solidFill>
                  <a:prstClr val="white"/>
                </a:solidFill>
              </a:rPr>
              <a:pPr defTabSz="60957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1469060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333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40pt Intel Clear Heading</a:t>
            </a:r>
          </a:p>
        </p:txBody>
      </p:sp>
    </p:spTree>
    <p:extLst>
      <p:ext uri="{BB962C8B-B14F-4D97-AF65-F5344CB8AC3E}">
        <p14:creationId xmlns:p14="http://schemas.microsoft.com/office/powerpoint/2010/main" val="177356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609570"/>
            <a:fld id="{EE2556C5-CE8C-6547-B838-EA80C61A4AF7}" type="slidenum">
              <a:rPr lang="en-US" smtClean="0">
                <a:solidFill>
                  <a:prstClr val="black"/>
                </a:solidFill>
              </a:rPr>
              <a:pPr defTabSz="609570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385819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609570"/>
            <a:fld id="{EE2556C5-CE8C-6547-B838-EA80C61A4AF7}" type="slidenum">
              <a:rPr lang="en-US" smtClean="0">
                <a:solidFill>
                  <a:prstClr val="black"/>
                </a:solidFill>
              </a:rPr>
              <a:pPr defTabSz="609570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82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12192000" cy="6358467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7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02398" y="510893"/>
            <a:ext cx="1664065" cy="110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592917" y="3305898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8666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5" y="4657344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332137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12192000" cy="6358467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7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02398" y="510893"/>
            <a:ext cx="1664065" cy="110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592917" y="3305898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8666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5" y="4657344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109818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609570"/>
            <a:fld id="{EE2556C5-CE8C-6547-B838-EA80C61A4AF7}" type="slidenum">
              <a:rPr lang="en-US" smtClean="0">
                <a:solidFill>
                  <a:prstClr val="white"/>
                </a:solidFill>
              </a:rPr>
              <a:pPr defTabSz="60957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5" y="1604435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133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352536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609570"/>
            <a:fld id="{EE2556C5-CE8C-6547-B838-EA80C61A4AF7}" type="slidenum">
              <a:rPr lang="en-US" smtClean="0">
                <a:solidFill>
                  <a:prstClr val="white"/>
                </a:solidFill>
              </a:rPr>
              <a:pPr defTabSz="60957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6" y="1604434"/>
            <a:ext cx="5342468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41020" y="1257907"/>
            <a:ext cx="4241497" cy="2227933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2400">
                <a:latin typeface="Intel Clear"/>
              </a:defRPr>
            </a:lvl1pPr>
          </a:lstStyle>
          <a:p>
            <a:endParaRPr lang="en-US" sz="1467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41020" y="3791864"/>
            <a:ext cx="4241497" cy="2227933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2400">
                <a:latin typeface="Intel Clear"/>
              </a:defRPr>
            </a:lvl1pPr>
          </a:lstStyle>
          <a:p>
            <a:endParaRPr lang="en-US" sz="1467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038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609570"/>
            <a:fld id="{EE2556C5-CE8C-6547-B838-EA80C61A4AF7}" type="slidenum">
              <a:rPr lang="en-US" smtClean="0">
                <a:solidFill>
                  <a:prstClr val="white"/>
                </a:solidFill>
              </a:rPr>
              <a:pPr defTabSz="60957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6" y="1604434"/>
            <a:ext cx="5342468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6237817" y="1604434"/>
            <a:ext cx="5340352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76129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7486" y="1604435"/>
            <a:ext cx="10970684" cy="4567767"/>
          </a:xfrm>
        </p:spPr>
        <p:txBody>
          <a:bodyPr anchor="ctr" anchorCtr="0"/>
          <a:lstStyle>
            <a:lvl1pPr marL="253988" indent="-253988">
              <a:defRPr sz="48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556657" indent="-300551">
              <a:buFont typeface="Intel Clear" pitchFamily="34" charset="0"/>
              <a:buChar char="–"/>
              <a:defRPr sz="1600" baseline="0">
                <a:latin typeface="+mn-lt"/>
                <a:cs typeface="Intel Clear" panose="020B0604020203020204" pitchFamily="34" charset="0"/>
              </a:defRPr>
            </a:lvl2pPr>
            <a:lvl3pPr marL="914354" indent="-304784">
              <a:buFont typeface="Intel Clear" pitchFamily="34" charset="0"/>
              <a:buChar char="–"/>
              <a:defRPr sz="1600">
                <a:latin typeface="+mn-lt"/>
              </a:defRPr>
            </a:lvl3pPr>
            <a:lvl4pPr>
              <a:buFont typeface="Intel Clear" pitchFamily="34" charset="0"/>
              <a:buChar char="–"/>
              <a:defRPr sz="1467">
                <a:latin typeface="+mn-lt"/>
              </a:defRPr>
            </a:lvl4pPr>
            <a:lvl5pPr>
              <a:buFont typeface="Intel Clear" pitchFamily="34" charset="0"/>
              <a:buChar char="–"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609570"/>
            <a:fld id="{EE2556C5-CE8C-6547-B838-EA80C61A4AF7}" type="slidenum">
              <a:rPr lang="en-US" smtClean="0">
                <a:solidFill>
                  <a:prstClr val="white"/>
                </a:solidFill>
              </a:rPr>
              <a:pPr defTabSz="60957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148786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12192000" cy="6358467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7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609570"/>
            <a:fld id="{EE2556C5-CE8C-6547-B838-EA80C61A4AF7}" type="slidenum">
              <a:rPr lang="en-US" smtClean="0">
                <a:solidFill>
                  <a:prstClr val="white"/>
                </a:solidFill>
              </a:rPr>
              <a:pPr defTabSz="60957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90821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3432175"/>
            <a:ext cx="12192000" cy="2926292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7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609570"/>
            <a:fld id="{EE2556C5-CE8C-6547-B838-EA80C61A4AF7}" type="slidenum">
              <a:rPr lang="en-US" smtClean="0">
                <a:solidFill>
                  <a:prstClr val="white"/>
                </a:solidFill>
              </a:rPr>
              <a:pPr defTabSz="60957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6" y="1604433"/>
            <a:ext cx="5342468" cy="174572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6237817" y="1604433"/>
            <a:ext cx="5340352" cy="174572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345985" y="6634395"/>
            <a:ext cx="18473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70" latinLnBrk="0"/>
            <a:endParaRPr lang="en-US" sz="1333" dirty="0">
              <a:solidFill>
                <a:srgbClr val="003C71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298859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6237819" y="4"/>
            <a:ext cx="5954183" cy="6358465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5" y="411797"/>
            <a:ext cx="5342467" cy="1158240"/>
          </a:xfrm>
        </p:spPr>
        <p:txBody>
          <a:bodyPr>
            <a:noAutofit/>
          </a:bodyPr>
          <a:lstStyle>
            <a:lvl1pPr>
              <a:defRPr sz="3733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609570"/>
            <a:fld id="{EE2556C5-CE8C-6547-B838-EA80C61A4AF7}" type="slidenum">
              <a:rPr lang="en-US" smtClean="0">
                <a:solidFill>
                  <a:prstClr val="white"/>
                </a:solidFill>
              </a:rPr>
              <a:pPr defTabSz="60957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766992"/>
            <a:ext cx="5342467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27518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609570"/>
            <a:fld id="{EE2556C5-CE8C-6547-B838-EA80C61A4AF7}" type="slidenum">
              <a:rPr lang="en-US" smtClean="0">
                <a:solidFill>
                  <a:prstClr val="white"/>
                </a:solidFill>
              </a:rPr>
              <a:pPr defTabSz="60957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383423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609570"/>
            <a:fld id="{EE2556C5-CE8C-6547-B838-EA80C61A4AF7}" type="slidenum">
              <a:rPr lang="en-US" smtClean="0">
                <a:solidFill>
                  <a:prstClr val="white"/>
                </a:solidFill>
              </a:rPr>
              <a:pPr defTabSz="60957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53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2232" y="2715835"/>
            <a:ext cx="8967536" cy="830997"/>
          </a:xfr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46100" dir="2700000" algn="tl" rotWithShape="0">
              <a:schemeClr val="tx1">
                <a:alpha val="43000"/>
              </a:schemeClr>
            </a:outerShdw>
          </a:effectLst>
        </p:spPr>
        <p:txBody>
          <a:bodyPr vert="horz" wrap="square" lIns="365760" tIns="0" rIns="365760" bIns="91440" numCol="1" rtlCol="0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75000"/>
              </a:lnSpc>
              <a:defRPr lang="en-US" sz="7186" b="1" kern="1200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rgbClr val="FFFFFF"/>
                </a:solidFill>
                <a:effectLst>
                  <a:outerShdw blurRad="444500" dir="2700000" algn="tl" rotWithShape="0">
                    <a:schemeClr val="tx1">
                      <a:alpha val="26000"/>
                    </a:schemeClr>
                  </a:outerShdw>
                </a:effectLst>
                <a:ea typeface="+mn-ea"/>
                <a:cs typeface="Arial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[section break slide]</a:t>
            </a:r>
          </a:p>
        </p:txBody>
      </p:sp>
    </p:spTree>
    <p:extLst>
      <p:ext uri="{BB962C8B-B14F-4D97-AF65-F5344CB8AC3E}">
        <p14:creationId xmlns:p14="http://schemas.microsoft.com/office/powerpoint/2010/main" val="300470484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24736" y="6418819"/>
            <a:ext cx="567265" cy="365125"/>
          </a:xfrm>
          <a:prstGeom prst="rect">
            <a:avLst/>
          </a:prstGeom>
        </p:spPr>
        <p:txBody>
          <a:bodyPr/>
          <a:lstStyle/>
          <a:p>
            <a:pPr defTabSz="609570"/>
            <a:fld id="{EE2556C5-CE8C-6547-B838-EA80C61A4AF7}" type="slidenum">
              <a:rPr lang="en-US" smtClean="0">
                <a:solidFill>
                  <a:prstClr val="black"/>
                </a:solidFill>
              </a:rPr>
              <a:pPr defTabSz="609570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5" y="1604435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133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308431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2917" y="3305898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8666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5" y="4657344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02398" y="510893"/>
            <a:ext cx="1664065" cy="11064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41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2917" y="3305898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8666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5" y="4657344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5" name="Picture 4" descr="int_experience_hrz_wht_rgb_1500.png"/>
          <p:cNvPicPr>
            <a:picLocks noChangeAspect="1"/>
          </p:cNvPicPr>
          <p:nvPr userDrawn="1"/>
        </p:nvPicPr>
        <p:blipFill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259" y="518972"/>
            <a:ext cx="2829021" cy="118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02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12192000" cy="6358467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7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02398" y="510893"/>
            <a:ext cx="1664065" cy="11064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592917" y="3305898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8666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5" y="4657344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179245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5" y="1604435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133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154243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6" y="1604434"/>
            <a:ext cx="5342468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41020" y="1257907"/>
            <a:ext cx="4241497" cy="2227933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2400">
                <a:latin typeface="Intel Clear"/>
              </a:defRPr>
            </a:lvl1pPr>
          </a:lstStyle>
          <a:p>
            <a:endParaRPr lang="en-US" sz="1467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41020" y="3791864"/>
            <a:ext cx="4241497" cy="2227933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2400">
                <a:latin typeface="Intel Clear"/>
              </a:defRPr>
            </a:lvl1pPr>
          </a:lstStyle>
          <a:p>
            <a:endParaRPr lang="en-US" sz="1467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979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6" y="1604434"/>
            <a:ext cx="5342468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6237817" y="1604434"/>
            <a:ext cx="5340352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218866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7486" y="1604435"/>
            <a:ext cx="10970684" cy="4567767"/>
          </a:xfrm>
        </p:spPr>
        <p:txBody>
          <a:bodyPr anchor="ctr" anchorCtr="0"/>
          <a:lstStyle>
            <a:lvl1pPr marL="253988" indent="-253988">
              <a:defRPr sz="48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556657" indent="-300551">
              <a:buFont typeface="Intel Clear" pitchFamily="34" charset="0"/>
              <a:buChar char="–"/>
              <a:defRPr sz="1600" baseline="0">
                <a:latin typeface="+mn-lt"/>
                <a:cs typeface="Intel Clear" panose="020B0604020203020204" pitchFamily="34" charset="0"/>
              </a:defRPr>
            </a:lvl2pPr>
            <a:lvl3pPr marL="914354" indent="-304784">
              <a:buFont typeface="Intel Clear" pitchFamily="34" charset="0"/>
              <a:buChar char="–"/>
              <a:defRPr sz="1600">
                <a:latin typeface="+mn-lt"/>
              </a:defRPr>
            </a:lvl3pPr>
            <a:lvl4pPr>
              <a:buFont typeface="Intel Clear" pitchFamily="34" charset="0"/>
              <a:buChar char="–"/>
              <a:defRPr sz="1467">
                <a:latin typeface="+mn-lt"/>
              </a:defRPr>
            </a:lvl4pPr>
            <a:lvl5pPr>
              <a:buFont typeface="Intel Clear" pitchFamily="34" charset="0"/>
              <a:buChar char="–"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249091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12192000" cy="6358467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7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</p:spPr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4206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3432175"/>
            <a:ext cx="12192000" cy="2926292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7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</p:spPr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6" y="1604433"/>
            <a:ext cx="5342468" cy="174572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6237817" y="1604433"/>
            <a:ext cx="5340352" cy="174572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345985" y="6634395"/>
            <a:ext cx="18473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70" hangingPunct="1"/>
            <a:endParaRPr lang="en-US" sz="1333" kern="1200" dirty="0">
              <a:solidFill>
                <a:srgbClr val="003C71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406328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6237819" y="4"/>
            <a:ext cx="5954183" cy="6358465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5" y="411797"/>
            <a:ext cx="5342467" cy="1158240"/>
          </a:xfrm>
        </p:spPr>
        <p:txBody>
          <a:bodyPr>
            <a:noAutofit/>
          </a:bodyPr>
          <a:lstStyle>
            <a:lvl1pPr>
              <a:defRPr sz="3733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</p:spPr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766992"/>
            <a:ext cx="5342467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190112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624736" y="6418819"/>
            <a:ext cx="567265" cy="365125"/>
          </a:xfrm>
          <a:prstGeom prst="rect">
            <a:avLst/>
          </a:prstGeom>
        </p:spPr>
        <p:txBody>
          <a:bodyPr/>
          <a:lstStyle/>
          <a:p>
            <a:pPr defTabSz="609570"/>
            <a:fld id="{EE2556C5-CE8C-6547-B838-EA80C61A4AF7}" type="slidenum">
              <a:rPr lang="en-US" smtClean="0">
                <a:solidFill>
                  <a:prstClr val="black"/>
                </a:solidFill>
              </a:rPr>
              <a:pPr defTabSz="609570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6" y="1604434"/>
            <a:ext cx="5342468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41020" y="1257907"/>
            <a:ext cx="4241497" cy="2227933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2400">
                <a:latin typeface="Intel Clear"/>
              </a:defRPr>
            </a:lvl1pPr>
          </a:lstStyle>
          <a:p>
            <a:endParaRPr lang="en-US" sz="1467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41020" y="3791864"/>
            <a:ext cx="4241497" cy="2227933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2400">
                <a:latin typeface="Intel Clear"/>
              </a:defRPr>
            </a:lvl1pPr>
          </a:lstStyle>
          <a:p>
            <a:endParaRPr lang="en-US" sz="1467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385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810749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72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432153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133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6095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4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55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607484" y="2810749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72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607484" y="432153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133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6095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4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5697644" y="6693854"/>
            <a:ext cx="1065997" cy="16421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defTabSz="609570" hangingPunct="1"/>
            <a:r>
              <a:rPr lang="en-US" altLang="ko-KR" sz="1067" kern="1200" dirty="0">
                <a:solidFill>
                  <a:prstClr val="white"/>
                </a:solidFill>
              </a:rPr>
              <a:t>Intel Confidential</a:t>
            </a:r>
            <a:endParaRPr lang="ko-KR" altLang="en-US" sz="1067" kern="12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86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2979844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5333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6095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4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40pt Intel Clear Light Body.</a:t>
            </a:r>
            <a:br>
              <a:rPr lang="en-US" dirty="0"/>
            </a:br>
            <a:r>
              <a:rPr lang="en-US" dirty="0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1469060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333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40pt Intel Clear Heading</a:t>
            </a:r>
          </a:p>
        </p:txBody>
      </p:sp>
    </p:spTree>
    <p:extLst>
      <p:ext uri="{BB962C8B-B14F-4D97-AF65-F5344CB8AC3E}">
        <p14:creationId xmlns:p14="http://schemas.microsoft.com/office/powerpoint/2010/main" val="302190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3013452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72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 blue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4465049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133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6095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4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3"/>
            <a:ext cx="12192000" cy="3432175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</p:spTree>
    <p:extLst>
      <p:ext uri="{BB962C8B-B14F-4D97-AF65-F5344CB8AC3E}">
        <p14:creationId xmlns:p14="http://schemas.microsoft.com/office/powerpoint/2010/main" val="29352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56581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57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36578" y="2500173"/>
            <a:ext cx="2811727" cy="18531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88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_experience_hrz_wht_rgb_3000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65039" y="2499763"/>
            <a:ext cx="4861924" cy="201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3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2115" y="6345936"/>
            <a:ext cx="12192000" cy="512064"/>
          </a:xfrm>
          <a:prstGeom prst="rect">
            <a:avLst/>
          </a:prstGeom>
          <a:gradFill flip="none" rotWithShape="1">
            <a:gsLst>
              <a:gs pos="32000">
                <a:schemeClr val="tx2"/>
              </a:gs>
              <a:gs pos="95000">
                <a:srgbClr val="009FDF"/>
              </a:gs>
              <a:gs pos="78000">
                <a:srgbClr val="0071C5"/>
              </a:gs>
            </a:gsLst>
            <a:lin ang="1986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24" tIns="60912" rIns="121824" bIns="60912" rtlCol="0" anchor="ctr"/>
          <a:lstStyle/>
          <a:p>
            <a:pPr algn="ctr" defTabSz="608995" hangingPunct="1"/>
            <a:endParaRPr lang="en-US" sz="1800" kern="1200" dirty="0">
              <a:solidFill>
                <a:prstClr val="white"/>
              </a:solidFill>
            </a:endParaRPr>
          </a:p>
        </p:txBody>
      </p:sp>
      <p:pic>
        <p:nvPicPr>
          <p:cNvPr id="3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86559" y="6440837"/>
            <a:ext cx="485780" cy="32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/>
          <p:cNvCxnSpPr/>
          <p:nvPr userDrawn="1"/>
        </p:nvCxnSpPr>
        <p:spPr>
          <a:xfrm>
            <a:off x="11624785" y="6432680"/>
            <a:ext cx="3175" cy="316992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9163136" y="6432519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E2556C5-CE8C-6547-B838-EA80C61A4AF7}" type="slidenum">
              <a:rPr lang="en-US" sz="800" smtClean="0">
                <a:solidFill>
                  <a:prstClr val="white"/>
                </a:solidFill>
              </a:rPr>
              <a:pPr/>
              <a:t>‹#›</a:t>
            </a:fld>
            <a:endParaRPr lang="en-US" sz="800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13024" y="6447689"/>
            <a:ext cx="1768880" cy="307680"/>
          </a:xfrm>
          <a:prstGeom prst="rect">
            <a:avLst/>
          </a:prstGeom>
        </p:spPr>
        <p:txBody>
          <a:bodyPr wrap="none" lIns="121824" tIns="60912" rIns="121824" bIns="60912">
            <a:spAutoFit/>
          </a:bodyPr>
          <a:lstStyle/>
          <a:p>
            <a:pPr defTabSz="608995" hangingPunct="1"/>
            <a:r>
              <a:rPr lang="en-US" sz="1200" b="1" kern="1200" cap="small" dirty="0">
                <a:solidFill>
                  <a:prstClr val="white"/>
                </a:solidFill>
                <a:latin typeface="Intel Clear Light" panose="020B0404020203020204" pitchFamily="34" charset="0"/>
              </a:rPr>
              <a:t>NVM Solutions Group</a:t>
            </a:r>
            <a:endParaRPr lang="en-US" sz="1800" kern="1200" cap="small" dirty="0">
              <a:solidFill>
                <a:prstClr val="white"/>
              </a:solidFill>
              <a:latin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86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914377"/>
            <a:fld id="{3B4D1CE6-1EDD-4B9E-9450-9861891BBD5D}" type="datetimeFigureOut">
              <a:rPr lang="ko-KR" altLang="en-US" smtClean="0">
                <a:solidFill>
                  <a:prstClr val="black"/>
                </a:solidFill>
              </a:rPr>
              <a:pPr defTabSz="914377"/>
              <a:t>2020-02-12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914377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1A4A-FD8B-4866-B0ED-CDBEEFF7F3D3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156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624736" y="6418819"/>
            <a:ext cx="567265" cy="365125"/>
          </a:xfrm>
          <a:prstGeom prst="rect">
            <a:avLst/>
          </a:prstGeom>
        </p:spPr>
        <p:txBody>
          <a:bodyPr/>
          <a:lstStyle/>
          <a:p>
            <a:pPr defTabSz="609570"/>
            <a:fld id="{EE2556C5-CE8C-6547-B838-EA80C61A4AF7}" type="slidenum">
              <a:rPr lang="en-US" smtClean="0">
                <a:solidFill>
                  <a:prstClr val="black"/>
                </a:solidFill>
              </a:rPr>
              <a:pPr defTabSz="609570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6" y="1604434"/>
            <a:ext cx="5342468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6237817" y="1604434"/>
            <a:ext cx="5340352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156359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528142883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7486" y="1604435"/>
            <a:ext cx="10970684" cy="4567767"/>
          </a:xfrm>
        </p:spPr>
        <p:txBody>
          <a:bodyPr anchor="ctr" anchorCtr="0"/>
          <a:lstStyle>
            <a:lvl1pPr marL="253988" indent="-253988">
              <a:defRPr sz="48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556657" indent="-300551">
              <a:buFont typeface="Intel Clear" pitchFamily="34" charset="0"/>
              <a:buChar char="–"/>
              <a:defRPr sz="1600" baseline="0">
                <a:latin typeface="+mn-lt"/>
                <a:cs typeface="Intel Clear" panose="020B0604020203020204" pitchFamily="34" charset="0"/>
              </a:defRPr>
            </a:lvl2pPr>
            <a:lvl3pPr marL="914354" indent="-304784">
              <a:buFont typeface="Intel Clear" pitchFamily="34" charset="0"/>
              <a:buChar char="–"/>
              <a:defRPr sz="1600">
                <a:latin typeface="+mn-lt"/>
              </a:defRPr>
            </a:lvl3pPr>
            <a:lvl4pPr>
              <a:buFont typeface="Intel Clear" pitchFamily="34" charset="0"/>
              <a:buChar char="–"/>
              <a:defRPr sz="1467">
                <a:latin typeface="+mn-lt"/>
              </a:defRPr>
            </a:lvl4pPr>
            <a:lvl5pPr>
              <a:buFont typeface="Intel Clear" pitchFamily="34" charset="0"/>
              <a:buChar char="–"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24736" y="6418819"/>
            <a:ext cx="567265" cy="365125"/>
          </a:xfrm>
          <a:prstGeom prst="rect">
            <a:avLst/>
          </a:prstGeom>
        </p:spPr>
        <p:txBody>
          <a:bodyPr/>
          <a:lstStyle/>
          <a:p>
            <a:pPr defTabSz="609570"/>
            <a:fld id="{EE2556C5-CE8C-6547-B838-EA80C61A4AF7}" type="slidenum">
              <a:rPr lang="en-US" smtClean="0">
                <a:solidFill>
                  <a:prstClr val="black"/>
                </a:solidFill>
              </a:rPr>
              <a:pPr defTabSz="609570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308763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12192000" cy="6358467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7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609570"/>
            <a:fld id="{EE2556C5-CE8C-6547-B838-EA80C61A4AF7}" type="slidenum">
              <a:rPr lang="en-US" smtClean="0">
                <a:solidFill>
                  <a:prstClr val="black"/>
                </a:solidFill>
              </a:rPr>
              <a:pPr defTabSz="609570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411261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3432175"/>
            <a:ext cx="12192000" cy="2926292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7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609570"/>
            <a:fld id="{EE2556C5-CE8C-6547-B838-EA80C61A4AF7}" type="slidenum">
              <a:rPr lang="en-US" smtClean="0">
                <a:solidFill>
                  <a:prstClr val="black"/>
                </a:solidFill>
              </a:rPr>
              <a:pPr defTabSz="609570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6" y="1604433"/>
            <a:ext cx="5342468" cy="174572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6237817" y="1604433"/>
            <a:ext cx="5340352" cy="174572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345985" y="6634395"/>
            <a:ext cx="18473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70" latinLnBrk="0"/>
            <a:endParaRPr lang="en-US" sz="1333" dirty="0">
              <a:solidFill>
                <a:srgbClr val="003C71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30510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2.xml"/><Relationship Id="rId21" Type="http://schemas.openxmlformats.org/officeDocument/2006/relationships/slideLayout" Target="../slideLayouts/slideLayout60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20" Type="http://schemas.openxmlformats.org/officeDocument/2006/relationships/slideLayout" Target="../slideLayouts/slideLayout59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23" Type="http://schemas.openxmlformats.org/officeDocument/2006/relationships/image" Target="../media/image11.png"/><Relationship Id="rId10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58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FEE42-4E3F-9942-A76D-80509E14F6D2}"/>
              </a:ext>
            </a:extLst>
          </p:cNvPr>
          <p:cNvSpPr/>
          <p:nvPr/>
        </p:nvSpPr>
        <p:spPr>
          <a:xfrm>
            <a:off x="-2116" y="6345936"/>
            <a:ext cx="12192000" cy="512064"/>
          </a:xfrm>
          <a:prstGeom prst="rect">
            <a:avLst/>
          </a:prstGeom>
          <a:gradFill flip="none" rotWithShape="1">
            <a:gsLst>
              <a:gs pos="32000">
                <a:schemeClr val="tx2"/>
              </a:gs>
              <a:gs pos="95000">
                <a:srgbClr val="009FDF"/>
              </a:gs>
              <a:gs pos="78000">
                <a:srgbClr val="0071C5"/>
              </a:gs>
            </a:gsLst>
            <a:lin ang="1986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 latinLnBrk="0"/>
            <a:endParaRPr lang="en-US" sz="2400" dirty="0">
              <a:solidFill>
                <a:prstClr val="white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DA0B19B-CC1D-EF4F-8DAA-8C17F1D49358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10265" y="6444631"/>
            <a:ext cx="698275" cy="329184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11624737" y="6432680"/>
            <a:ext cx="3175" cy="316992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484" y="413507"/>
            <a:ext cx="10972800" cy="11582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28pt Intel Clear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485" y="1604435"/>
            <a:ext cx="10970683" cy="45677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16pt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 err="1"/>
              <a:t>14pt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24737" y="6489087"/>
            <a:ext cx="567265" cy="225767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ctr" defTabSz="609570" latinLnBrk="0"/>
            <a:fld id="{6DD6346F-5C47-B04D-A849-00D71DC52D86}" type="slidenum">
              <a:rPr lang="en-US" sz="1467">
                <a:solidFill>
                  <a:prstClr val="white"/>
                </a:solidFill>
              </a:rPr>
              <a:pPr algn="ctr" defTabSz="609570" latinLnBrk="0"/>
              <a:t>‹#›</a:t>
            </a:fld>
            <a:endParaRPr lang="en-US" sz="1467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28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  <p:sldLayoutId id="2147483714" r:id="rId19"/>
    <p:sldLayoutId id="2147483715" r:id="rId20"/>
    <p:sldLayoutId id="2147483716" r:id="rId21"/>
    <p:sldLayoutId id="2147483717" r:id="rId22"/>
    <p:sldLayoutId id="2147483718" r:id="rId23"/>
    <p:sldLayoutId id="2147483719" r:id="rId24"/>
    <p:sldLayoutId id="2147483720" r:id="rId25"/>
    <p:sldLayoutId id="2147483721" r:id="rId26"/>
    <p:sldLayoutId id="2147483722" r:id="rId27"/>
    <p:sldLayoutId id="2147483723" r:id="rId28"/>
    <p:sldLayoutId id="2147483724" r:id="rId29"/>
    <p:sldLayoutId id="2147483725" r:id="rId30"/>
    <p:sldLayoutId id="2147483726" r:id="rId31"/>
    <p:sldLayoutId id="2147483727" r:id="rId32"/>
    <p:sldLayoutId id="2147483728" r:id="rId33"/>
    <p:sldLayoutId id="2147483729" r:id="rId34"/>
    <p:sldLayoutId id="2147483730" r:id="rId35"/>
    <p:sldLayoutId id="2147483731" r:id="rId36"/>
    <p:sldLayoutId id="2147483732" r:id="rId37"/>
    <p:sldLayoutId id="2147483733" r:id="rId38"/>
    <p:sldLayoutId id="2147483734" r:id="rId3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09570" rtl="0" eaLnBrk="1" latinLnBrk="0" hangingPunct="1">
        <a:lnSpc>
          <a:spcPct val="100000"/>
        </a:lnSpc>
        <a:spcBef>
          <a:spcPct val="0"/>
        </a:spcBef>
        <a:buNone/>
        <a:defRPr sz="3733" b="0" i="0" kern="1200" spc="0" baseline="0">
          <a:solidFill>
            <a:schemeClr val="tx2"/>
          </a:solidFill>
          <a:latin typeface="Intel Clear"/>
          <a:ea typeface="Intel Clear"/>
          <a:cs typeface="Intel Clear"/>
        </a:defRPr>
      </a:lvl1pPr>
    </p:titleStyle>
    <p:bodyStyle>
      <a:lvl1pPr marL="0" indent="0" algn="l" defTabSz="609570" rtl="0" eaLnBrk="1" latinLnBrk="0" hangingPunct="1">
        <a:spcBef>
          <a:spcPts val="1600"/>
        </a:spcBef>
        <a:spcAft>
          <a:spcPts val="0"/>
        </a:spcAft>
        <a:buFont typeface="Wingdings" panose="05000000000000000000" pitchFamily="2" charset="2"/>
        <a:buNone/>
        <a:defRPr sz="24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300551" indent="-300551" algn="l" defTabSz="609570" rtl="0" eaLnBrk="1" latinLnBrk="0" hangingPunct="1">
        <a:spcBef>
          <a:spcPts val="1600"/>
        </a:spcBef>
        <a:buFont typeface="Wingdings" charset="2"/>
        <a:buChar char="§"/>
        <a:defRPr sz="2133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761962" indent="-304784" algn="l" defTabSz="609570" rtl="0" eaLnBrk="1" latinLnBrk="0" hangingPunct="1">
        <a:spcBef>
          <a:spcPts val="1067"/>
        </a:spcBef>
        <a:buFont typeface="Intel Clear" panose="020B0604020203020204" pitchFamily="34" charset="0"/>
        <a:buChar char="–"/>
        <a:defRPr sz="2133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1293220" indent="-304784" algn="l" defTabSz="609570" rtl="0" eaLnBrk="1" latinLnBrk="0" hangingPunct="1">
        <a:spcBef>
          <a:spcPct val="20000"/>
        </a:spcBef>
        <a:buFont typeface="Arial"/>
        <a:buChar char="–"/>
        <a:defRPr sz="1867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758863" indent="-304784" algn="l" defTabSz="60957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867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335263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2116" y="6345936"/>
            <a:ext cx="12192000" cy="512064"/>
          </a:xfrm>
          <a:prstGeom prst="rect">
            <a:avLst/>
          </a:prstGeom>
          <a:gradFill flip="none" rotWithShape="1">
            <a:gsLst>
              <a:gs pos="32000">
                <a:schemeClr val="tx2"/>
              </a:gs>
              <a:gs pos="95000">
                <a:srgbClr val="009FDF"/>
              </a:gs>
              <a:gs pos="78000">
                <a:srgbClr val="0071C5"/>
              </a:gs>
            </a:gsLst>
            <a:lin ang="1986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 hangingPunct="1"/>
            <a:endParaRPr lang="en-US" sz="2400" kern="1200" dirty="0">
              <a:solidFill>
                <a:prstClr val="white"/>
              </a:solidFill>
            </a:endParaRPr>
          </a:p>
        </p:txBody>
      </p:sp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86555" y="6440787"/>
            <a:ext cx="485781" cy="3201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11624737" y="6432680"/>
            <a:ext cx="3175" cy="316992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484" y="413507"/>
            <a:ext cx="10972800" cy="11582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28pt Intel Clear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485" y="1604435"/>
            <a:ext cx="10970683" cy="45677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16pt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 err="1"/>
              <a:t>14pt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67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pPr defTabSz="609570"/>
            <a:fld id="{EE2556C5-CE8C-6547-B838-EA80C61A4AF7}" type="slidenum">
              <a:rPr lang="en-US" smtClean="0">
                <a:solidFill>
                  <a:prstClr val="white"/>
                </a:solidFill>
              </a:rPr>
              <a:pPr defTabSz="60957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19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753" r:id="rId18"/>
    <p:sldLayoutId id="2147483754" r:id="rId19"/>
    <p:sldLayoutId id="2147483755" r:id="rId20"/>
    <p:sldLayoutId id="2147483756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09570" rtl="0" eaLnBrk="1" latinLnBrk="0" hangingPunct="1">
        <a:lnSpc>
          <a:spcPct val="100000"/>
        </a:lnSpc>
        <a:spcBef>
          <a:spcPct val="0"/>
        </a:spcBef>
        <a:buNone/>
        <a:defRPr sz="3733" b="0" i="0" kern="1200" spc="0" baseline="0">
          <a:solidFill>
            <a:schemeClr val="tx2"/>
          </a:solidFill>
          <a:latin typeface="Intel Clear"/>
          <a:ea typeface="Intel Clear"/>
          <a:cs typeface="Intel Clear"/>
        </a:defRPr>
      </a:lvl1pPr>
    </p:titleStyle>
    <p:bodyStyle>
      <a:lvl1pPr marL="0" indent="0" algn="l" defTabSz="609570" rtl="0" eaLnBrk="1" latinLnBrk="0" hangingPunct="1">
        <a:spcBef>
          <a:spcPts val="1600"/>
        </a:spcBef>
        <a:spcAft>
          <a:spcPts val="0"/>
        </a:spcAft>
        <a:buFont typeface="Wingdings" panose="05000000000000000000" pitchFamily="2" charset="2"/>
        <a:buNone/>
        <a:defRPr sz="24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300551" indent="-300551" algn="l" defTabSz="609570" rtl="0" eaLnBrk="1" latinLnBrk="0" hangingPunct="1">
        <a:spcBef>
          <a:spcPts val="1600"/>
        </a:spcBef>
        <a:buFont typeface="Wingdings" charset="2"/>
        <a:buChar char="§"/>
        <a:defRPr sz="2133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761962" indent="-304784" algn="l" defTabSz="609570" rtl="0" eaLnBrk="1" latinLnBrk="0" hangingPunct="1">
        <a:spcBef>
          <a:spcPts val="1067"/>
        </a:spcBef>
        <a:buFont typeface="Intel Clear" panose="020B0604020203020204" pitchFamily="34" charset="0"/>
        <a:buChar char="–"/>
        <a:defRPr sz="2133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1293220" indent="-304784" algn="l" defTabSz="609570" rtl="0" eaLnBrk="1" latinLnBrk="0" hangingPunct="1">
        <a:spcBef>
          <a:spcPct val="20000"/>
        </a:spcBef>
        <a:buFont typeface="Arial"/>
        <a:buChar char="–"/>
        <a:defRPr sz="1867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758863" indent="-304784" algn="l" defTabSz="60957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867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335263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9.xml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chemeClr val="tx2"/>
            </a:gs>
            <a:gs pos="77000">
              <a:srgbClr val="009FDF">
                <a:alpha val="89000"/>
              </a:srgbClr>
            </a:gs>
            <a:gs pos="55000">
              <a:srgbClr val="0071C5"/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68444" y="3215697"/>
            <a:ext cx="7169162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 latinLnBrk="1">
              <a:lnSpc>
                <a:spcPct val="90000"/>
              </a:lnSpc>
            </a:pPr>
            <a:r>
              <a:rPr lang="en-US" altLang="ko-KR" sz="5400" b="1" spc="-1" dirty="0">
                <a:solidFill>
                  <a:prstClr val="white"/>
                </a:solidFill>
                <a:uFill>
                  <a:solidFill>
                    <a:srgbClr val="FFFFFF"/>
                  </a:solidFill>
                </a:uFill>
                <a:latin typeface="Intel Clear"/>
                <a:sym typeface="Intel Clear"/>
              </a:rPr>
              <a:t>Python </a:t>
            </a:r>
            <a:r>
              <a:rPr lang="ko-KR" altLang="en-US" sz="5400" b="1" spc="-1" dirty="0">
                <a:solidFill>
                  <a:prstClr val="white"/>
                </a:solidFill>
                <a:uFill>
                  <a:solidFill>
                    <a:srgbClr val="FFFFFF"/>
                  </a:solidFill>
                </a:uFill>
                <a:latin typeface="Intel Clear"/>
                <a:sym typeface="Intel Clear"/>
              </a:rPr>
              <a:t>코딩 연습</a:t>
            </a:r>
            <a:endParaRPr lang="en-US" sz="5400" b="1" dirty="0">
              <a:solidFill>
                <a:prstClr val="white"/>
              </a:solidFill>
              <a:latin typeface="Intel Clear"/>
              <a:ea typeface="Intel Clear"/>
              <a:cs typeface="Intel Clear Pro" panose="020B0804020202060201" pitchFamily="34" charset="0"/>
              <a:sym typeface="Intel Clear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576" y="503465"/>
            <a:ext cx="2652201" cy="1250315"/>
          </a:xfrm>
          <a:prstGeom prst="rect">
            <a:avLst/>
          </a:prstGeom>
        </p:spPr>
      </p:pic>
      <p:sp>
        <p:nvSpPr>
          <p:cNvPr id="5" name="CustomShape 2">
            <a:extLst>
              <a:ext uri="{FF2B5EF4-FFF2-40B4-BE49-F238E27FC236}">
                <a16:creationId xmlns:a16="http://schemas.microsoft.com/office/drawing/2014/main" id="{7D5B3CCA-D6C2-4425-B07D-01664A856633}"/>
              </a:ext>
            </a:extLst>
          </p:cNvPr>
          <p:cNvSpPr/>
          <p:nvPr/>
        </p:nvSpPr>
        <p:spPr>
          <a:xfrm>
            <a:off x="3461611" y="5445285"/>
            <a:ext cx="5037480" cy="94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 defTabSz="914377" latinLnBrk="1"/>
            <a:endParaRPr lang="en-US" sz="2000" spc="-1" dirty="0">
              <a:solidFill>
                <a:prstClr val="white"/>
              </a:solidFill>
              <a:uFill>
                <a:solidFill>
                  <a:srgbClr val="FFFFFF"/>
                </a:solidFill>
              </a:uFill>
              <a:latin typeface="Arial"/>
              <a:sym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175604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6A59D1-44AA-4D81-A5B2-178D7A2D9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75" y="971550"/>
            <a:ext cx="11744325" cy="446676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1833F-9FEF-43A3-83E6-02430880A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1A4A-FD8B-4866-B0ED-CDBEEFF7F3D3}" type="slidenum">
              <a:rPr lang="ko-KR" altLang="en-US" smtClean="0">
                <a:solidFill>
                  <a:prstClr val="white"/>
                </a:solidFill>
              </a:rPr>
              <a:pPr/>
              <a:t>10</a:t>
            </a:fld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715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5BDFF-C858-4705-BD7F-8482756DC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Example 1 :  </a:t>
            </a:r>
            <a:br>
              <a:rPr lang="en-US" altLang="ko-KR" sz="2800" dirty="0"/>
            </a:br>
            <a:r>
              <a:rPr lang="ko-KR" altLang="en-US" sz="2800" b="1" dirty="0"/>
              <a:t>직육면체의 부피를 구해보자</a:t>
            </a:r>
            <a:br>
              <a:rPr lang="ko-KR" altLang="en-US" sz="2800" b="1" dirty="0"/>
            </a:br>
            <a:endParaRPr lang="ko-KR" alt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97120-5480-4EA4-AC1A-575642C5D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850" y="1736811"/>
            <a:ext cx="9334500" cy="2265320"/>
          </a:xfrm>
        </p:spPr>
        <p:txBody>
          <a:bodyPr/>
          <a:lstStyle/>
          <a:p>
            <a:r>
              <a:rPr lang="en-US" altLang="ko-KR" dirty="0"/>
              <a:t># </a:t>
            </a:r>
            <a:r>
              <a:rPr lang="ko-KR" altLang="en-US" dirty="0"/>
              <a:t>변수 설정 </a:t>
            </a:r>
          </a:p>
          <a:p>
            <a:r>
              <a:rPr lang="en-US" altLang="ko-KR" dirty="0"/>
              <a:t>length = 5</a:t>
            </a:r>
          </a:p>
          <a:p>
            <a:r>
              <a:rPr lang="en-US" altLang="ko-KR" dirty="0"/>
              <a:t>height = 5</a:t>
            </a:r>
          </a:p>
          <a:p>
            <a:r>
              <a:rPr lang="en-US" altLang="ko-KR" dirty="0"/>
              <a:t>width = 20</a:t>
            </a:r>
          </a:p>
          <a:p>
            <a:r>
              <a:rPr lang="en-US" altLang="ko-KR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0981C-50A8-45B1-AF8C-5508630F2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1A4A-FD8B-4866-B0ED-CDBEEFF7F3D3}" type="slidenum">
              <a:rPr lang="ko-KR" altLang="en-US" smtClean="0">
                <a:solidFill>
                  <a:prstClr val="white"/>
                </a:solidFill>
              </a:rPr>
              <a:pPr/>
              <a:t>11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B7BBAC-13A2-4ECE-AFE1-865B8A178167}"/>
              </a:ext>
            </a:extLst>
          </p:cNvPr>
          <p:cNvSpPr/>
          <p:nvPr/>
        </p:nvSpPr>
        <p:spPr>
          <a:xfrm>
            <a:off x="973555" y="423901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609570">
              <a:spcBef>
                <a:spcPts val="1600"/>
              </a:spcBef>
            </a:pPr>
            <a:r>
              <a:rPr lang="en-US" altLang="ko-KR" sz="2400" dirty="0">
                <a:cs typeface="Intel Clear" panose="020B0604020203020204" pitchFamily="34" charset="0"/>
              </a:rPr>
              <a:t># </a:t>
            </a:r>
            <a:r>
              <a:rPr lang="ko-KR" altLang="en-US" sz="2400" dirty="0">
                <a:cs typeface="Intel Clear" panose="020B0604020203020204" pitchFamily="34" charset="0"/>
              </a:rPr>
              <a:t>계산식및 프린트</a:t>
            </a:r>
            <a:endParaRPr lang="en-US" altLang="ko-KR" sz="2400" dirty="0">
              <a:cs typeface="Intel Clear" panose="020B0604020203020204" pitchFamily="34" charset="0"/>
            </a:endParaRPr>
          </a:p>
          <a:p>
            <a:r>
              <a:rPr lang="en-US" altLang="ko-KR" sz="2400" dirty="0">
                <a:cs typeface="Intel Clear" panose="020B0604020203020204" pitchFamily="34" charset="0"/>
              </a:rPr>
              <a:t>volume</a:t>
            </a:r>
            <a:r>
              <a:rPr lang="en-US" altLang="ko-KR" dirty="0"/>
              <a:t> </a:t>
            </a:r>
            <a:r>
              <a:rPr lang="en-US" altLang="ko-KR" sz="2400" dirty="0">
                <a:cs typeface="Intel Clear" panose="020B0604020203020204" pitchFamily="34" charset="0"/>
              </a:rPr>
              <a:t>= length*width*height</a:t>
            </a:r>
          </a:p>
          <a:p>
            <a:r>
              <a:rPr lang="en-US" altLang="ko-KR" sz="2400" dirty="0">
                <a:cs typeface="Intel Clear" panose="020B0604020203020204" pitchFamily="34" charset="0"/>
              </a:rPr>
              <a:t>print('</a:t>
            </a:r>
            <a:r>
              <a:rPr lang="ko-KR" altLang="en-US" sz="2400" dirty="0">
                <a:cs typeface="Intel Clear" panose="020B0604020203020204" pitchFamily="34" charset="0"/>
              </a:rPr>
              <a:t>직육면체의 부피 </a:t>
            </a:r>
            <a:r>
              <a:rPr lang="en-US" altLang="ko-KR" sz="2400" dirty="0">
                <a:cs typeface="Intel Clear" panose="020B0604020203020204" pitchFamily="34" charset="0"/>
              </a:rPr>
              <a:t>: %</a:t>
            </a:r>
            <a:r>
              <a:rPr lang="en-US" altLang="ko-KR" sz="2400" dirty="0" err="1">
                <a:cs typeface="Intel Clear" panose="020B0604020203020204" pitchFamily="34" charset="0"/>
              </a:rPr>
              <a:t>d'%volume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292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5BDFF-C858-4705-BD7F-8482756DC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84" y="413507"/>
            <a:ext cx="11584516" cy="1158240"/>
          </a:xfrm>
        </p:spPr>
        <p:txBody>
          <a:bodyPr/>
          <a:lstStyle/>
          <a:p>
            <a:r>
              <a:rPr lang="en-US" altLang="ko-KR" sz="2800" dirty="0"/>
              <a:t>Example 2 :  </a:t>
            </a:r>
            <a:br>
              <a:rPr lang="en-US" altLang="ko-KR" sz="2800" dirty="0"/>
            </a:br>
            <a:r>
              <a:rPr lang="en-US" altLang="ko-KR" sz="2800" b="1" dirty="0"/>
              <a:t>for </a:t>
            </a:r>
            <a:r>
              <a:rPr lang="ko-KR" altLang="en-US" sz="2800" b="1" dirty="0"/>
              <a:t>를 사용해서 암컷 개를 찾으세요</a:t>
            </a:r>
            <a:r>
              <a:rPr lang="en-US" altLang="ko-KR" sz="2800" b="1" dirty="0"/>
              <a:t>. and</a:t>
            </a:r>
            <a:r>
              <a:rPr lang="ko-KR" altLang="en-US" sz="2800" b="1" dirty="0"/>
              <a:t>를 사용 일치하는것을 찾습니다</a:t>
            </a:r>
            <a:r>
              <a:rPr lang="en-US" altLang="ko-KR" sz="2800" b="1" dirty="0"/>
              <a:t>.</a:t>
            </a:r>
            <a:endParaRPr lang="ko-KR" alt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97120-5480-4EA4-AC1A-575642C5D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850" y="1736811"/>
            <a:ext cx="10737182" cy="1327231"/>
          </a:xfrm>
        </p:spPr>
        <p:txBody>
          <a:bodyPr/>
          <a:lstStyle/>
          <a:p>
            <a:r>
              <a:rPr lang="en-US" altLang="ko-KR" dirty="0"/>
              <a:t>suspects = [['</a:t>
            </a:r>
            <a:r>
              <a:rPr lang="ko-KR" altLang="en-US" dirty="0"/>
              <a:t>낙타</a:t>
            </a:r>
            <a:r>
              <a:rPr lang="en-US" altLang="ko-KR" dirty="0"/>
              <a:t>', '</a:t>
            </a:r>
            <a:r>
              <a:rPr lang="ko-KR" altLang="en-US" dirty="0"/>
              <a:t>포유류</a:t>
            </a:r>
            <a:r>
              <a:rPr lang="en-US" altLang="ko-KR" dirty="0"/>
              <a:t>','</a:t>
            </a:r>
            <a:r>
              <a:rPr lang="ko-KR" altLang="en-US" dirty="0"/>
              <a:t>암컷</a:t>
            </a:r>
            <a:r>
              <a:rPr lang="en-US" altLang="ko-KR" dirty="0"/>
              <a:t>'], ['</a:t>
            </a:r>
            <a:r>
              <a:rPr lang="ko-KR" altLang="en-US" dirty="0"/>
              <a:t>상어</a:t>
            </a:r>
            <a:r>
              <a:rPr lang="en-US" altLang="ko-KR" dirty="0"/>
              <a:t>','</a:t>
            </a:r>
            <a:r>
              <a:rPr lang="ko-KR" altLang="en-US" dirty="0"/>
              <a:t>어류</a:t>
            </a:r>
            <a:r>
              <a:rPr lang="en-US" altLang="ko-KR" dirty="0"/>
              <a:t>','</a:t>
            </a:r>
            <a:r>
              <a:rPr lang="ko-KR" altLang="en-US" dirty="0"/>
              <a:t>숫컷</a:t>
            </a:r>
            <a:r>
              <a:rPr lang="en-US" altLang="ko-KR" dirty="0"/>
              <a:t>'], ['</a:t>
            </a:r>
            <a:r>
              <a:rPr lang="ko-KR" altLang="en-US" dirty="0"/>
              <a:t>푸들</a:t>
            </a:r>
            <a:r>
              <a:rPr lang="en-US" altLang="ko-KR" dirty="0"/>
              <a:t>','</a:t>
            </a:r>
            <a:r>
              <a:rPr lang="ko-KR" altLang="en-US" dirty="0"/>
              <a:t>개</a:t>
            </a:r>
            <a:r>
              <a:rPr lang="en-US" altLang="ko-KR" dirty="0"/>
              <a:t>','</a:t>
            </a:r>
            <a:r>
              <a:rPr lang="ko-KR" altLang="en-US" dirty="0"/>
              <a:t>암컷</a:t>
            </a:r>
            <a:r>
              <a:rPr lang="en-US" altLang="ko-KR" dirty="0"/>
              <a:t>']]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0981C-50A8-45B1-AF8C-5508630F2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1A4A-FD8B-4866-B0ED-CDBEEFF7F3D3}" type="slidenum">
              <a:rPr lang="ko-KR" altLang="en-US" smtClean="0">
                <a:solidFill>
                  <a:prstClr val="white"/>
                </a:solidFill>
              </a:rPr>
              <a:pPr/>
              <a:t>12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B7BBAC-13A2-4ECE-AFE1-865B8A178167}"/>
              </a:ext>
            </a:extLst>
          </p:cNvPr>
          <p:cNvSpPr/>
          <p:nvPr/>
        </p:nvSpPr>
        <p:spPr>
          <a:xfrm>
            <a:off x="1085849" y="3064042"/>
            <a:ext cx="10737181" cy="1610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70">
              <a:spcBef>
                <a:spcPts val="1600"/>
              </a:spcBef>
            </a:pPr>
            <a:r>
              <a:rPr lang="en-US" altLang="ko-KR" sz="2400" dirty="0">
                <a:cs typeface="Intel Clear" panose="020B0604020203020204" pitchFamily="34" charset="0"/>
              </a:rPr>
              <a:t>for suspect in suspects:</a:t>
            </a:r>
          </a:p>
          <a:p>
            <a:pPr defTabSz="609570">
              <a:spcBef>
                <a:spcPts val="1600"/>
              </a:spcBef>
            </a:pPr>
            <a:r>
              <a:rPr lang="en-US" altLang="ko-KR" sz="2400" dirty="0">
                <a:cs typeface="Intel Clear" panose="020B0604020203020204" pitchFamily="34" charset="0"/>
              </a:rPr>
              <a:t>    if suspect[1] == '</a:t>
            </a:r>
            <a:r>
              <a:rPr lang="ko-KR" altLang="en-US" sz="2400" dirty="0">
                <a:cs typeface="Intel Clear" panose="020B0604020203020204" pitchFamily="34" charset="0"/>
              </a:rPr>
              <a:t>개</a:t>
            </a:r>
            <a:r>
              <a:rPr lang="en-US" altLang="ko-KR" sz="2400" dirty="0">
                <a:cs typeface="Intel Clear" panose="020B0604020203020204" pitchFamily="34" charset="0"/>
              </a:rPr>
              <a:t>' and suspect[2] =='</a:t>
            </a:r>
            <a:r>
              <a:rPr lang="ko-KR" altLang="en-US" sz="2400" dirty="0">
                <a:cs typeface="Intel Clear" panose="020B0604020203020204" pitchFamily="34" charset="0"/>
              </a:rPr>
              <a:t>암컷</a:t>
            </a:r>
            <a:r>
              <a:rPr lang="en-US" altLang="ko-KR" sz="2400" dirty="0">
                <a:cs typeface="Intel Clear" panose="020B0604020203020204" pitchFamily="34" charset="0"/>
              </a:rPr>
              <a:t>':</a:t>
            </a:r>
          </a:p>
          <a:p>
            <a:pPr defTabSz="609570">
              <a:spcBef>
                <a:spcPts val="1600"/>
              </a:spcBef>
            </a:pPr>
            <a:r>
              <a:rPr lang="en-US" altLang="ko-KR" sz="2400" dirty="0">
                <a:cs typeface="Intel Clear" panose="020B0604020203020204" pitchFamily="34" charset="0"/>
              </a:rPr>
              <a:t>        print('</a:t>
            </a:r>
            <a:r>
              <a:rPr lang="ko-KR" altLang="en-US" sz="2400" dirty="0">
                <a:cs typeface="Intel Clear" panose="020B0604020203020204" pitchFamily="34" charset="0"/>
              </a:rPr>
              <a:t>범인은</a:t>
            </a:r>
            <a:r>
              <a:rPr lang="en-US" altLang="ko-KR" sz="2400" dirty="0">
                <a:cs typeface="Intel Clear" panose="020B0604020203020204" pitchFamily="34" charset="0"/>
              </a:rPr>
              <a:t>', suspect[0], '</a:t>
            </a:r>
            <a:r>
              <a:rPr lang="ko-KR" altLang="en-US" sz="2400" dirty="0">
                <a:cs typeface="Intel Clear" panose="020B0604020203020204" pitchFamily="34" charset="0"/>
              </a:rPr>
              <a:t>입니다</a:t>
            </a:r>
            <a:r>
              <a:rPr lang="en-US" altLang="ko-KR" sz="2400" dirty="0">
                <a:cs typeface="Intel Clear" panose="020B0604020203020204" pitchFamily="34" charset="0"/>
              </a:rPr>
              <a:t>')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326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5BDFF-C858-4705-BD7F-8482756DC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Example 3 :  </a:t>
            </a:r>
            <a:br>
              <a:rPr lang="en-US" altLang="ko-KR" sz="2800" dirty="0"/>
            </a:br>
            <a:r>
              <a:rPr lang="ko-KR" altLang="en-US" sz="2800" b="1" dirty="0"/>
              <a:t>연이율구하기</a:t>
            </a:r>
            <a:br>
              <a:rPr lang="ko-KR" altLang="en-US" sz="2800" b="1" dirty="0"/>
            </a:br>
            <a:endParaRPr lang="ko-KR" alt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97120-5480-4EA4-AC1A-575642C5D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07" y="1418661"/>
            <a:ext cx="10972799" cy="4020678"/>
          </a:xfrm>
        </p:spPr>
        <p:txBody>
          <a:bodyPr/>
          <a:lstStyle/>
          <a:p>
            <a:r>
              <a:rPr lang="ko-KR" altLang="en-US" sz="1400" dirty="0"/>
              <a:t> </a:t>
            </a:r>
            <a:r>
              <a:rPr lang="en-US" altLang="ko-KR" sz="1400" dirty="0"/>
              <a:t>2017</a:t>
            </a:r>
            <a:r>
              <a:rPr lang="ko-KR" altLang="en-US" sz="1400" dirty="0"/>
              <a:t>년 </a:t>
            </a:r>
            <a:r>
              <a:rPr lang="en-US" altLang="ko-KR" sz="1400" dirty="0"/>
              <a:t>7</a:t>
            </a:r>
            <a:r>
              <a:rPr lang="ko-KR" altLang="en-US" sz="1400" dirty="0"/>
              <a:t>월 </a:t>
            </a:r>
            <a:r>
              <a:rPr lang="en-US" altLang="ko-KR" sz="1400" dirty="0"/>
              <a:t>2</a:t>
            </a:r>
            <a:r>
              <a:rPr lang="ko-KR" altLang="en-US" sz="1400" dirty="0"/>
              <a:t>일 연이율 </a:t>
            </a:r>
            <a:r>
              <a:rPr lang="en-US" altLang="ko-KR" sz="1400" dirty="0"/>
              <a:t>3% </a:t>
            </a:r>
            <a:r>
              <a:rPr lang="ko-KR" altLang="en-US" sz="1400" dirty="0"/>
              <a:t>계좌를 생성하여 </a:t>
            </a:r>
            <a:r>
              <a:rPr lang="en-US" altLang="ko-KR" sz="1400" dirty="0"/>
              <a:t>5000</a:t>
            </a:r>
            <a:r>
              <a:rPr lang="ko-KR" altLang="en-US" sz="1400" dirty="0"/>
              <a:t>원을 입금한 경우</a:t>
            </a:r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2018</a:t>
            </a:r>
            <a:r>
              <a:rPr lang="ko-KR" altLang="en-US" sz="1400" dirty="0"/>
              <a:t>년 </a:t>
            </a:r>
            <a:r>
              <a:rPr lang="en-US" altLang="ko-KR" sz="1400" dirty="0"/>
              <a:t>7</a:t>
            </a:r>
            <a:r>
              <a:rPr lang="ko-KR" altLang="en-US" sz="1400" dirty="0"/>
              <a:t>월 </a:t>
            </a:r>
            <a:r>
              <a:rPr lang="en-US" altLang="ko-KR" sz="1400" dirty="0"/>
              <a:t>2</a:t>
            </a:r>
            <a:r>
              <a:rPr lang="ko-KR" altLang="en-US" sz="1400" dirty="0"/>
              <a:t>일 계좌 총액을 계산하여 출력하는 프로그램을 작성하십시오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</a:t>
            </a:r>
            <a:r>
              <a:rPr lang="ko-KR" altLang="en-US" sz="1400" dirty="0"/>
              <a:t>프로그램에서 입금액을 위한 변수</a:t>
            </a:r>
            <a:r>
              <a:rPr lang="en-US" altLang="ko-KR" sz="1400" dirty="0"/>
              <a:t>, </a:t>
            </a:r>
            <a:r>
              <a:rPr lang="ko-KR" altLang="en-US" sz="1400" dirty="0"/>
              <a:t>연이율을 위한 변수를 만들어 사용하십시오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위의 프로그램을  입금액과 연이율을 입력받아 총액을 출력하도록 변경하십시오</a:t>
            </a:r>
            <a:r>
              <a:rPr lang="en-US" altLang="ko-KR" sz="1400" dirty="0"/>
              <a:t>.</a:t>
            </a:r>
            <a:r>
              <a:rPr lang="ko-KR" altLang="en-US" sz="1400" dirty="0"/>
              <a:t> 다음은 입금액과 연이율의 입력예입니다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===============================</a:t>
            </a:r>
          </a:p>
          <a:p>
            <a:r>
              <a:rPr lang="ko-KR" altLang="en-US" sz="1400" dirty="0"/>
              <a:t>입금액</a:t>
            </a:r>
            <a:r>
              <a:rPr lang="en-US" altLang="ko-KR" sz="1400" dirty="0"/>
              <a:t>(</a:t>
            </a:r>
            <a:r>
              <a:rPr lang="ko-KR" altLang="en-US" sz="1400" dirty="0"/>
              <a:t>원</a:t>
            </a:r>
            <a:r>
              <a:rPr lang="en-US" altLang="ko-KR" sz="1400" dirty="0"/>
              <a:t>), </a:t>
            </a:r>
            <a:r>
              <a:rPr lang="ko-KR" altLang="en-US" sz="1400" dirty="0"/>
              <a:t>연이율</a:t>
            </a:r>
            <a:r>
              <a:rPr lang="en-US" altLang="ko-KR" sz="1400" dirty="0"/>
              <a:t>(%):: 5000, 3</a:t>
            </a:r>
          </a:p>
          <a:p>
            <a:r>
              <a:rPr lang="en-US" altLang="ko-KR" sz="1400" dirty="0"/>
              <a:t>===============================</a:t>
            </a:r>
          </a:p>
          <a:p>
            <a:r>
              <a:rPr lang="en-US" altLang="ko-KR" sz="1400" dirty="0"/>
              <a:t>5150.0</a:t>
            </a:r>
          </a:p>
          <a:p>
            <a:r>
              <a:rPr lang="en-US" altLang="ko-KR" sz="14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0981C-50A8-45B1-AF8C-5508630F2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1A4A-FD8B-4866-B0ED-CDBEEFF7F3D3}" type="slidenum">
              <a:rPr lang="ko-KR" altLang="en-US" smtClean="0">
                <a:solidFill>
                  <a:prstClr val="white"/>
                </a:solidFill>
              </a:rPr>
              <a:pPr/>
              <a:t>13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B7BBAC-13A2-4ECE-AFE1-865B8A178167}"/>
              </a:ext>
            </a:extLst>
          </p:cNvPr>
          <p:cNvSpPr/>
          <p:nvPr/>
        </p:nvSpPr>
        <p:spPr>
          <a:xfrm>
            <a:off x="3059530" y="4899746"/>
            <a:ext cx="7938756" cy="1036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70">
              <a:spcBef>
                <a:spcPts val="1600"/>
              </a:spcBef>
            </a:pPr>
            <a:r>
              <a:rPr lang="en-US" altLang="ko-KR" sz="2400" dirty="0">
                <a:cs typeface="Intel Clear" panose="020B0604020203020204" pitchFamily="34" charset="0"/>
              </a:rPr>
              <a:t>money, ratio = eval(input('</a:t>
            </a:r>
            <a:r>
              <a:rPr lang="ko-KR" altLang="en-US" sz="2400" dirty="0">
                <a:cs typeface="Intel Clear" panose="020B0604020203020204" pitchFamily="34" charset="0"/>
              </a:rPr>
              <a:t>입금액</a:t>
            </a:r>
            <a:r>
              <a:rPr lang="en-US" altLang="ko-KR" sz="2400" dirty="0">
                <a:cs typeface="Intel Clear" panose="020B0604020203020204" pitchFamily="34" charset="0"/>
              </a:rPr>
              <a:t>(</a:t>
            </a:r>
            <a:r>
              <a:rPr lang="ko-KR" altLang="en-US" sz="2400" dirty="0">
                <a:cs typeface="Intel Clear" panose="020B0604020203020204" pitchFamily="34" charset="0"/>
              </a:rPr>
              <a:t>원</a:t>
            </a:r>
            <a:r>
              <a:rPr lang="en-US" altLang="ko-KR" sz="2400" dirty="0">
                <a:cs typeface="Intel Clear" panose="020B0604020203020204" pitchFamily="34" charset="0"/>
              </a:rPr>
              <a:t>), </a:t>
            </a:r>
            <a:r>
              <a:rPr lang="ko-KR" altLang="en-US" sz="2400" dirty="0">
                <a:cs typeface="Intel Clear" panose="020B0604020203020204" pitchFamily="34" charset="0"/>
              </a:rPr>
              <a:t>연이율</a:t>
            </a:r>
            <a:r>
              <a:rPr lang="en-US" altLang="ko-KR" sz="2400" dirty="0">
                <a:cs typeface="Intel Clear" panose="020B0604020203020204" pitchFamily="34" charset="0"/>
              </a:rPr>
              <a:t>(%)::'))</a:t>
            </a:r>
          </a:p>
          <a:p>
            <a:pPr defTabSz="609570">
              <a:spcBef>
                <a:spcPts val="1600"/>
              </a:spcBef>
            </a:pPr>
            <a:r>
              <a:rPr lang="en-US" altLang="ko-KR" sz="2400" dirty="0">
                <a:cs typeface="Intel Clear" panose="020B0604020203020204" pitchFamily="34" charset="0"/>
              </a:rPr>
              <a:t>print(money*(1+(1/100)*ratio))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52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5BDFF-C858-4705-BD7F-8482756DC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Example 4 :  </a:t>
            </a:r>
            <a:br>
              <a:rPr lang="en-US" altLang="ko-KR" sz="2800" dirty="0"/>
            </a:br>
            <a:r>
              <a:rPr lang="ko-KR" altLang="en-US" sz="2800" b="1" dirty="0"/>
              <a:t>삼각형 넓이를 구하시오</a:t>
            </a:r>
            <a:br>
              <a:rPr lang="ko-KR" altLang="en-US" sz="2800" b="1" dirty="0"/>
            </a:br>
            <a:endParaRPr lang="ko-KR" alt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97120-5480-4EA4-AC1A-575642C5D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07" y="1418661"/>
            <a:ext cx="10972799" cy="4020678"/>
          </a:xfrm>
        </p:spPr>
        <p:txBody>
          <a:bodyPr/>
          <a:lstStyle/>
          <a:p>
            <a:r>
              <a:rPr lang="ko-KR" altLang="en-US" sz="2000" dirty="0"/>
              <a:t>삼각형의 세변의 길이가 각각 </a:t>
            </a:r>
            <a:r>
              <a:rPr lang="en-US" altLang="ko-KR" sz="2000" dirty="0"/>
              <a:t>3, 4, 5 </a:t>
            </a:r>
            <a:r>
              <a:rPr lang="ko-KR" altLang="en-US" sz="2000" dirty="0"/>
              <a:t>인경우  넓이는  다음과 같이 계산 합니다</a:t>
            </a:r>
            <a:r>
              <a:rPr lang="en-US" altLang="ko-KR" sz="2000" dirty="0"/>
              <a:t>. </a:t>
            </a:r>
          </a:p>
          <a:p>
            <a:r>
              <a:rPr lang="en-US" altLang="ko-KR" sz="2000" dirty="0"/>
              <a:t>	x = (3 + 4 + 5)/2</a:t>
            </a:r>
          </a:p>
          <a:p>
            <a:r>
              <a:rPr lang="en-US" altLang="ko-KR" sz="2000" dirty="0"/>
              <a:t>        </a:t>
            </a:r>
            <a:r>
              <a:rPr lang="ko-KR" altLang="en-US" sz="2000" dirty="0"/>
              <a:t>넒이는   </a:t>
            </a:r>
            <a:r>
              <a:rPr lang="en-US" altLang="ko-KR" sz="2000" dirty="0"/>
              <a:t>x(x-3)(x-4)(x-5)  </a:t>
            </a:r>
            <a:r>
              <a:rPr lang="ko-KR" altLang="en-US" sz="2000" dirty="0"/>
              <a:t>의 양의 제곱근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샘플 입력 </a:t>
            </a:r>
            <a:r>
              <a:rPr lang="en-US" altLang="ko-KR" sz="2000" dirty="0"/>
              <a:t>: 3,4,5</a:t>
            </a:r>
          </a:p>
          <a:p>
            <a:r>
              <a:rPr lang="ko-KR" altLang="en-US" sz="2000" dirty="0"/>
              <a:t>샘플 출력 </a:t>
            </a:r>
            <a:r>
              <a:rPr lang="en-US" altLang="ko-KR" sz="2000" dirty="0"/>
              <a:t>: 6.0</a:t>
            </a:r>
          </a:p>
          <a:p>
            <a:endParaRPr lang="en-US" altLang="ko-KR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0981C-50A8-45B1-AF8C-5508630F2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1A4A-FD8B-4866-B0ED-CDBEEFF7F3D3}" type="slidenum">
              <a:rPr lang="ko-KR" altLang="en-US" smtClean="0">
                <a:solidFill>
                  <a:prstClr val="white"/>
                </a:solidFill>
              </a:rPr>
              <a:pPr/>
              <a:t>14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B7BBAC-13A2-4ECE-AFE1-865B8A178167}"/>
              </a:ext>
            </a:extLst>
          </p:cNvPr>
          <p:cNvSpPr/>
          <p:nvPr/>
        </p:nvSpPr>
        <p:spPr>
          <a:xfrm>
            <a:off x="3641528" y="3750714"/>
            <a:ext cx="7938756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70">
              <a:spcBef>
                <a:spcPts val="1600"/>
              </a:spcBef>
            </a:pPr>
            <a:r>
              <a:rPr lang="en-US" altLang="ko-KR" sz="2400" dirty="0" err="1">
                <a:cs typeface="Intel Clear" panose="020B0604020203020204" pitchFamily="34" charset="0"/>
              </a:rPr>
              <a:t>a,b,c</a:t>
            </a:r>
            <a:r>
              <a:rPr lang="en-US" altLang="ko-KR" sz="2400" dirty="0">
                <a:cs typeface="Intel Clear" panose="020B0604020203020204" pitchFamily="34" charset="0"/>
              </a:rPr>
              <a:t> = eval(input())</a:t>
            </a:r>
          </a:p>
          <a:p>
            <a:pPr defTabSz="609570">
              <a:spcBef>
                <a:spcPts val="1600"/>
              </a:spcBef>
            </a:pPr>
            <a:r>
              <a:rPr lang="en-US" altLang="ko-KR" sz="2400" dirty="0">
                <a:cs typeface="Intel Clear" panose="020B0604020203020204" pitchFamily="34" charset="0"/>
              </a:rPr>
              <a:t>x = (</a:t>
            </a:r>
            <a:r>
              <a:rPr lang="en-US" altLang="ko-KR" sz="2400" dirty="0" err="1">
                <a:cs typeface="Intel Clear" panose="020B0604020203020204" pitchFamily="34" charset="0"/>
              </a:rPr>
              <a:t>a+b+c</a:t>
            </a:r>
            <a:r>
              <a:rPr lang="en-US" altLang="ko-KR" sz="2400" dirty="0">
                <a:cs typeface="Intel Clear" panose="020B0604020203020204" pitchFamily="34" charset="0"/>
              </a:rPr>
              <a:t>)/2</a:t>
            </a:r>
          </a:p>
          <a:p>
            <a:pPr defTabSz="609570">
              <a:spcBef>
                <a:spcPts val="1600"/>
              </a:spcBef>
            </a:pPr>
            <a:r>
              <a:rPr lang="en-US" altLang="ko-KR" sz="2400" dirty="0">
                <a:cs typeface="Intel Clear" panose="020B0604020203020204" pitchFamily="34" charset="0"/>
              </a:rPr>
              <a:t>area = (x*(x-a)*(x-b)*(</a:t>
            </a:r>
            <a:r>
              <a:rPr lang="en-US" altLang="ko-KR" sz="2400" dirty="0" err="1">
                <a:cs typeface="Intel Clear" panose="020B0604020203020204" pitchFamily="34" charset="0"/>
              </a:rPr>
              <a:t>x-c</a:t>
            </a:r>
            <a:r>
              <a:rPr lang="en-US" altLang="ko-KR" sz="2400" dirty="0">
                <a:cs typeface="Intel Clear" panose="020B0604020203020204" pitchFamily="34" charset="0"/>
              </a:rPr>
              <a:t>))**(0.5)</a:t>
            </a:r>
          </a:p>
          <a:p>
            <a:pPr defTabSz="609570">
              <a:spcBef>
                <a:spcPts val="1600"/>
              </a:spcBef>
            </a:pPr>
            <a:r>
              <a:rPr lang="en-US" altLang="ko-KR" sz="2400" dirty="0">
                <a:cs typeface="Intel Clear" panose="020B0604020203020204" pitchFamily="34" charset="0"/>
              </a:rPr>
              <a:t>print(area)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208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5BDFF-C858-4705-BD7F-8482756DC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Example 5 :  </a:t>
            </a:r>
            <a:br>
              <a:rPr lang="en-US" altLang="ko-KR" sz="2800" dirty="0"/>
            </a:br>
            <a:r>
              <a:rPr lang="en-US" altLang="ko-KR" sz="2800" b="1" dirty="0"/>
              <a:t>random</a:t>
            </a:r>
            <a:r>
              <a:rPr lang="ko-KR" altLang="en-US" sz="2800" b="1" dirty="0"/>
              <a:t>을 이용해서 중복되지 않는 카드 두 장을 뽑도록 빈칸을 채우세요</a:t>
            </a:r>
            <a:r>
              <a:rPr lang="en-US" altLang="ko-KR" sz="2800" b="1" dirty="0"/>
              <a:t>.</a:t>
            </a:r>
            <a:br>
              <a:rPr lang="ko-KR" altLang="en-US" sz="2800" b="1" dirty="0"/>
            </a:br>
            <a:endParaRPr lang="ko-KR" alt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97120-5480-4EA4-AC1A-575642C5D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850" y="2132707"/>
            <a:ext cx="9334500" cy="2265320"/>
          </a:xfrm>
        </p:spPr>
        <p:txBody>
          <a:bodyPr/>
          <a:lstStyle/>
          <a:p>
            <a:r>
              <a:rPr lang="en-US" altLang="ko-KR" dirty="0"/>
              <a:t>import random</a:t>
            </a:r>
          </a:p>
          <a:p>
            <a:r>
              <a:rPr lang="en-US" altLang="ko-KR" dirty="0"/>
              <a:t>cities = ['</a:t>
            </a:r>
            <a:r>
              <a:rPr lang="ko-KR" altLang="en-US" dirty="0"/>
              <a:t>서울</a:t>
            </a:r>
            <a:r>
              <a:rPr lang="en-US" altLang="ko-KR" dirty="0"/>
              <a:t>','</a:t>
            </a:r>
            <a:r>
              <a:rPr lang="ko-KR" altLang="en-US" dirty="0"/>
              <a:t>부산</a:t>
            </a:r>
            <a:r>
              <a:rPr lang="en-US" altLang="ko-KR" dirty="0"/>
              <a:t>','</a:t>
            </a:r>
            <a:r>
              <a:rPr lang="ko-KR" altLang="en-US" dirty="0"/>
              <a:t>울산</a:t>
            </a:r>
            <a:r>
              <a:rPr lang="en-US" altLang="ko-KR" dirty="0"/>
              <a:t>','</a:t>
            </a:r>
            <a:r>
              <a:rPr lang="ko-KR" altLang="en-US" dirty="0"/>
              <a:t>인천</a:t>
            </a:r>
            <a:r>
              <a:rPr lang="en-US" altLang="ko-KR" dirty="0"/>
              <a:t>' ]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random.sample</a:t>
            </a:r>
            <a:r>
              <a:rPr lang="en-US" altLang="ko-KR" dirty="0"/>
              <a:t>(cities, 2))</a:t>
            </a:r>
          </a:p>
          <a:p>
            <a:r>
              <a:rPr lang="en-US" altLang="ko-KR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0981C-50A8-45B1-AF8C-5508630F2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1A4A-FD8B-4866-B0ED-CDBEEFF7F3D3}" type="slidenum">
              <a:rPr lang="ko-KR" altLang="en-US" smtClean="0">
                <a:solidFill>
                  <a:prstClr val="white"/>
                </a:solidFill>
              </a:rPr>
              <a:pPr/>
              <a:t>15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B7BBAC-13A2-4ECE-AFE1-865B8A178167}"/>
              </a:ext>
            </a:extLst>
          </p:cNvPr>
          <p:cNvSpPr/>
          <p:nvPr/>
        </p:nvSpPr>
        <p:spPr>
          <a:xfrm>
            <a:off x="1085850" y="416719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dirty="0"/>
              <a:t>print(</a:t>
            </a:r>
            <a:r>
              <a:rPr lang="en-US" altLang="ko-KR" sz="2400" dirty="0" err="1"/>
              <a:t>random.sample</a:t>
            </a:r>
            <a:r>
              <a:rPr lang="en-US" altLang="ko-KR" sz="2400" dirty="0"/>
              <a:t>(cities, 2))</a:t>
            </a:r>
          </a:p>
        </p:txBody>
      </p:sp>
    </p:spTree>
    <p:extLst>
      <p:ext uri="{BB962C8B-B14F-4D97-AF65-F5344CB8AC3E}">
        <p14:creationId xmlns:p14="http://schemas.microsoft.com/office/powerpoint/2010/main" val="327491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5BDFF-C858-4705-BD7F-8482756DC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Example 6 :  </a:t>
            </a:r>
            <a:br>
              <a:rPr lang="en-US" altLang="ko-KR" sz="2800" dirty="0"/>
            </a:br>
            <a:r>
              <a:rPr lang="ko-KR" altLang="en-US" sz="2800" b="1" dirty="0"/>
              <a:t>다음중 하나를 무작위로 뽑아주세요</a:t>
            </a:r>
            <a:r>
              <a:rPr lang="en-US" altLang="ko-KR" sz="2800" b="1" dirty="0"/>
              <a:t>!</a:t>
            </a:r>
            <a:endParaRPr lang="ko-KR" alt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97120-5480-4EA4-AC1A-575642C5D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850" y="2132707"/>
            <a:ext cx="9334500" cy="2265320"/>
          </a:xfrm>
        </p:spPr>
        <p:txBody>
          <a:bodyPr/>
          <a:lstStyle/>
          <a:p>
            <a:r>
              <a:rPr lang="en-US" altLang="ko-KR" dirty="0"/>
              <a:t>animals = </a:t>
            </a:r>
            <a:r>
              <a:rPr lang="ko-KR" altLang="en-US" dirty="0"/>
              <a:t>얼룩말</a:t>
            </a:r>
            <a:r>
              <a:rPr lang="en-US" altLang="ko-KR" dirty="0"/>
              <a:t>, </a:t>
            </a:r>
            <a:r>
              <a:rPr lang="ko-KR" altLang="en-US" dirty="0"/>
              <a:t>황소</a:t>
            </a:r>
            <a:r>
              <a:rPr lang="en-US" altLang="ko-KR" dirty="0"/>
              <a:t>, </a:t>
            </a:r>
            <a:r>
              <a:rPr lang="ko-KR" altLang="en-US" dirty="0"/>
              <a:t>개구리</a:t>
            </a:r>
            <a:r>
              <a:rPr lang="en-US" altLang="ko-KR" dirty="0"/>
              <a:t>, </a:t>
            </a:r>
            <a:r>
              <a:rPr lang="ko-KR" altLang="en-US" dirty="0"/>
              <a:t>참새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#</a:t>
            </a:r>
            <a:r>
              <a:rPr lang="ko-KR" altLang="en-US" dirty="0"/>
              <a:t>리스트</a:t>
            </a:r>
            <a:r>
              <a:rPr lang="en-US" altLang="ko-KR" dirty="0"/>
              <a:t>[]</a:t>
            </a:r>
          </a:p>
          <a:p>
            <a:r>
              <a:rPr lang="en-US" altLang="ko-KR" dirty="0"/>
              <a:t>import random</a:t>
            </a:r>
          </a:p>
          <a:p>
            <a:r>
              <a:rPr lang="en-US" altLang="ko-KR" dirty="0"/>
              <a:t>animals = ['</a:t>
            </a:r>
            <a:r>
              <a:rPr lang="ko-KR" altLang="en-US" dirty="0"/>
              <a:t>얼룩말</a:t>
            </a:r>
            <a:r>
              <a:rPr lang="en-US" altLang="ko-KR" dirty="0"/>
              <a:t>','</a:t>
            </a:r>
            <a:r>
              <a:rPr lang="ko-KR" altLang="en-US" dirty="0"/>
              <a:t>황소</a:t>
            </a:r>
            <a:r>
              <a:rPr lang="en-US" altLang="ko-KR" dirty="0"/>
              <a:t>', '</a:t>
            </a:r>
            <a:r>
              <a:rPr lang="ko-KR" altLang="en-US" dirty="0"/>
              <a:t>개구리</a:t>
            </a:r>
            <a:r>
              <a:rPr lang="en-US" altLang="ko-KR" dirty="0"/>
              <a:t>', '</a:t>
            </a:r>
            <a:r>
              <a:rPr lang="ko-KR" altLang="en-US" dirty="0"/>
              <a:t>참새</a:t>
            </a:r>
            <a:r>
              <a:rPr lang="en-US" altLang="ko-KR" dirty="0"/>
              <a:t>’]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annimals</a:t>
            </a:r>
            <a:r>
              <a:rPr lang="en-US" altLang="ko-KR" dirty="0"/>
              <a:t> = ['</a:t>
            </a:r>
            <a:r>
              <a:rPr lang="ko-KR" altLang="en-US" dirty="0"/>
              <a:t>얼룩말</a:t>
            </a:r>
            <a:r>
              <a:rPr lang="en-US" altLang="ko-KR" dirty="0"/>
              <a:t>','</a:t>
            </a:r>
            <a:r>
              <a:rPr lang="ko-KR" altLang="en-US" dirty="0"/>
              <a:t>황소</a:t>
            </a:r>
            <a:r>
              <a:rPr lang="en-US" altLang="ko-KR" dirty="0"/>
              <a:t>', '</a:t>
            </a:r>
            <a:r>
              <a:rPr lang="ko-KR" altLang="en-US" dirty="0"/>
              <a:t>개구리</a:t>
            </a:r>
            <a:r>
              <a:rPr lang="en-US" altLang="ko-KR" dirty="0"/>
              <a:t>', '</a:t>
            </a:r>
            <a:r>
              <a:rPr lang="ko-KR" altLang="en-US" dirty="0"/>
              <a:t>참새</a:t>
            </a:r>
            <a:r>
              <a:rPr lang="en-US" altLang="ko-KR" dirty="0"/>
              <a:t>']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0981C-50A8-45B1-AF8C-5508630F2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1A4A-FD8B-4866-B0ED-CDBEEFF7F3D3}" type="slidenum">
              <a:rPr lang="ko-KR" altLang="en-US" smtClean="0">
                <a:solidFill>
                  <a:prstClr val="white"/>
                </a:solidFill>
              </a:rPr>
              <a:pPr/>
              <a:t>16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B7BBAC-13A2-4ECE-AFE1-865B8A178167}"/>
              </a:ext>
            </a:extLst>
          </p:cNvPr>
          <p:cNvSpPr/>
          <p:nvPr/>
        </p:nvSpPr>
        <p:spPr>
          <a:xfrm>
            <a:off x="1085850" y="439802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 sz="2400" dirty="0"/>
          </a:p>
          <a:p>
            <a:r>
              <a:rPr lang="en-US" altLang="ko-KR" sz="2400" dirty="0"/>
              <a:t>print(</a:t>
            </a:r>
            <a:r>
              <a:rPr lang="en-US" altLang="ko-KR" sz="2400" dirty="0" err="1"/>
              <a:t>random.choice</a:t>
            </a:r>
            <a:r>
              <a:rPr lang="en-US" altLang="ko-KR" sz="2400" dirty="0"/>
              <a:t>(animals))</a:t>
            </a:r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08577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5BDFF-C858-4705-BD7F-8482756DC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Example 7 :  </a:t>
            </a:r>
            <a:br>
              <a:rPr lang="en-US" altLang="ko-KR" sz="2800" dirty="0"/>
            </a:br>
            <a:r>
              <a:rPr lang="en-US" altLang="ko-KR" sz="2800" b="1" dirty="0"/>
              <a:t>def </a:t>
            </a:r>
            <a:r>
              <a:rPr lang="ko-KR" altLang="en-US" sz="2800" b="1" dirty="0"/>
              <a:t>를 이용해서 서로에게 인사하는 문구를 만들어 보세요</a:t>
            </a:r>
            <a:r>
              <a:rPr lang="en-US" altLang="ko-KR" sz="2800" b="1" dirty="0"/>
              <a:t>!</a:t>
            </a:r>
            <a:br>
              <a:rPr lang="ko-KR" altLang="en-US" sz="2800" b="1" dirty="0"/>
            </a:br>
            <a:endParaRPr lang="ko-KR" alt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97120-5480-4EA4-AC1A-575642C5D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850" y="2132707"/>
            <a:ext cx="9334500" cy="2265320"/>
          </a:xfrm>
        </p:spPr>
        <p:txBody>
          <a:bodyPr/>
          <a:lstStyle/>
          <a:p>
            <a:r>
              <a:rPr lang="en-US" altLang="ko-KR" dirty="0"/>
              <a:t>#</a:t>
            </a:r>
            <a:r>
              <a:rPr lang="ko-KR" altLang="en-US" dirty="0"/>
              <a:t>가브리엘 님 안녕하세요</a:t>
            </a:r>
            <a:r>
              <a:rPr lang="en-US" altLang="ko-KR" dirty="0"/>
              <a:t>? \ </a:t>
            </a:r>
            <a:r>
              <a:rPr lang="ko-KR" altLang="en-US" dirty="0"/>
              <a:t>엘리스 님 안녕하세요</a:t>
            </a:r>
            <a:r>
              <a:rPr lang="en-US" altLang="ko-KR" dirty="0"/>
              <a:t>? </a:t>
            </a:r>
          </a:p>
          <a:p>
            <a:endParaRPr lang="en-US" altLang="ko-KR" dirty="0"/>
          </a:p>
          <a:p>
            <a:r>
              <a:rPr lang="en-US" altLang="ko-KR" dirty="0"/>
              <a:t>def welcome(name):</a:t>
            </a:r>
          </a:p>
          <a:p>
            <a:r>
              <a:rPr lang="en-US" altLang="ko-KR" dirty="0"/>
              <a:t>        print(name,'</a:t>
            </a:r>
            <a:r>
              <a:rPr lang="ko-KR" altLang="en-US" dirty="0"/>
              <a:t>님 안녕하세요</a:t>
            </a:r>
            <a:r>
              <a:rPr lang="en-US" altLang="ko-KR" dirty="0"/>
              <a:t>?')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0981C-50A8-45B1-AF8C-5508630F2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1A4A-FD8B-4866-B0ED-CDBEEFF7F3D3}" type="slidenum">
              <a:rPr lang="ko-KR" altLang="en-US" smtClean="0">
                <a:solidFill>
                  <a:prstClr val="white"/>
                </a:solidFill>
              </a:rPr>
              <a:pPr/>
              <a:t>17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B7BBAC-13A2-4ECE-AFE1-865B8A178167}"/>
              </a:ext>
            </a:extLst>
          </p:cNvPr>
          <p:cNvSpPr/>
          <p:nvPr/>
        </p:nvSpPr>
        <p:spPr>
          <a:xfrm>
            <a:off x="1085850" y="4728154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dirty="0"/>
              <a:t>welcome('</a:t>
            </a:r>
            <a:r>
              <a:rPr lang="ko-KR" altLang="en-US" sz="2400" dirty="0"/>
              <a:t>가브리엘</a:t>
            </a:r>
            <a:r>
              <a:rPr lang="en-US" altLang="ko-KR" sz="2400" dirty="0"/>
              <a:t>')</a:t>
            </a:r>
          </a:p>
          <a:p>
            <a:r>
              <a:rPr lang="en-US" altLang="ko-KR" sz="2400" dirty="0"/>
              <a:t>welcome('</a:t>
            </a:r>
            <a:r>
              <a:rPr lang="ko-KR" altLang="en-US" sz="2400" dirty="0"/>
              <a:t>엘리스</a:t>
            </a:r>
            <a:r>
              <a:rPr lang="en-US" altLang="ko-KR" sz="2400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11014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5BDFF-C858-4705-BD7F-8482756DC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Example 8 :  </a:t>
            </a:r>
            <a:br>
              <a:rPr lang="en-US" altLang="ko-KR" sz="2800" dirty="0"/>
            </a:br>
            <a:r>
              <a:rPr lang="ko-KR" altLang="en-US" sz="2800" b="1" dirty="0"/>
              <a:t>점수에 따라 학점을 출력 해주세요</a:t>
            </a:r>
            <a:r>
              <a:rPr lang="en-US" altLang="ko-KR" sz="2800" b="1" dirty="0"/>
              <a:t>.</a:t>
            </a:r>
            <a:endParaRPr lang="ko-KR" alt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97120-5480-4EA4-AC1A-575642C5D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092" y="1558145"/>
            <a:ext cx="9334500" cy="2265320"/>
          </a:xfrm>
        </p:spPr>
        <p:txBody>
          <a:bodyPr/>
          <a:lstStyle/>
          <a:p>
            <a:r>
              <a:rPr lang="ko-KR" altLang="en-US" dirty="0"/>
              <a:t>철수의 점수는 </a:t>
            </a:r>
            <a:r>
              <a:rPr lang="en-US" altLang="ko-KR" dirty="0"/>
              <a:t>75</a:t>
            </a:r>
            <a:r>
              <a:rPr lang="ko-KR" altLang="en-US" dirty="0"/>
              <a:t>점 입니다</a:t>
            </a:r>
            <a:r>
              <a:rPr lang="en-US" altLang="ko-KR" dirty="0"/>
              <a:t>. </a:t>
            </a:r>
            <a:r>
              <a:rPr lang="ko-KR" altLang="en-US" dirty="0"/>
              <a:t>몇 학점 인지 표시해 주세요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A</a:t>
            </a:r>
            <a:r>
              <a:rPr lang="ko-KR" altLang="en-US" dirty="0"/>
              <a:t>학점은 </a:t>
            </a:r>
            <a:r>
              <a:rPr lang="en-US" altLang="ko-KR" dirty="0"/>
              <a:t>80&lt; score &lt;=100 </a:t>
            </a:r>
          </a:p>
          <a:p>
            <a:r>
              <a:rPr lang="en-US" altLang="ko-KR" dirty="0"/>
              <a:t>B</a:t>
            </a:r>
            <a:r>
              <a:rPr lang="ko-KR" altLang="en-US" dirty="0"/>
              <a:t>학점은 </a:t>
            </a:r>
            <a:r>
              <a:rPr lang="en-US" altLang="ko-KR" dirty="0"/>
              <a:t>60&lt; score &lt;=80 </a:t>
            </a:r>
          </a:p>
          <a:p>
            <a:r>
              <a:rPr lang="en-US" altLang="ko-KR" dirty="0"/>
              <a:t>C</a:t>
            </a:r>
            <a:r>
              <a:rPr lang="ko-KR" altLang="en-US" dirty="0"/>
              <a:t>학점은 </a:t>
            </a:r>
            <a:r>
              <a:rPr lang="en-US" altLang="ko-KR" dirty="0"/>
              <a:t>40&lt; score &lt;=60</a:t>
            </a:r>
          </a:p>
          <a:p>
            <a:endParaRPr lang="en-US" altLang="ko-KR" dirty="0"/>
          </a:p>
          <a:p>
            <a:r>
              <a:rPr lang="en-US" altLang="ko-KR" dirty="0"/>
              <a:t>score =75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0981C-50A8-45B1-AF8C-5508630F2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1A4A-FD8B-4866-B0ED-CDBEEFF7F3D3}" type="slidenum">
              <a:rPr lang="ko-KR" altLang="en-US" smtClean="0">
                <a:solidFill>
                  <a:prstClr val="white"/>
                </a:solidFill>
              </a:rPr>
              <a:pPr/>
              <a:t>18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B7BBAC-13A2-4ECE-AFE1-865B8A178167}"/>
              </a:ext>
            </a:extLst>
          </p:cNvPr>
          <p:cNvSpPr/>
          <p:nvPr/>
        </p:nvSpPr>
        <p:spPr>
          <a:xfrm>
            <a:off x="5464342" y="3160012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 sz="2400" dirty="0"/>
          </a:p>
          <a:p>
            <a:r>
              <a:rPr lang="en-US" altLang="ko-KR" sz="2400" dirty="0"/>
              <a:t>if 80&lt; score &lt;=100:</a:t>
            </a:r>
          </a:p>
          <a:p>
            <a:r>
              <a:rPr lang="en-US" altLang="ko-KR" sz="2400" dirty="0"/>
              <a:t>    print('</a:t>
            </a:r>
            <a:r>
              <a:rPr lang="ko-KR" altLang="en-US" sz="2400" dirty="0"/>
              <a:t>학점은 </a:t>
            </a:r>
            <a:r>
              <a:rPr lang="en-US" altLang="ko-KR" sz="2400" dirty="0"/>
              <a:t>A </a:t>
            </a:r>
            <a:r>
              <a:rPr lang="ko-KR" altLang="en-US" sz="2400" dirty="0"/>
              <a:t>입니다</a:t>
            </a:r>
            <a:r>
              <a:rPr lang="en-US" altLang="ko-KR" sz="2400" dirty="0"/>
              <a:t>')</a:t>
            </a:r>
          </a:p>
          <a:p>
            <a:r>
              <a:rPr lang="en-US" altLang="ko-KR" sz="2400" dirty="0"/>
              <a:t>if 60&lt; score &lt;=80:</a:t>
            </a:r>
          </a:p>
          <a:p>
            <a:r>
              <a:rPr lang="en-US" altLang="ko-KR" sz="2400" dirty="0"/>
              <a:t>    print('</a:t>
            </a:r>
            <a:r>
              <a:rPr lang="ko-KR" altLang="en-US" sz="2400" dirty="0"/>
              <a:t>학점은 </a:t>
            </a:r>
            <a:r>
              <a:rPr lang="en-US" altLang="ko-KR" sz="2400" dirty="0"/>
              <a:t>B </a:t>
            </a:r>
            <a:r>
              <a:rPr lang="ko-KR" altLang="en-US" sz="2400" dirty="0"/>
              <a:t>입니다</a:t>
            </a:r>
            <a:r>
              <a:rPr lang="en-US" altLang="ko-KR" sz="2400" dirty="0"/>
              <a:t>')</a:t>
            </a:r>
          </a:p>
          <a:p>
            <a:r>
              <a:rPr lang="en-US" altLang="ko-KR" sz="2400" dirty="0"/>
              <a:t>if 40&lt; score &lt;=60:</a:t>
            </a:r>
          </a:p>
          <a:p>
            <a:r>
              <a:rPr lang="en-US" altLang="ko-KR" sz="2400" dirty="0"/>
              <a:t>    print('</a:t>
            </a:r>
            <a:r>
              <a:rPr lang="ko-KR" altLang="en-US" sz="2400" dirty="0"/>
              <a:t>학점은 </a:t>
            </a:r>
            <a:r>
              <a:rPr lang="en-US" altLang="ko-KR" sz="2400" dirty="0"/>
              <a:t>C </a:t>
            </a:r>
            <a:r>
              <a:rPr lang="ko-KR" altLang="en-US" sz="2400" dirty="0"/>
              <a:t>입니다</a:t>
            </a:r>
            <a:r>
              <a:rPr lang="en-US" altLang="ko-KR" sz="2400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96802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5BDFF-C858-4705-BD7F-8482756DC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Example 9 :  </a:t>
            </a:r>
            <a:br>
              <a:rPr lang="en-US" altLang="ko-KR" sz="2800" dirty="0"/>
            </a:br>
            <a:r>
              <a:rPr lang="ko-KR" altLang="en-US" sz="2800" b="1" dirty="0"/>
              <a:t>변수를 사용해서 매출액을 계산해 주세요</a:t>
            </a:r>
            <a:r>
              <a:rPr lang="en-US" altLang="ko-KR" sz="2800" b="1" dirty="0"/>
              <a:t>.</a:t>
            </a:r>
            <a:endParaRPr lang="ko-KR" alt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97120-5480-4EA4-AC1A-575642C5D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092" y="1558145"/>
            <a:ext cx="9334500" cy="2265320"/>
          </a:xfrm>
        </p:spPr>
        <p:txBody>
          <a:bodyPr/>
          <a:lstStyle/>
          <a:p>
            <a:r>
              <a:rPr lang="ko-KR" altLang="en-US" dirty="0"/>
              <a:t>주문서</a:t>
            </a:r>
            <a:r>
              <a:rPr lang="en-US" altLang="ko-KR" dirty="0"/>
              <a:t>1 - </a:t>
            </a:r>
            <a:r>
              <a:rPr lang="ko-KR" altLang="en-US" dirty="0"/>
              <a:t>커피</a:t>
            </a:r>
            <a:r>
              <a:rPr lang="en-US" altLang="ko-KR" dirty="0"/>
              <a:t>2</a:t>
            </a:r>
            <a:r>
              <a:rPr lang="ko-KR" altLang="en-US" dirty="0"/>
              <a:t>잔</a:t>
            </a:r>
            <a:r>
              <a:rPr lang="en-US" altLang="ko-KR" dirty="0"/>
              <a:t>, </a:t>
            </a:r>
            <a:r>
              <a:rPr lang="ko-KR" altLang="en-US" dirty="0"/>
              <a:t>홍차</a:t>
            </a:r>
            <a:r>
              <a:rPr lang="en-US" altLang="ko-KR" dirty="0"/>
              <a:t>4</a:t>
            </a:r>
            <a:r>
              <a:rPr lang="ko-KR" altLang="en-US" dirty="0"/>
              <a:t>잔</a:t>
            </a:r>
            <a:r>
              <a:rPr lang="en-US" altLang="ko-KR" dirty="0"/>
              <a:t>, </a:t>
            </a:r>
            <a:r>
              <a:rPr lang="ko-KR" altLang="en-US" dirty="0"/>
              <a:t>레몬티</a:t>
            </a:r>
            <a:r>
              <a:rPr lang="en-US" altLang="ko-KR" dirty="0"/>
              <a:t>5</a:t>
            </a:r>
            <a:r>
              <a:rPr lang="ko-KR" altLang="en-US" dirty="0"/>
              <a:t>잔 </a:t>
            </a:r>
            <a:endParaRPr lang="en-US" altLang="ko-KR" dirty="0"/>
          </a:p>
          <a:p>
            <a:r>
              <a:rPr lang="ko-KR" altLang="en-US" dirty="0"/>
              <a:t>주문서</a:t>
            </a:r>
            <a:r>
              <a:rPr lang="en-US" altLang="ko-KR" dirty="0"/>
              <a:t>2 - </a:t>
            </a:r>
            <a:r>
              <a:rPr lang="ko-KR" altLang="en-US" dirty="0"/>
              <a:t>커피</a:t>
            </a:r>
            <a:r>
              <a:rPr lang="en-US" altLang="ko-KR" dirty="0"/>
              <a:t>1</a:t>
            </a:r>
            <a:r>
              <a:rPr lang="ko-KR" altLang="en-US" dirty="0"/>
              <a:t>잔</a:t>
            </a:r>
            <a:r>
              <a:rPr lang="en-US" altLang="ko-KR" dirty="0"/>
              <a:t>, </a:t>
            </a:r>
            <a:r>
              <a:rPr lang="ko-KR" altLang="en-US" dirty="0"/>
              <a:t>홍차</a:t>
            </a:r>
            <a:r>
              <a:rPr lang="en-US" altLang="ko-KR" dirty="0"/>
              <a:t>1</a:t>
            </a:r>
            <a:r>
              <a:rPr lang="ko-KR" altLang="en-US" dirty="0"/>
              <a:t>잔</a:t>
            </a:r>
            <a:r>
              <a:rPr lang="en-US" altLang="ko-KR" dirty="0"/>
              <a:t>, </a:t>
            </a:r>
            <a:r>
              <a:rPr lang="ko-KR" altLang="en-US" dirty="0"/>
              <a:t>레몬티</a:t>
            </a:r>
            <a:r>
              <a:rPr lang="en-US" altLang="ko-KR" dirty="0"/>
              <a:t>5</a:t>
            </a:r>
            <a:r>
              <a:rPr lang="ko-KR" altLang="en-US" dirty="0"/>
              <a:t>잔 </a:t>
            </a:r>
            <a:endParaRPr lang="en-US" altLang="ko-KR" dirty="0"/>
          </a:p>
          <a:p>
            <a:r>
              <a:rPr lang="ko-KR" altLang="en-US" dirty="0"/>
              <a:t>주문서</a:t>
            </a:r>
            <a:r>
              <a:rPr lang="en-US" altLang="ko-KR" dirty="0"/>
              <a:t>3 - </a:t>
            </a:r>
            <a:r>
              <a:rPr lang="ko-KR" altLang="en-US" dirty="0"/>
              <a:t>커피</a:t>
            </a:r>
            <a:r>
              <a:rPr lang="en-US" altLang="ko-KR" dirty="0"/>
              <a:t>2</a:t>
            </a:r>
            <a:r>
              <a:rPr lang="ko-KR" altLang="en-US" dirty="0"/>
              <a:t>잔</a:t>
            </a:r>
            <a:r>
              <a:rPr lang="en-US" altLang="ko-KR" dirty="0"/>
              <a:t>, </a:t>
            </a:r>
            <a:r>
              <a:rPr lang="ko-KR" altLang="en-US" dirty="0"/>
              <a:t>홍차</a:t>
            </a:r>
            <a:r>
              <a:rPr lang="en-US" altLang="ko-KR" dirty="0"/>
              <a:t>3</a:t>
            </a:r>
            <a:r>
              <a:rPr lang="ko-KR" altLang="en-US" dirty="0"/>
              <a:t>잔</a:t>
            </a:r>
            <a:r>
              <a:rPr lang="en-US" altLang="ko-KR" dirty="0"/>
              <a:t>, </a:t>
            </a:r>
            <a:r>
              <a:rPr lang="ko-KR" altLang="en-US" dirty="0"/>
              <a:t>레몬티</a:t>
            </a:r>
            <a:r>
              <a:rPr lang="en-US" altLang="ko-KR" dirty="0"/>
              <a:t>1</a:t>
            </a:r>
            <a:r>
              <a:rPr lang="ko-KR" altLang="en-US" dirty="0"/>
              <a:t>잔</a:t>
            </a:r>
            <a:endParaRPr lang="en-US" altLang="ko-KR" dirty="0"/>
          </a:p>
          <a:p>
            <a:endParaRPr lang="fi-FI" altLang="ko-KR" dirty="0"/>
          </a:p>
          <a:p>
            <a:r>
              <a:rPr lang="fi-FI" altLang="ko-KR" dirty="0"/>
              <a:t>coffee =4000</a:t>
            </a:r>
          </a:p>
          <a:p>
            <a:r>
              <a:rPr lang="fi-FI" altLang="ko-KR" dirty="0"/>
              <a:t>tea = 3000</a:t>
            </a:r>
          </a:p>
          <a:p>
            <a:r>
              <a:rPr lang="fi-FI" altLang="ko-KR" dirty="0"/>
              <a:t>lemon =200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0981C-50A8-45B1-AF8C-5508630F2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1A4A-FD8B-4866-B0ED-CDBEEFF7F3D3}" type="slidenum">
              <a:rPr lang="ko-KR" altLang="en-US" smtClean="0">
                <a:solidFill>
                  <a:prstClr val="white"/>
                </a:solidFill>
              </a:rPr>
              <a:pPr/>
              <a:t>19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B7BBAC-13A2-4ECE-AFE1-865B8A178167}"/>
              </a:ext>
            </a:extLst>
          </p:cNvPr>
          <p:cNvSpPr/>
          <p:nvPr/>
        </p:nvSpPr>
        <p:spPr>
          <a:xfrm>
            <a:off x="4614110" y="3759974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 sz="2400" dirty="0"/>
          </a:p>
          <a:p>
            <a:r>
              <a:rPr lang="en-US" altLang="ko-KR" sz="2400" dirty="0"/>
              <a:t>order1 = (coffee*2 + tea*4 + lemon*5)</a:t>
            </a:r>
          </a:p>
          <a:p>
            <a:r>
              <a:rPr lang="en-US" altLang="ko-KR" sz="2400" dirty="0"/>
              <a:t>order2 = (coffee*1 + tea*1 + lemon*5)</a:t>
            </a:r>
          </a:p>
          <a:p>
            <a:r>
              <a:rPr lang="en-US" altLang="ko-KR" sz="2400" dirty="0"/>
              <a:t>order3 = (coffee*2 + tea*3 + lemon*1)</a:t>
            </a:r>
          </a:p>
          <a:p>
            <a:r>
              <a:rPr lang="en-US" altLang="ko-KR" sz="2400" dirty="0"/>
              <a:t>print(order1+order2+order3)</a:t>
            </a:r>
          </a:p>
        </p:txBody>
      </p:sp>
    </p:spTree>
    <p:extLst>
      <p:ext uri="{BB962C8B-B14F-4D97-AF65-F5344CB8AC3E}">
        <p14:creationId xmlns:p14="http://schemas.microsoft.com/office/powerpoint/2010/main" val="252568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2EE3D-44BA-4076-AF5C-1BAD3F13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파이썬으로 시작하는 코팅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B4E35-3B43-43C7-91BF-0E5C63EAB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484" y="1065746"/>
            <a:ext cx="10970683" cy="538690"/>
          </a:xfrm>
        </p:spPr>
        <p:txBody>
          <a:bodyPr/>
          <a:lstStyle/>
          <a:p>
            <a:r>
              <a:rPr lang="ko-KR" altLang="en-US" dirty="0"/>
              <a:t>하늘에서 빗방울이 떨어지에 만들어 보세요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A0F84-125D-43E8-9905-A09307334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1A4A-FD8B-4866-B0ED-CDBEEFF7F3D3}" type="slidenum">
              <a:rPr lang="ko-KR" altLang="en-US" smtClean="0">
                <a:solidFill>
                  <a:prstClr val="white"/>
                </a:solidFill>
              </a:rPr>
              <a:pPr/>
              <a:t>2</a:t>
            </a:fld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B21BF1-8330-4B52-A25B-D473D3D67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1604436"/>
            <a:ext cx="11636461" cy="459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74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5BDFF-C858-4705-BD7F-8482756DC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Example 10 :  </a:t>
            </a:r>
            <a:br>
              <a:rPr lang="en-US" altLang="ko-KR" sz="2800" dirty="0"/>
            </a:br>
            <a:r>
              <a:rPr lang="en-US" altLang="ko-KR" sz="2800" b="1" dirty="0"/>
              <a:t>5</a:t>
            </a:r>
            <a:r>
              <a:rPr lang="ko-KR" altLang="en-US" sz="2800" b="1" dirty="0"/>
              <a:t>바퀴를 도는 레이싱 경주를 하고 있습니다</a:t>
            </a:r>
            <a:r>
              <a:rPr lang="en-US" altLang="ko-KR" sz="2800" b="1" dirty="0"/>
              <a:t>. while </a:t>
            </a:r>
            <a:r>
              <a:rPr lang="ko-KR" altLang="en-US" sz="2800" b="1" dirty="0"/>
              <a:t>코드를 이용해서 트랙의 수를 카운트하고 </a:t>
            </a:r>
            <a:r>
              <a:rPr lang="en-US" altLang="ko-KR" sz="2800" b="1" dirty="0"/>
              <a:t>5</a:t>
            </a:r>
            <a:r>
              <a:rPr lang="ko-KR" altLang="en-US" sz="2800" b="1" dirty="0"/>
              <a:t>바퀴를 돌면 종료 멧세지를 주세요</a:t>
            </a:r>
            <a:endParaRPr lang="ko-KR" alt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97120-5480-4EA4-AC1A-575642C5D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658" y="2027352"/>
            <a:ext cx="9334500" cy="2265320"/>
          </a:xfrm>
        </p:spPr>
        <p:txBody>
          <a:bodyPr/>
          <a:lstStyle/>
          <a:p>
            <a:r>
              <a:rPr lang="ko-KR" altLang="en-US" dirty="0"/>
              <a:t>반복할 때마다 몇 번째 바퀴인지 출력하세요</a:t>
            </a:r>
            <a:r>
              <a:rPr lang="en-US" altLang="ko-KR" dirty="0"/>
              <a:t>. \ 5</a:t>
            </a:r>
            <a:r>
              <a:rPr lang="ko-KR" altLang="en-US" dirty="0"/>
              <a:t>바퀴를 돌면 종료 멧세지와 함께 종료해 주세요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count = 0   </a:t>
            </a:r>
          </a:p>
          <a:p>
            <a:r>
              <a:rPr lang="en-US" altLang="ko-KR" dirty="0"/>
              <a:t>while count &lt;5:</a:t>
            </a:r>
          </a:p>
          <a:p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0981C-50A8-45B1-AF8C-5508630F2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1A4A-FD8B-4866-B0ED-CDBEEFF7F3D3}" type="slidenum">
              <a:rPr lang="ko-KR" altLang="en-US" smtClean="0">
                <a:solidFill>
                  <a:prstClr val="white"/>
                </a:solidFill>
              </a:rPr>
              <a:pPr/>
              <a:t>20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B7BBAC-13A2-4ECE-AFE1-865B8A178167}"/>
              </a:ext>
            </a:extLst>
          </p:cNvPr>
          <p:cNvSpPr/>
          <p:nvPr/>
        </p:nvSpPr>
        <p:spPr>
          <a:xfrm>
            <a:off x="5464342" y="3160012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 sz="2400" dirty="0"/>
          </a:p>
          <a:p>
            <a:r>
              <a:rPr lang="en-US" altLang="ko-KR" sz="2400" dirty="0"/>
              <a:t>   count =count +1</a:t>
            </a:r>
          </a:p>
          <a:p>
            <a:r>
              <a:rPr lang="en-US" altLang="ko-KR" sz="2400" dirty="0"/>
              <a:t>    print(count, "</a:t>
            </a:r>
            <a:r>
              <a:rPr lang="ko-KR" altLang="en-US" sz="2400" dirty="0"/>
              <a:t>번째 바퀴입니다</a:t>
            </a:r>
            <a:r>
              <a:rPr lang="en-US" altLang="ko-KR" sz="2400" dirty="0"/>
              <a:t>.")</a:t>
            </a:r>
          </a:p>
          <a:p>
            <a:r>
              <a:rPr lang="en-US" altLang="ko-KR" sz="2400" dirty="0"/>
              <a:t>print('</a:t>
            </a:r>
            <a:r>
              <a:rPr lang="ko-KR" altLang="en-US" sz="2400" dirty="0"/>
              <a:t>경주가 종료되었습니다</a:t>
            </a:r>
            <a:r>
              <a:rPr lang="en-US" altLang="ko-KR" sz="2400" dirty="0"/>
              <a:t>!')</a:t>
            </a:r>
          </a:p>
        </p:txBody>
      </p:sp>
    </p:spTree>
    <p:extLst>
      <p:ext uri="{BB962C8B-B14F-4D97-AF65-F5344CB8AC3E}">
        <p14:creationId xmlns:p14="http://schemas.microsoft.com/office/powerpoint/2010/main" val="74213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5BDFF-C858-4705-BD7F-8482756DC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Example 11 :  </a:t>
            </a:r>
            <a:br>
              <a:rPr lang="en-US" altLang="ko-KR" sz="2800" dirty="0"/>
            </a:br>
            <a:r>
              <a:rPr lang="ko-KR" altLang="en-US" sz="2800" b="1" dirty="0"/>
              <a:t>정답을 맟춰보세요</a:t>
            </a:r>
            <a:r>
              <a:rPr lang="en-US" altLang="ko-KR" sz="2800" b="1" dirty="0"/>
              <a:t>.</a:t>
            </a:r>
            <a:endParaRPr lang="ko-KR" alt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97120-5480-4EA4-AC1A-575642C5D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658" y="1457168"/>
            <a:ext cx="11274592" cy="2265320"/>
          </a:xfrm>
        </p:spPr>
        <p:txBody>
          <a:bodyPr/>
          <a:lstStyle/>
          <a:p>
            <a:r>
              <a:rPr lang="ko-KR" altLang="en-US" sz="2000" dirty="0"/>
              <a:t>미국이 수도는 어디인기요</a:t>
            </a:r>
            <a:r>
              <a:rPr lang="en-US" altLang="ko-KR" sz="2000" dirty="0"/>
              <a:t>? \ </a:t>
            </a:r>
            <a:r>
              <a:rPr lang="ko-KR" altLang="en-US" sz="2000" dirty="0"/>
              <a:t>보기에서 찾아서 답하게 하세요</a:t>
            </a:r>
            <a:r>
              <a:rPr lang="en-US" altLang="ko-KR" sz="2000" dirty="0"/>
              <a:t>. </a:t>
            </a:r>
            <a:r>
              <a:rPr lang="ko-KR" altLang="en-US" sz="2000" dirty="0"/>
              <a:t>런던</a:t>
            </a:r>
            <a:r>
              <a:rPr lang="en-US" altLang="ko-KR" sz="2000" dirty="0"/>
              <a:t>,</a:t>
            </a:r>
            <a:r>
              <a:rPr lang="ko-KR" altLang="en-US" sz="2000" dirty="0"/>
              <a:t>오타와</a:t>
            </a:r>
            <a:r>
              <a:rPr lang="en-US" altLang="ko-KR" sz="2000" dirty="0"/>
              <a:t>, </a:t>
            </a:r>
            <a:r>
              <a:rPr lang="ko-KR" altLang="en-US" sz="2000" dirty="0"/>
              <a:t>파리</a:t>
            </a:r>
            <a:r>
              <a:rPr lang="en-US" altLang="ko-KR" sz="2000" dirty="0"/>
              <a:t>, </a:t>
            </a:r>
            <a:r>
              <a:rPr lang="ko-KR" altLang="en-US" sz="2000" dirty="0"/>
              <a:t>뉴욕 틀린 답을 말하면 어느 나라의 수도인지 말해주세요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while True:</a:t>
            </a:r>
          </a:p>
          <a:p>
            <a:r>
              <a:rPr lang="en-US" altLang="ko-KR" sz="2000" dirty="0"/>
              <a:t>    answer = input('</a:t>
            </a:r>
            <a:r>
              <a:rPr lang="ko-KR" altLang="en-US" sz="2000" dirty="0"/>
              <a:t>런던</a:t>
            </a:r>
            <a:r>
              <a:rPr lang="en-US" altLang="ko-KR" sz="2000" dirty="0"/>
              <a:t>,</a:t>
            </a:r>
            <a:r>
              <a:rPr lang="ko-KR" altLang="en-US" sz="2000" dirty="0"/>
              <a:t>오타와</a:t>
            </a:r>
            <a:r>
              <a:rPr lang="en-US" altLang="ko-KR" sz="2000" dirty="0"/>
              <a:t>,</a:t>
            </a:r>
            <a:r>
              <a:rPr lang="ko-KR" altLang="en-US" sz="2000" dirty="0"/>
              <a:t>파리</a:t>
            </a:r>
            <a:r>
              <a:rPr lang="en-US" altLang="ko-KR" sz="2000" dirty="0"/>
              <a:t>,</a:t>
            </a:r>
            <a:r>
              <a:rPr lang="ko-KR" altLang="en-US" sz="2000" dirty="0"/>
              <a:t>뉴욕 중 미국이 수도는 어디일까요</a:t>
            </a:r>
            <a:r>
              <a:rPr lang="en-US" altLang="ko-KR" sz="2000" dirty="0"/>
              <a:t>?')</a:t>
            </a:r>
          </a:p>
          <a:p>
            <a:endParaRPr lang="en-US" altLang="ko-KR" sz="2000" dirty="0"/>
          </a:p>
          <a:p>
            <a:r>
              <a:rPr lang="en-US" altLang="ko-KR" sz="20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0981C-50A8-45B1-AF8C-5508630F2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1A4A-FD8B-4866-B0ED-CDBEEFF7F3D3}" type="slidenum">
              <a:rPr lang="ko-KR" altLang="en-US" smtClean="0">
                <a:solidFill>
                  <a:prstClr val="white"/>
                </a:solidFill>
              </a:rPr>
              <a:pPr/>
              <a:t>21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B7BBAC-13A2-4ECE-AFE1-865B8A178167}"/>
              </a:ext>
            </a:extLst>
          </p:cNvPr>
          <p:cNvSpPr/>
          <p:nvPr/>
        </p:nvSpPr>
        <p:spPr>
          <a:xfrm>
            <a:off x="712871" y="3184676"/>
            <a:ext cx="804712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if answer == '</a:t>
            </a:r>
            <a:r>
              <a:rPr lang="ko-KR" altLang="en-US" dirty="0"/>
              <a:t>뉴욕</a:t>
            </a:r>
            <a:r>
              <a:rPr lang="en-US" altLang="ko-KR" dirty="0"/>
              <a:t>':</a:t>
            </a:r>
          </a:p>
          <a:p>
            <a:r>
              <a:rPr lang="en-US" altLang="ko-KR" dirty="0"/>
              <a:t>        print('</a:t>
            </a:r>
            <a:r>
              <a:rPr lang="ko-KR" altLang="en-US" dirty="0"/>
              <a:t>정답입니다</a:t>
            </a:r>
            <a:r>
              <a:rPr lang="en-US" altLang="ko-KR" dirty="0"/>
              <a:t>. </a:t>
            </a:r>
            <a:r>
              <a:rPr lang="ko-KR" altLang="en-US" dirty="0"/>
              <a:t>뉴욕은 미국의 수도 입니다</a:t>
            </a:r>
            <a:r>
              <a:rPr lang="en-US" altLang="ko-KR" dirty="0"/>
              <a:t>')</a:t>
            </a:r>
          </a:p>
          <a:p>
            <a:r>
              <a:rPr lang="en-US" altLang="ko-KR" dirty="0"/>
              <a:t>        break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answer == '</a:t>
            </a:r>
            <a:r>
              <a:rPr lang="ko-KR" altLang="en-US" dirty="0"/>
              <a:t>오타와</a:t>
            </a:r>
            <a:r>
              <a:rPr lang="en-US" altLang="ko-KR" dirty="0"/>
              <a:t>':</a:t>
            </a:r>
          </a:p>
          <a:p>
            <a:r>
              <a:rPr lang="en-US" altLang="ko-KR" dirty="0"/>
              <a:t>        print('</a:t>
            </a:r>
            <a:r>
              <a:rPr lang="ko-KR" altLang="en-US" dirty="0"/>
              <a:t>오타와는 캐나다의 수도 입니다</a:t>
            </a:r>
            <a:r>
              <a:rPr lang="en-US" altLang="ko-KR" dirty="0"/>
              <a:t>')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answer == '</a:t>
            </a:r>
            <a:r>
              <a:rPr lang="ko-KR" altLang="en-US" dirty="0"/>
              <a:t>파리</a:t>
            </a:r>
            <a:r>
              <a:rPr lang="en-US" altLang="ko-KR" dirty="0"/>
              <a:t>':</a:t>
            </a:r>
          </a:p>
          <a:p>
            <a:r>
              <a:rPr lang="en-US" altLang="ko-KR" dirty="0"/>
              <a:t>        print('</a:t>
            </a:r>
            <a:r>
              <a:rPr lang="ko-KR" altLang="en-US" dirty="0"/>
              <a:t>파리는 프랑스의 수도 입니다</a:t>
            </a:r>
            <a:r>
              <a:rPr lang="en-US" altLang="ko-KR" dirty="0"/>
              <a:t>')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answer == '</a:t>
            </a:r>
            <a:r>
              <a:rPr lang="ko-KR" altLang="en-US" dirty="0"/>
              <a:t>런던</a:t>
            </a:r>
            <a:r>
              <a:rPr lang="en-US" altLang="ko-KR" dirty="0"/>
              <a:t>':</a:t>
            </a:r>
          </a:p>
          <a:p>
            <a:r>
              <a:rPr lang="en-US" altLang="ko-KR" dirty="0"/>
              <a:t>        print('</a:t>
            </a:r>
            <a:r>
              <a:rPr lang="ko-KR" altLang="en-US" dirty="0"/>
              <a:t>런던은 영국의 수도 입니다</a:t>
            </a:r>
            <a:r>
              <a:rPr lang="en-US" altLang="ko-KR" dirty="0"/>
              <a:t>')</a:t>
            </a:r>
          </a:p>
          <a:p>
            <a:r>
              <a:rPr lang="en-US" altLang="ko-KR" dirty="0"/>
              <a:t>    else:</a:t>
            </a:r>
          </a:p>
          <a:p>
            <a:r>
              <a:rPr lang="en-US" altLang="ko-KR" dirty="0"/>
              <a:t>        print('</a:t>
            </a:r>
            <a:r>
              <a:rPr lang="ko-KR" altLang="en-US" dirty="0"/>
              <a:t>보기에서 골라주세요</a:t>
            </a:r>
            <a:r>
              <a:rPr lang="en-US" altLang="ko-KR" dirty="0"/>
              <a:t>')</a:t>
            </a:r>
          </a:p>
          <a:p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166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3D9E7-C40E-4DE8-B379-3C3FF486D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194" y="3233211"/>
            <a:ext cx="2932761" cy="1091140"/>
          </a:xfrm>
        </p:spPr>
        <p:txBody>
          <a:bodyPr/>
          <a:lstStyle/>
          <a:p>
            <a:r>
              <a:rPr lang="ko-KR" altLang="en-US" sz="4400" dirty="0"/>
              <a:t>감사합니다</a:t>
            </a:r>
            <a:r>
              <a:rPr lang="en-US" altLang="ko-KR" sz="4400" dirty="0"/>
              <a:t>.</a:t>
            </a:r>
            <a:endParaRPr lang="ko-KR" altLang="en-US" sz="4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DAC99-8397-4688-A977-6B369257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1A4A-FD8B-4866-B0ED-CDBEEFF7F3D3}" type="slidenum">
              <a:rPr lang="ko-KR" altLang="en-US" smtClean="0">
                <a:solidFill>
                  <a:prstClr val="white"/>
                </a:solidFill>
              </a:rPr>
              <a:pPr/>
              <a:t>22</a:t>
            </a:fld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787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DAC99-8397-4688-A977-6B369257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1A4A-FD8B-4866-B0ED-CDBEEFF7F3D3}" type="slidenum">
              <a:rPr lang="ko-KR" altLang="en-US" smtClean="0">
                <a:solidFill>
                  <a:prstClr val="white"/>
                </a:solidFill>
              </a:rPr>
              <a:pPr/>
              <a:t>23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23FEA0-A4B9-4EF8-8851-2E4895A0C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384811"/>
            <a:ext cx="10972800" cy="1158240"/>
          </a:xfrm>
        </p:spPr>
        <p:txBody>
          <a:bodyPr/>
          <a:lstStyle/>
          <a:p>
            <a:r>
              <a:rPr lang="ko-KR" altLang="en-US" sz="3600" b="1" dirty="0"/>
              <a:t>오늘의 일정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E2A92E1-5B76-4875-9637-118ECD21D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090996"/>
              </p:ext>
            </p:extLst>
          </p:nvPr>
        </p:nvGraphicFramePr>
        <p:xfrm>
          <a:off x="714375" y="1400175"/>
          <a:ext cx="10639425" cy="3914774"/>
        </p:xfrm>
        <a:graphic>
          <a:graphicData uri="http://schemas.openxmlformats.org/drawingml/2006/table">
            <a:tbl>
              <a:tblPr/>
              <a:tblGrid>
                <a:gridCol w="2215532">
                  <a:extLst>
                    <a:ext uri="{9D8B030D-6E8A-4147-A177-3AD203B41FA5}">
                      <a16:colId xmlns:a16="http://schemas.microsoft.com/office/drawing/2014/main" val="2918308051"/>
                    </a:ext>
                  </a:extLst>
                </a:gridCol>
                <a:gridCol w="2702463">
                  <a:extLst>
                    <a:ext uri="{9D8B030D-6E8A-4147-A177-3AD203B41FA5}">
                      <a16:colId xmlns:a16="http://schemas.microsoft.com/office/drawing/2014/main" val="774365494"/>
                    </a:ext>
                  </a:extLst>
                </a:gridCol>
                <a:gridCol w="5721430">
                  <a:extLst>
                    <a:ext uri="{9D8B030D-6E8A-4147-A177-3AD203B41FA5}">
                      <a16:colId xmlns:a16="http://schemas.microsoft.com/office/drawing/2014/main" val="3823741130"/>
                    </a:ext>
                  </a:extLst>
                </a:gridCol>
              </a:tblGrid>
              <a:tr h="58378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 </a:t>
                      </a:r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734464"/>
                  </a:ext>
                </a:extLst>
              </a:tr>
              <a:tr h="137360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10:00-14:00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발표 준비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팀별 </a:t>
                      </a: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Project  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발표 </a:t>
                      </a: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b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1. 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군집 드론 시연 </a:t>
                      </a: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 5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  <a:b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</a:t>
                      </a: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PPT + 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데모 </a:t>
                      </a: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 10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 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 -. Ideation, </a:t>
                      </a:r>
                    </a:p>
                    <a:p>
                      <a:pPr algn="l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-. </a:t>
                      </a:r>
                      <a:r>
                        <a:rPr lang="en-US" altLang="ko-KR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Mobilenet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이용한 모델 트레이닝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-.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드론과 </a:t>
                      </a:r>
                      <a:r>
                        <a:rPr lang="en-US" altLang="ko-KR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OpenVINO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이용한 추론</a:t>
                      </a: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.)</a:t>
                      </a:r>
                      <a:endParaRPr lang="ko-KR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608834"/>
                  </a:ext>
                </a:extLst>
              </a:tr>
              <a:tr h="137360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14:30-16:30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팀별 발표 </a:t>
                      </a: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520499"/>
                  </a:ext>
                </a:extLst>
              </a:tr>
              <a:tr h="58378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16:30-17:00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토의 및 </a:t>
                      </a: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Q&amp;A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토의 및 시상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893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3667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85083-A64E-46AB-8B4A-7E0BB3D6A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드론 이동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E14B5-374F-4A95-BB3E-3F270C8BD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 dirty="0"/>
              <a:t>팀</a:t>
            </a:r>
            <a:r>
              <a:rPr lang="en-US" altLang="ko-KR" dirty="0"/>
              <a:t>1 : </a:t>
            </a:r>
          </a:p>
          <a:p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A70189-43AF-4DCB-BB9B-7037249C592C}"/>
              </a:ext>
            </a:extLst>
          </p:cNvPr>
          <p:cNvSpPr/>
          <p:nvPr/>
        </p:nvSpPr>
        <p:spPr>
          <a:xfrm>
            <a:off x="10186545" y="2716768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이미지 </a:t>
            </a:r>
            <a:r>
              <a:rPr lang="en-US" altLang="ko-KR" dirty="0"/>
              <a:t>1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D4F6623-319F-41F9-989F-D308EBF37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130" y="725337"/>
            <a:ext cx="2054225" cy="1918817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64B353-F8FF-4C8E-A2D0-CED2ED33D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947" y="1140566"/>
            <a:ext cx="2181298" cy="14287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698BA7-61E0-4992-AF9D-CB03BA1961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546" y="1060612"/>
            <a:ext cx="2182920" cy="15835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63B5E51-117C-4407-99D3-BC4ED5731E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34" y="1140566"/>
            <a:ext cx="2582831" cy="139726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FD95455-A1BB-42F5-A066-4FFEF0E85E2F}"/>
              </a:ext>
            </a:extLst>
          </p:cNvPr>
          <p:cNvSpPr/>
          <p:nvPr/>
        </p:nvSpPr>
        <p:spPr>
          <a:xfrm>
            <a:off x="7226607" y="2627247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이미지 </a:t>
            </a:r>
            <a:r>
              <a:rPr lang="en-US" altLang="ko-KR" dirty="0"/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BEB856-2D24-46E9-84BE-1E7E88EBEEB9}"/>
              </a:ext>
            </a:extLst>
          </p:cNvPr>
          <p:cNvSpPr/>
          <p:nvPr/>
        </p:nvSpPr>
        <p:spPr>
          <a:xfrm>
            <a:off x="4334580" y="2716768"/>
            <a:ext cx="10711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이미지 </a:t>
            </a:r>
            <a:r>
              <a:rPr lang="en-US" altLang="ko-KR" dirty="0"/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B56E20-5155-43C6-9ACC-C2B5D3798CBA}"/>
              </a:ext>
            </a:extLst>
          </p:cNvPr>
          <p:cNvSpPr/>
          <p:nvPr/>
        </p:nvSpPr>
        <p:spPr>
          <a:xfrm>
            <a:off x="1220460" y="2627247"/>
            <a:ext cx="10711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이미지 </a:t>
            </a:r>
            <a:r>
              <a:rPr lang="en-US" altLang="ko-KR" dirty="0"/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09CFC5-B181-452A-9436-4BDA472CD9F5}"/>
              </a:ext>
            </a:extLst>
          </p:cNvPr>
          <p:cNvSpPr/>
          <p:nvPr/>
        </p:nvSpPr>
        <p:spPr>
          <a:xfrm>
            <a:off x="4676254" y="5370583"/>
            <a:ext cx="1842240" cy="51768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드론 출발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A98A15-2C95-4AA6-A298-7C931BB8FA12}"/>
              </a:ext>
            </a:extLst>
          </p:cNvPr>
          <p:cNvSpPr txBox="1"/>
          <p:nvPr/>
        </p:nvSpPr>
        <p:spPr>
          <a:xfrm>
            <a:off x="10487024" y="3259836"/>
            <a:ext cx="718256" cy="3077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2000" dirty="0">
                <a:solidFill>
                  <a:srgbClr val="003C71"/>
                </a:solidFill>
              </a:rPr>
              <a:t>    1</a:t>
            </a:r>
            <a:endParaRPr lang="ko-KR" altLang="en-US" sz="2000" dirty="0" err="1">
              <a:solidFill>
                <a:srgbClr val="003C7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3CBFEA-6995-4DD7-B714-94C1AA0B35CA}"/>
              </a:ext>
            </a:extLst>
          </p:cNvPr>
          <p:cNvSpPr txBox="1"/>
          <p:nvPr/>
        </p:nvSpPr>
        <p:spPr>
          <a:xfrm>
            <a:off x="7514521" y="3206482"/>
            <a:ext cx="718256" cy="3077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2000" dirty="0">
                <a:solidFill>
                  <a:srgbClr val="003C71"/>
                </a:solidFill>
              </a:rPr>
              <a:t>2</a:t>
            </a:r>
            <a:endParaRPr lang="ko-KR" altLang="en-US" sz="2000" dirty="0" err="1">
              <a:solidFill>
                <a:srgbClr val="003C7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557C8A-201C-44E2-8F1E-5C31BABA51F4}"/>
              </a:ext>
            </a:extLst>
          </p:cNvPr>
          <p:cNvSpPr txBox="1"/>
          <p:nvPr/>
        </p:nvSpPr>
        <p:spPr>
          <a:xfrm>
            <a:off x="4605167" y="3259835"/>
            <a:ext cx="718256" cy="3077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2000" dirty="0">
                <a:solidFill>
                  <a:srgbClr val="003C71"/>
                </a:solidFill>
              </a:rPr>
              <a:t>3</a:t>
            </a:r>
            <a:endParaRPr lang="ko-KR" altLang="en-US" sz="2000" dirty="0" err="1">
              <a:solidFill>
                <a:srgbClr val="003C7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0FFDD5-E3FE-40C7-9FBA-4A2FB3BC3CE4}"/>
              </a:ext>
            </a:extLst>
          </p:cNvPr>
          <p:cNvSpPr txBox="1"/>
          <p:nvPr/>
        </p:nvSpPr>
        <p:spPr>
          <a:xfrm>
            <a:off x="1396895" y="3286453"/>
            <a:ext cx="718256" cy="3077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2000" dirty="0">
                <a:solidFill>
                  <a:srgbClr val="003C71"/>
                </a:solidFill>
              </a:rPr>
              <a:t>4</a:t>
            </a:r>
            <a:endParaRPr lang="ko-KR" altLang="en-US" sz="2000" dirty="0" err="1">
              <a:solidFill>
                <a:srgbClr val="003C7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316ED7-6200-48C1-92A1-F452BCB9B1EB}"/>
              </a:ext>
            </a:extLst>
          </p:cNvPr>
          <p:cNvSpPr txBox="1"/>
          <p:nvPr/>
        </p:nvSpPr>
        <p:spPr>
          <a:xfrm>
            <a:off x="5561831" y="4964867"/>
            <a:ext cx="718256" cy="3077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2000" dirty="0">
                <a:solidFill>
                  <a:srgbClr val="003C71"/>
                </a:solidFill>
              </a:rPr>
              <a:t>5</a:t>
            </a:r>
            <a:endParaRPr lang="ko-KR" altLang="en-US" sz="2000" dirty="0" err="1">
              <a:solidFill>
                <a:srgbClr val="003C71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17E87C96-0F9C-4D99-8CDA-9D39D76F776A}"/>
              </a:ext>
            </a:extLst>
          </p:cNvPr>
          <p:cNvCxnSpPr>
            <a:cxnSpLocks/>
            <a:stCxn id="21" idx="3"/>
            <a:endCxn id="22" idx="2"/>
          </p:cNvCxnSpPr>
          <p:nvPr/>
        </p:nvCxnSpPr>
        <p:spPr>
          <a:xfrm flipV="1">
            <a:off x="6518494" y="3567613"/>
            <a:ext cx="4327658" cy="2061813"/>
          </a:xfrm>
          <a:prstGeom prst="bentConnector2">
            <a:avLst/>
          </a:prstGeom>
          <a:ln w="38100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60EFD2E-CDB5-480C-AE1A-4C047B810823}"/>
              </a:ext>
            </a:extLst>
          </p:cNvPr>
          <p:cNvCxnSpPr>
            <a:stCxn id="22" idx="1"/>
          </p:cNvCxnSpPr>
          <p:nvPr/>
        </p:nvCxnSpPr>
        <p:spPr>
          <a:xfrm flipH="1" flipV="1">
            <a:off x="7943850" y="3413723"/>
            <a:ext cx="2543174" cy="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6588CA2-7F32-4709-8B13-B0E0AD801457}"/>
              </a:ext>
            </a:extLst>
          </p:cNvPr>
          <p:cNvCxnSpPr/>
          <p:nvPr/>
        </p:nvCxnSpPr>
        <p:spPr>
          <a:xfrm flipH="1" flipV="1">
            <a:off x="4828932" y="3413721"/>
            <a:ext cx="2543174" cy="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C32E8DC-8156-446F-A359-5F407FDADBE8}"/>
              </a:ext>
            </a:extLst>
          </p:cNvPr>
          <p:cNvCxnSpPr/>
          <p:nvPr/>
        </p:nvCxnSpPr>
        <p:spPr>
          <a:xfrm flipH="1" flipV="1">
            <a:off x="1787504" y="3413721"/>
            <a:ext cx="2543174" cy="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F35035E6-09CC-47A8-AA9C-D3FE0D621F5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75743" y="3247841"/>
            <a:ext cx="1926841" cy="2871884"/>
          </a:xfrm>
          <a:prstGeom prst="bentConnector2">
            <a:avLst/>
          </a:prstGeom>
          <a:ln w="38100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753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85083-A64E-46AB-8B4A-7E0BB3D6A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396415"/>
            <a:ext cx="10972800" cy="641810"/>
          </a:xfrm>
        </p:spPr>
        <p:txBody>
          <a:bodyPr/>
          <a:lstStyle/>
          <a:p>
            <a:r>
              <a:rPr lang="ko-KR" altLang="en-US" dirty="0"/>
              <a:t>팀 구성 및 득점표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E14B5-374F-4A95-BB3E-3F270C8BD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 dirty="0"/>
              <a:t>팀</a:t>
            </a:r>
            <a:r>
              <a:rPr lang="en-US" altLang="ko-KR" dirty="0"/>
              <a:t>1 : </a:t>
            </a:r>
          </a:p>
          <a:p>
            <a:endParaRPr lang="ko-KR" altLang="en-US" dirty="0">
              <a:solidFill>
                <a:prstClr val="white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B53503C-EB55-45D1-BC7F-7870BABBE1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114018"/>
              </p:ext>
            </p:extLst>
          </p:nvPr>
        </p:nvGraphicFramePr>
        <p:xfrm>
          <a:off x="609599" y="1601690"/>
          <a:ext cx="10972801" cy="2041085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1407523995"/>
                    </a:ext>
                  </a:extLst>
                </a:gridCol>
                <a:gridCol w="661358">
                  <a:extLst>
                    <a:ext uri="{9D8B030D-6E8A-4147-A177-3AD203B41FA5}">
                      <a16:colId xmlns:a16="http://schemas.microsoft.com/office/drawing/2014/main" val="2356470038"/>
                    </a:ext>
                  </a:extLst>
                </a:gridCol>
                <a:gridCol w="621102">
                  <a:extLst>
                    <a:ext uri="{9D8B030D-6E8A-4147-A177-3AD203B41FA5}">
                      <a16:colId xmlns:a16="http://schemas.microsoft.com/office/drawing/2014/main" val="2964827074"/>
                    </a:ext>
                  </a:extLst>
                </a:gridCol>
                <a:gridCol w="621102">
                  <a:extLst>
                    <a:ext uri="{9D8B030D-6E8A-4147-A177-3AD203B41FA5}">
                      <a16:colId xmlns:a16="http://schemas.microsoft.com/office/drawing/2014/main" val="1714792550"/>
                    </a:ext>
                  </a:extLst>
                </a:gridCol>
                <a:gridCol w="621102">
                  <a:extLst>
                    <a:ext uri="{9D8B030D-6E8A-4147-A177-3AD203B41FA5}">
                      <a16:colId xmlns:a16="http://schemas.microsoft.com/office/drawing/2014/main" val="1867784918"/>
                    </a:ext>
                  </a:extLst>
                </a:gridCol>
                <a:gridCol w="621102">
                  <a:extLst>
                    <a:ext uri="{9D8B030D-6E8A-4147-A177-3AD203B41FA5}">
                      <a16:colId xmlns:a16="http://schemas.microsoft.com/office/drawing/2014/main" val="2157062094"/>
                    </a:ext>
                  </a:extLst>
                </a:gridCol>
                <a:gridCol w="621102">
                  <a:extLst>
                    <a:ext uri="{9D8B030D-6E8A-4147-A177-3AD203B41FA5}">
                      <a16:colId xmlns:a16="http://schemas.microsoft.com/office/drawing/2014/main" val="3104307055"/>
                    </a:ext>
                  </a:extLst>
                </a:gridCol>
                <a:gridCol w="621102">
                  <a:extLst>
                    <a:ext uri="{9D8B030D-6E8A-4147-A177-3AD203B41FA5}">
                      <a16:colId xmlns:a16="http://schemas.microsoft.com/office/drawing/2014/main" val="3839755690"/>
                    </a:ext>
                  </a:extLst>
                </a:gridCol>
                <a:gridCol w="621102">
                  <a:extLst>
                    <a:ext uri="{9D8B030D-6E8A-4147-A177-3AD203B41FA5}">
                      <a16:colId xmlns:a16="http://schemas.microsoft.com/office/drawing/2014/main" val="3811093155"/>
                    </a:ext>
                  </a:extLst>
                </a:gridCol>
                <a:gridCol w="621102">
                  <a:extLst>
                    <a:ext uri="{9D8B030D-6E8A-4147-A177-3AD203B41FA5}">
                      <a16:colId xmlns:a16="http://schemas.microsoft.com/office/drawing/2014/main" val="606432853"/>
                    </a:ext>
                  </a:extLst>
                </a:gridCol>
                <a:gridCol w="621102">
                  <a:extLst>
                    <a:ext uri="{9D8B030D-6E8A-4147-A177-3AD203B41FA5}">
                      <a16:colId xmlns:a16="http://schemas.microsoft.com/office/drawing/2014/main" val="1213153107"/>
                    </a:ext>
                  </a:extLst>
                </a:gridCol>
                <a:gridCol w="621102">
                  <a:extLst>
                    <a:ext uri="{9D8B030D-6E8A-4147-A177-3AD203B41FA5}">
                      <a16:colId xmlns:a16="http://schemas.microsoft.com/office/drawing/2014/main" val="3071167176"/>
                    </a:ext>
                  </a:extLst>
                </a:gridCol>
                <a:gridCol w="621102">
                  <a:extLst>
                    <a:ext uri="{9D8B030D-6E8A-4147-A177-3AD203B41FA5}">
                      <a16:colId xmlns:a16="http://schemas.microsoft.com/office/drawing/2014/main" val="2582193147"/>
                    </a:ext>
                  </a:extLst>
                </a:gridCol>
                <a:gridCol w="1345721">
                  <a:extLst>
                    <a:ext uri="{9D8B030D-6E8A-4147-A177-3AD203B41FA5}">
                      <a16:colId xmlns:a16="http://schemas.microsoft.com/office/drawing/2014/main" val="4145752707"/>
                    </a:ext>
                  </a:extLst>
                </a:gridCol>
              </a:tblGrid>
              <a:tr h="40821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Mobilenet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image classification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Mobilenet image classification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총점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153931"/>
                  </a:ext>
                </a:extLst>
              </a:tr>
              <a:tr h="40821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383948"/>
                  </a:ext>
                </a:extLst>
              </a:tr>
              <a:tr h="40821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614936"/>
                  </a:ext>
                </a:extLst>
              </a:tr>
              <a:tr h="40821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413403"/>
                  </a:ext>
                </a:extLst>
              </a:tr>
              <a:tr h="40821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68932"/>
                  </a:ext>
                </a:extLst>
              </a:tr>
            </a:tbl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E4ABA58-7E06-4863-9F32-1B72A2CA3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332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773B5C-F293-4820-B5C3-18017C1FBB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775" y="495300"/>
            <a:ext cx="11182350" cy="5715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57695-7BB5-441F-B6E1-91860069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1A4A-FD8B-4866-B0ED-CDBEEFF7F3D3}" type="slidenum">
              <a:rPr lang="ko-KR" altLang="en-US" smtClean="0">
                <a:solidFill>
                  <a:prstClr val="white"/>
                </a:solidFill>
              </a:rPr>
              <a:pPr/>
              <a:t>3</a:t>
            </a:fld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273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61A7AA-2AF7-41EA-B666-4DFBC8C0C8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886" y="60359"/>
            <a:ext cx="11706225" cy="14475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518BC-025F-49BD-A895-BB9717CDD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1A4A-FD8B-4866-B0ED-CDBEEFF7F3D3}" type="slidenum">
              <a:rPr lang="ko-KR" altLang="en-US" smtClean="0">
                <a:solidFill>
                  <a:prstClr val="white"/>
                </a:solidFill>
              </a:rPr>
              <a:pPr/>
              <a:t>4</a:t>
            </a:fld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AFB15D-4DF2-4413-BD95-AF8D271CA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6" y="1400176"/>
            <a:ext cx="11706225" cy="481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413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B4E35-3B43-43C7-91BF-0E5C63EAB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185" y="404286"/>
            <a:ext cx="10970683" cy="767290"/>
          </a:xfrm>
        </p:spPr>
        <p:txBody>
          <a:bodyPr/>
          <a:lstStyle/>
          <a:p>
            <a:r>
              <a:rPr lang="ko-KR" altLang="en-US" dirty="0"/>
              <a:t>하늘에 있는 구름에서 빗방울이 떨어지면 우산을 쓰고  비가 멀리 가면 우산을 접으세요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A0F84-125D-43E8-9905-A09307334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1A4A-FD8B-4866-B0ED-CDBEEFF7F3D3}" type="slidenum">
              <a:rPr lang="ko-KR" altLang="en-US" smtClean="0">
                <a:solidFill>
                  <a:prstClr val="white"/>
                </a:solidFill>
              </a:rPr>
              <a:pPr/>
              <a:t>5</a:t>
            </a:fld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B97899-F8D0-4900-B49D-F060A0ADB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686544"/>
            <a:ext cx="11693611" cy="450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557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4946C2-1B2C-4F77-8DEA-3429D90BB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363" y="361950"/>
            <a:ext cx="11371576" cy="56483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5279CA-263E-4310-A395-A481CB328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1A4A-FD8B-4866-B0ED-CDBEEFF7F3D3}" type="slidenum">
              <a:rPr lang="ko-KR" altLang="en-US" smtClean="0">
                <a:solidFill>
                  <a:prstClr val="white"/>
                </a:solidFill>
              </a:rPr>
              <a:pPr/>
              <a:t>6</a:t>
            </a:fld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405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97FF43-53BD-4895-A4BD-1A59F0C5C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438" y="1343025"/>
            <a:ext cx="11726862" cy="45624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136AE-B4FD-47B0-B240-9B0F4786F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1A4A-FD8B-4866-B0ED-CDBEEFF7F3D3}" type="slidenum">
              <a:rPr lang="ko-KR" altLang="en-US" smtClean="0">
                <a:solidFill>
                  <a:prstClr val="white"/>
                </a:solidFill>
              </a:rPr>
              <a:pPr/>
              <a:t>7</a:t>
            </a:fld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068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383B0A-0784-4F31-8CBD-76EF312D23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213" y="523876"/>
            <a:ext cx="11704723" cy="39342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09206-4B32-4A50-B1A7-00F58FC4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1A4A-FD8B-4866-B0ED-CDBEEFF7F3D3}" type="slidenum">
              <a:rPr lang="ko-KR" altLang="en-US" smtClean="0">
                <a:solidFill>
                  <a:prstClr val="white"/>
                </a:solidFill>
              </a:rPr>
              <a:pPr/>
              <a:t>8</a:t>
            </a:fld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55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29B69-FD3D-4EEA-A8BC-47CFE69C8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1A4A-FD8B-4866-B0ED-CDBEEFF7F3D3}" type="slidenum">
              <a:rPr lang="ko-KR" altLang="en-US" smtClean="0">
                <a:solidFill>
                  <a:prstClr val="white"/>
                </a:solidFill>
              </a:rPr>
              <a:pPr/>
              <a:t>9</a:t>
            </a:fld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FC8F6B-F86F-4272-B1D2-CB422BFBE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36945"/>
            <a:ext cx="11706225" cy="21347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123E3E-8E5B-4172-BB6C-1EB1F04E1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" y="2238375"/>
            <a:ext cx="11868150" cy="407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858884"/>
      </p:ext>
    </p:extLst>
  </p:cSld>
  <p:clrMapOvr>
    <a:masterClrMapping/>
  </p:clrMapOvr>
</p:sld>
</file>

<file path=ppt/theme/theme1.xml><?xml version="1.0" encoding="utf-8"?>
<a:theme xmlns:a="http://schemas.openxmlformats.org/drawingml/2006/main" name="2_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2_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16457</TotalTime>
  <Words>864</Words>
  <Application>Microsoft Office PowerPoint</Application>
  <PresentationFormat>Widescreen</PresentationFormat>
  <Paragraphs>239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맑은 고딕</vt:lpstr>
      <vt:lpstr>Arial</vt:lpstr>
      <vt:lpstr>Calibri</vt:lpstr>
      <vt:lpstr>Intel Clear</vt:lpstr>
      <vt:lpstr>Intel Clear Light</vt:lpstr>
      <vt:lpstr>Intel Clear Pro</vt:lpstr>
      <vt:lpstr>Wingdings</vt:lpstr>
      <vt:lpstr>2_Int_PPT Template_ClearPro_16x9</vt:lpstr>
      <vt:lpstr>12_Int_PPT Template_ClearPro_16x9</vt:lpstr>
      <vt:lpstr>PowerPoint Presentation</vt:lpstr>
      <vt:lpstr>파이썬으로 시작하는 코팅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1 :   직육면체의 부피를 구해보자 </vt:lpstr>
      <vt:lpstr>Example 2 :   for 를 사용해서 암컷 개를 찾으세요. and를 사용 일치하는것을 찾습니다.</vt:lpstr>
      <vt:lpstr>Example 3 :   연이율구하기 </vt:lpstr>
      <vt:lpstr>Example 4 :   삼각형 넓이를 구하시오 </vt:lpstr>
      <vt:lpstr>Example 5 :   random을 이용해서 중복되지 않는 카드 두 장을 뽑도록 빈칸을 채우세요. </vt:lpstr>
      <vt:lpstr>Example 6 :   다음중 하나를 무작위로 뽑아주세요!</vt:lpstr>
      <vt:lpstr>Example 7 :   def 를 이용해서 서로에게 인사하는 문구를 만들어 보세요! </vt:lpstr>
      <vt:lpstr>Example 8 :   점수에 따라 학점을 출력 해주세요.</vt:lpstr>
      <vt:lpstr>Example 9 :   변수를 사용해서 매출액을 계산해 주세요.</vt:lpstr>
      <vt:lpstr>Example 10 :   5바퀴를 도는 레이싱 경주를 하고 있습니다. while 코드를 이용해서 트랙의 수를 카운트하고 5바퀴를 돌면 종료 멧세지를 주세요</vt:lpstr>
      <vt:lpstr>Example 11 :   정답을 맟춰보세요.</vt:lpstr>
      <vt:lpstr>PowerPoint Presentation</vt:lpstr>
      <vt:lpstr>오늘의 일정 </vt:lpstr>
      <vt:lpstr>드론 이동 </vt:lpstr>
      <vt:lpstr>팀 구성 및 득점표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Lee, Ike</dc:creator>
  <cp:keywords>CTPClassification=CTP_NT</cp:keywords>
  <cp:lastModifiedBy>Lee, Ike</cp:lastModifiedBy>
  <cp:revision>91</cp:revision>
  <dcterms:created xsi:type="dcterms:W3CDTF">2020-01-02T23:54:28Z</dcterms:created>
  <dcterms:modified xsi:type="dcterms:W3CDTF">2020-02-12T01:59:49Z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eb86d5f3-b95b-406f-b7c7-2ed2ee2bfc7d</vt:lpwstr>
  </property>
  <property fmtid="{D5CDD505-2E9C-101B-9397-08002B2CF9AE}" pid="3" name="CTP_TimeStamp">
    <vt:lpwstr>2020-02-12 01:59:40Z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