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DC87-5B15-460C-B10B-B1263C619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29ACC-E8BA-47EF-B1DA-B01A05F33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BD30-A705-441D-AF0A-77DFF83B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5ABB-E28F-4E54-B587-DBDA179A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A099-AEA4-4983-B515-E50D64D6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B05C-09D0-4127-B159-F461022E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D57C4-E953-4898-9EFC-479017820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FE00D-4B1C-4243-9ADD-B617E807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2642-72C3-45DA-B340-0291195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E77C-A74F-488C-B0F1-94F7D41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6935C-9667-4A3C-AACC-3191DB767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39D07-DD77-45D1-9B70-9BBE71006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EB81-F4C0-403F-BF30-F6DECBE2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9535-3D62-464A-8AE7-1E21446C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A656-46E6-43EA-967B-5A83C5A1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2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E8FA-92C4-49E2-8DFF-2060FA1A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4E10-E28E-469B-9BAB-17E9832C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A1941-D31F-4E82-A822-DF693AC9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A0DA-AAEC-4D6D-A44C-68B0C617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61925-ED26-400F-BF9A-3CBE3D09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7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BF79-D623-4B73-85C9-9CBDA624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93C7E-12D8-4DC5-8E11-C6B3A7A1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B0C9-D2AA-4614-8C7C-D72C009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FBD4-7966-4159-9B4A-4C8034FC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D508-CDA5-4C5A-AF0A-4D595EEF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5F93-9B06-4E41-8C75-E30D6946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B4D8-F9C4-4324-85D5-9B81E71D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ED3F8-7592-4499-942E-8452CF9E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73A2A-7702-4935-A5A8-F95BF781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BD8B-7832-4CC0-A7AB-C39A7E98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D23C-4919-4EAC-8451-725377D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5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DF70-ACBD-467F-BF29-5318E01B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2187-62E0-4255-AE5B-5DBCBEC2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F6B4C-3BD8-4E4B-B3C2-A74E9FCF8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03BE5-03FE-492F-B465-4F6B7510C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0D0A7-CCB8-4E72-A927-0112EF9AE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7BE9E-DBF6-49B5-9365-5E78CB7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B8950-0E84-4465-B193-A2485DEF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87CC1-FCF0-47E9-B42F-D9A99493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3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3D9-B7B7-4333-A16B-0F5099DB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F2139-5996-496F-A4ED-42C37B36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A72F7-065E-40DE-9271-6D91EB0F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FCB07-C8C9-446F-92AC-8AF0F4A5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B42E3-3924-4501-959B-2DD7312E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0A412-3350-482F-B534-2EFA8178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49636-C5C9-4DC7-A450-1977DBB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0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29BB-4DCA-4294-8779-3387DDC7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547B-EA38-4738-BE6A-DAEBE950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13A77-7931-46D7-9912-11B0E2E3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11776-7298-4B57-9F08-43CF9DA5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ED57-1310-4BEE-9C26-35BD11B2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4840-041B-4B2E-B607-64314DEF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F17F-307E-448A-A412-0A5CD1E3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CA095-75DA-4029-99B9-479BADC4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86D4C-695E-4D5B-8FA1-A73F6F8A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E0981-127F-49BA-9938-22C68F92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60F44-A4EF-400B-8F34-25AF80AE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45BF-FF85-4432-9EDC-05A8908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3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831F2-4BC1-49BD-B888-231DC0EB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7A750-6215-4E83-ADEB-423BF6F3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A9E2-F5FE-4949-9FF7-44A68472E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9A2F-3AE9-4852-937D-E3A8E21BBCF3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066A-3EFC-4218-BD88-E0015725A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4890-E97D-447C-A5DA-2EF6038C3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93BC-9D47-4D7A-9A1A-490BD7A2E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070F-054C-46BF-864F-DE0A7C574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B334-54FE-45D5-A24E-777EE65C3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898E5-5689-4C22-9B50-FC3852DD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45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C93EC-AE74-4CAE-B01D-5F071DEB5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46" y="5479256"/>
            <a:ext cx="8894954" cy="5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53C8-2E2A-4514-BA54-F2F9662F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72B8-BF8F-4AD4-A3D9-5B70FA80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DC6BE-1F78-4C79-9C81-79836B80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87"/>
            <a:ext cx="12192000" cy="67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996F-2B08-4A58-A499-8BF7C69F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8798-DB4B-402D-9F97-E996C7C3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C506D-C52A-4CEE-AF24-CC03C906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"/>
            <a:ext cx="12192000" cy="6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F49-DFA3-4D64-A266-484539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0E04-ACEE-4C25-B28F-FBF5B695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0E050-A2B6-49D0-A536-E267F194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6"/>
            <a:ext cx="12192000" cy="68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6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EA99-AFB2-4DD3-8850-9586B0B3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21EB-BB2D-4E57-ACA8-1DD1A754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2F85B-1762-484D-80E5-7BD761BA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87"/>
            <a:ext cx="12192000" cy="67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0121-0B4C-4D9D-B3FB-E1A131C0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8AEF-65A2-47FD-9F41-D522407B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753B6-802F-4D5A-B1FD-6063B729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3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9218-6EF8-41D5-997E-1EA84737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678D-E08F-45D9-ACFB-93E30246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92D2A-0AFC-44F0-828E-597E3780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E361-D901-4D42-8E11-7E2012EB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0B108-1EDC-48CD-B1FE-2B352C1A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52D06-E6BE-4F28-AF38-F83C51FF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" y="15591"/>
            <a:ext cx="12149042" cy="68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1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A2D6-EE4E-4A46-8437-7EFA798C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255C-2D20-4AE5-B48C-CDA7309B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F6F98-4064-4FDD-A026-2128C9FA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204684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F081-6668-4FE4-8593-4BAA40E8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275" y="3079750"/>
            <a:ext cx="6010275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63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391C-1487-4A88-B021-893F5051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9ED2-1548-4118-99CB-A9C431B7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ABB1E-3541-4DE3-A653-98427EA2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77295" cy="69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D9AA-13EE-49D2-A52B-74C17D7C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AA63-9A4A-4C26-89DA-23CCC0DB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7726A-9DB1-4D13-9A7C-48DB4538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F80D-6332-407C-80FF-837B3EDB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FC0D5B-B762-4FC8-A526-0347E08FC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8751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E346-E963-4A12-946C-E814E923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80C2-9186-4F19-8E58-511FD1C8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106F7-6D7E-471D-876D-2468EFEC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4"/>
            <a:ext cx="12192000" cy="68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3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601C-1FE0-4795-BCBD-F3E320E4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6172-DD90-47BB-9977-9AF33C7F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E4071-CD56-433B-9D69-02F1D383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B881-9A92-449D-8E77-314AE743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6474-3586-4BF3-8542-1D2BC32E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3A23D-172F-458D-9E6F-B1848083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E801-3E4D-49D9-BBE8-5570BCF5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864C-8B16-4E3E-A65E-B9F109FE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85955-ABA6-447F-8E77-46042851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2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62AB-CED6-4897-ABCF-00BAFC7F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8BC8-9598-40D3-8A8D-4DF12734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FCE1C-C5FD-4591-8144-5E178B61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</Words>
  <Application>Microsoft Office PowerPoint</Application>
  <PresentationFormat>Widescreen</PresentationFormat>
  <Paragraphs>1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감사합니다.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Ike</dc:creator>
  <cp:keywords>CTPClassification=CTP_NT</cp:keywords>
  <cp:lastModifiedBy>Lee, Ike</cp:lastModifiedBy>
  <cp:revision>9</cp:revision>
  <dcterms:created xsi:type="dcterms:W3CDTF">2019-11-14T13:14:11Z</dcterms:created>
  <dcterms:modified xsi:type="dcterms:W3CDTF">2019-11-15T00:10:19Z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94099910-5483-4f32-8b0e-8d8a08067fc6</vt:lpwstr>
  </property>
  <property fmtid="{D5CDD505-2E9C-101B-9397-08002B2CF9AE}" pid="3" name="CTP_TimeStamp">
    <vt:lpwstr>2019-11-15 00:10:19Z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