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735" r:id="rId2"/>
  </p:sldMasterIdLst>
  <p:notesMasterIdLst>
    <p:notesMasterId r:id="rId17"/>
  </p:notesMasterIdLst>
  <p:sldIdLst>
    <p:sldId id="315" r:id="rId3"/>
    <p:sldId id="403" r:id="rId4"/>
    <p:sldId id="409" r:id="rId5"/>
    <p:sldId id="405" r:id="rId6"/>
    <p:sldId id="404" r:id="rId7"/>
    <p:sldId id="410" r:id="rId8"/>
    <p:sldId id="408" r:id="rId9"/>
    <p:sldId id="407" r:id="rId10"/>
    <p:sldId id="406" r:id="rId11"/>
    <p:sldId id="411" r:id="rId12"/>
    <p:sldId id="412" r:id="rId13"/>
    <p:sldId id="413" r:id="rId14"/>
    <p:sldId id="257" r:id="rId15"/>
    <p:sldId id="41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98F4B-538A-4BCE-8734-6675EC1DD19F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3696E-904E-428D-983B-AF5292AC6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07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1C8689-8455-3546-ADF9-3B7273760F66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Intel Clear"/>
                <a:cs typeface="Intel Clear"/>
                <a:sym typeface="Intel Clear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Intel Clear"/>
              <a:cs typeface="Intel Clear"/>
              <a:sym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119759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2917" y="3305898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5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02398" y="510893"/>
            <a:ext cx="3694924" cy="1106467"/>
            <a:chOff x="2259103" y="1830030"/>
            <a:chExt cx="4155143" cy="1244282"/>
          </a:xfrm>
        </p:grpSpPr>
        <p:pic>
          <p:nvPicPr>
            <p:cNvPr id="7" name="Grafik 1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218582" y="1835080"/>
              <a:ext cx="2195664" cy="123546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59103" y="1830030"/>
              <a:ext cx="1875331" cy="1244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367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237819" y="4"/>
            <a:ext cx="5954183" cy="635846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5" y="411797"/>
            <a:ext cx="5342467" cy="1158240"/>
          </a:xfrm>
        </p:spPr>
        <p:txBody>
          <a:bodyPr>
            <a:noAutofit/>
          </a:bodyPr>
          <a:lstStyle>
            <a:lvl1pPr>
              <a:defRPr sz="3733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70"/>
            <a:fld id="{EE2556C5-CE8C-6547-B838-EA80C61A4AF7}" type="slidenum">
              <a:rPr lang="en-US" smtClean="0">
                <a:solidFill>
                  <a:prstClr val="black"/>
                </a:solidFill>
              </a:rPr>
              <a:pPr defTabSz="60957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766992"/>
            <a:ext cx="5342467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430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4736" y="6418819"/>
            <a:ext cx="56726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609570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60957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83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EE2F71-FE4E-0B4D-B212-A08545143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0" y="138987"/>
            <a:ext cx="121920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3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2979844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5333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4736" y="6418819"/>
            <a:ext cx="56726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609570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60957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1469060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333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115125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3013452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465049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"/>
            <a:ext cx="12192000" cy="343217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83209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4736" y="6418819"/>
            <a:ext cx="567265" cy="365125"/>
          </a:xfrm>
          <a:prstGeom prst="rect">
            <a:avLst/>
          </a:prstGeom>
        </p:spPr>
        <p:txBody>
          <a:bodyPr/>
          <a:lstStyle/>
          <a:p>
            <a:pPr defTabSz="609570"/>
            <a:fld id="{EE2556C5-CE8C-6547-B838-EA80C61A4AF7}" type="slidenum">
              <a:rPr lang="en-US" smtClean="0">
                <a:solidFill>
                  <a:prstClr val="black"/>
                </a:solidFill>
              </a:rPr>
              <a:pPr defTabSz="60957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06518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736" y="6418819"/>
            <a:ext cx="567265" cy="365125"/>
          </a:xfrm>
          <a:prstGeom prst="rect">
            <a:avLst/>
          </a:prstGeom>
        </p:spPr>
        <p:txBody>
          <a:bodyPr/>
          <a:lstStyle/>
          <a:p>
            <a:pPr defTabSz="609570"/>
            <a:fld id="{EE2556C5-CE8C-6547-B838-EA80C61A4AF7}" type="slidenum">
              <a:rPr lang="en-US" smtClean="0">
                <a:solidFill>
                  <a:prstClr val="black"/>
                </a:solidFill>
              </a:rPr>
              <a:pPr defTabSz="60957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36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7133" y="2449478"/>
            <a:ext cx="2972455" cy="19722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3A21A0-7B05-CF48-8B34-56B2784FD7A3}"/>
              </a:ext>
            </a:extLst>
          </p:cNvPr>
          <p:cNvSpPr txBox="1"/>
          <p:nvPr userDrawn="1"/>
        </p:nvSpPr>
        <p:spPr>
          <a:xfrm>
            <a:off x="5989874" y="3321386"/>
            <a:ext cx="3828577" cy="46186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defTabSz="609570" latinLnBrk="0">
              <a:lnSpc>
                <a:spcPct val="70000"/>
              </a:lnSpc>
            </a:pPr>
            <a:r>
              <a:rPr lang="en-US" sz="7200" dirty="0">
                <a:solidFill>
                  <a:srgbClr val="FFFFFF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Artificial </a:t>
            </a:r>
          </a:p>
          <a:p>
            <a:pPr defTabSz="609570" latinLnBrk="0">
              <a:lnSpc>
                <a:spcPct val="70000"/>
              </a:lnSpc>
            </a:pPr>
            <a:r>
              <a:rPr lang="en-US" sz="7200" dirty="0">
                <a:solidFill>
                  <a:srgbClr val="FFFFFF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intelligence</a:t>
            </a:r>
          </a:p>
        </p:txBody>
      </p:sp>
    </p:spTree>
    <p:extLst>
      <p:ext uri="{BB962C8B-B14F-4D97-AF65-F5344CB8AC3E}">
        <p14:creationId xmlns:p14="http://schemas.microsoft.com/office/powerpoint/2010/main" val="421777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5039" y="2499763"/>
            <a:ext cx="4861924" cy="201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6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1" y="6277476"/>
            <a:ext cx="11248101" cy="129865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pitchFamily="34" charset="0"/>
              <a:buNone/>
              <a:defRPr sz="1067">
                <a:solidFill>
                  <a:srgbClr val="93A0A7"/>
                </a:solidFill>
                <a:latin typeface="+mn-lt"/>
              </a:defRPr>
            </a:lvl1pPr>
            <a:lvl2pPr marL="228589" indent="-152392">
              <a:defRPr sz="1200"/>
            </a:lvl2pPr>
            <a:lvl3pPr marL="457178" indent="-152392">
              <a:defRPr sz="1200"/>
            </a:lvl3pPr>
            <a:lvl4pPr marL="685766" indent="-152392">
              <a:defRPr sz="1200"/>
            </a:lvl4pPr>
            <a:lvl5pPr marL="914354" indent="-152392">
              <a:defRPr sz="1200"/>
            </a:lvl5pPr>
          </a:lstStyle>
          <a:p>
            <a:pPr lvl="0"/>
            <a:r>
              <a:rPr lang="en-US" dirty="0"/>
              <a:t>Click to edit footnote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11797793" y="6553186"/>
            <a:ext cx="170987" cy="164148"/>
          </a:xfrm>
          <a:prstGeom prst="rect">
            <a:avLst/>
          </a:prstGeom>
        </p:spPr>
        <p:txBody>
          <a:bodyPr/>
          <a:lstStyle/>
          <a:p>
            <a:pPr defTabSz="609570" eaLnBrk="0" fontAlgn="base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altLang="ko-KR" smtClean="0">
                <a:solidFill>
                  <a:prstClr val="black"/>
                </a:solidFill>
              </a:rPr>
              <a:pPr defTabSz="609570" eaLnBrk="0"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68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2917" y="3305898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5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5" name="Picture 4" descr="int_experience_hrz_wht_rgb_1500.png"/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259" y="518972"/>
            <a:ext cx="2829021" cy="118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592917" y="3305898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5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917" y="626675"/>
            <a:ext cx="2353443" cy="110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70"/>
            <a:fld id="{EE2556C5-CE8C-6547-B838-EA80C61A4AF7}" type="slidenum">
              <a:rPr lang="en-US" smtClean="0">
                <a:solidFill>
                  <a:prstClr val="black"/>
                </a:solidFill>
              </a:rPr>
              <a:pPr defTabSz="60957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5" y="1604435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95632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70"/>
            <a:fld id="{EE2556C5-CE8C-6547-B838-EA80C61A4AF7}" type="slidenum">
              <a:rPr lang="en-US" smtClean="0">
                <a:solidFill>
                  <a:prstClr val="black"/>
                </a:solidFill>
              </a:rPr>
              <a:pPr defTabSz="60957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6" y="1604434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41020" y="1257907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endParaRPr lang="en-US" sz="1467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41020" y="3791864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endParaRPr lang="en-US" sz="1467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864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70"/>
            <a:fld id="{EE2556C5-CE8C-6547-B838-EA80C61A4AF7}" type="slidenum">
              <a:rPr lang="en-US" smtClean="0">
                <a:solidFill>
                  <a:prstClr val="black"/>
                </a:solidFill>
              </a:rPr>
              <a:pPr defTabSz="60957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6" y="1604434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4434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66706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6" y="1604435"/>
            <a:ext cx="10970684" cy="4567767"/>
          </a:xfrm>
        </p:spPr>
        <p:txBody>
          <a:bodyPr anchor="ctr" anchorCtr="0"/>
          <a:lstStyle>
            <a:lvl1pPr marL="253988" indent="-253988">
              <a:defRPr sz="48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556657" indent="-300551">
              <a:buFont typeface="Intel Clear" pitchFamily="34" charset="0"/>
              <a:buChar char="–"/>
              <a:defRPr sz="1600" baseline="0">
                <a:latin typeface="+mn-lt"/>
                <a:cs typeface="Intel Clear" panose="020B0604020203020204" pitchFamily="34" charset="0"/>
              </a:defRPr>
            </a:lvl2pPr>
            <a:lvl3pPr marL="914354" indent="-304784">
              <a:buFont typeface="Intel Clear" pitchFamily="34" charset="0"/>
              <a:buChar char="–"/>
              <a:defRPr sz="1600">
                <a:latin typeface="+mn-lt"/>
              </a:defRPr>
            </a:lvl3pPr>
            <a:lvl4pPr>
              <a:buFont typeface="Intel Clear" pitchFamily="34" charset="0"/>
              <a:buChar char="–"/>
              <a:defRPr sz="1467">
                <a:latin typeface="+mn-lt"/>
              </a:defRPr>
            </a:lvl4pPr>
            <a:lvl5pPr>
              <a:buFont typeface="Intel Clear" pitchFamily="34" charset="0"/>
              <a:buChar char="–"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70"/>
            <a:fld id="{EE2556C5-CE8C-6547-B838-EA80C61A4AF7}" type="slidenum">
              <a:rPr lang="en-US" smtClean="0">
                <a:solidFill>
                  <a:prstClr val="black"/>
                </a:solidFill>
              </a:rPr>
              <a:pPr defTabSz="60957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1591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609570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60957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3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2979844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5333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609570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60957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1469060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333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177356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70"/>
            <a:fld id="{EE2556C5-CE8C-6547-B838-EA80C61A4AF7}" type="slidenum">
              <a:rPr lang="en-US" smtClean="0">
                <a:solidFill>
                  <a:prstClr val="black"/>
                </a:solidFill>
              </a:rPr>
              <a:pPr defTabSz="60957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85819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70"/>
            <a:fld id="{EE2556C5-CE8C-6547-B838-EA80C61A4AF7}" type="slidenum">
              <a:rPr lang="en-US" smtClean="0">
                <a:solidFill>
                  <a:prstClr val="black"/>
                </a:solidFill>
              </a:rPr>
              <a:pPr defTabSz="60957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82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2398" y="510893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592917" y="3305898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5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332137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2398" y="510893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592917" y="3305898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5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09818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70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60957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5" y="1604435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52536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70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60957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6" y="1604434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41020" y="1257907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endParaRPr lang="en-US" sz="1467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41020" y="3791864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endParaRPr lang="en-US" sz="1467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038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70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60957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6" y="1604434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4434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76129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6" y="1604435"/>
            <a:ext cx="10970684" cy="4567767"/>
          </a:xfrm>
        </p:spPr>
        <p:txBody>
          <a:bodyPr anchor="ctr" anchorCtr="0"/>
          <a:lstStyle>
            <a:lvl1pPr marL="253988" indent="-253988">
              <a:defRPr sz="48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556657" indent="-300551">
              <a:buFont typeface="Intel Clear" pitchFamily="34" charset="0"/>
              <a:buChar char="–"/>
              <a:defRPr sz="1600" baseline="0">
                <a:latin typeface="+mn-lt"/>
                <a:cs typeface="Intel Clear" panose="020B0604020203020204" pitchFamily="34" charset="0"/>
              </a:defRPr>
            </a:lvl2pPr>
            <a:lvl3pPr marL="914354" indent="-304784">
              <a:buFont typeface="Intel Clear" pitchFamily="34" charset="0"/>
              <a:buChar char="–"/>
              <a:defRPr sz="1600">
                <a:latin typeface="+mn-lt"/>
              </a:defRPr>
            </a:lvl3pPr>
            <a:lvl4pPr>
              <a:buFont typeface="Intel Clear" pitchFamily="34" charset="0"/>
              <a:buChar char="–"/>
              <a:defRPr sz="1467">
                <a:latin typeface="+mn-lt"/>
              </a:defRPr>
            </a:lvl4pPr>
            <a:lvl5pPr>
              <a:buFont typeface="Intel Clear" pitchFamily="34" charset="0"/>
              <a:buChar char="–"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70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60957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48786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70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60957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90821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32175"/>
            <a:ext cx="12192000" cy="2926292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70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60957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6" y="1604433"/>
            <a:ext cx="5342468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237817" y="1604433"/>
            <a:ext cx="5340352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345985" y="6634395"/>
            <a:ext cx="18473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70" latinLnBrk="0"/>
            <a:endParaRPr lang="en-US" sz="1333" dirty="0">
              <a:solidFill>
                <a:srgbClr val="003C71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98859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237819" y="4"/>
            <a:ext cx="5954183" cy="635846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5" y="411797"/>
            <a:ext cx="5342467" cy="1158240"/>
          </a:xfrm>
        </p:spPr>
        <p:txBody>
          <a:bodyPr>
            <a:noAutofit/>
          </a:bodyPr>
          <a:lstStyle>
            <a:lvl1pPr>
              <a:defRPr sz="3733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70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60957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766992"/>
            <a:ext cx="5342467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27518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70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60957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83423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70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60957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53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2232" y="2715835"/>
            <a:ext cx="8967536" cy="830997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46100" dir="2700000" algn="tl" rotWithShape="0">
              <a:schemeClr val="tx1">
                <a:alpha val="43000"/>
              </a:schemeClr>
            </a:outerShdw>
          </a:effectLst>
        </p:spPr>
        <p:txBody>
          <a:bodyPr vert="horz" wrap="square" lIns="365760" tIns="0" rIns="365760" bIns="91440" numCol="1" rtlCol="0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75000"/>
              </a:lnSpc>
              <a:defRPr lang="en-US" sz="7186" b="1" kern="1200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rgbClr val="FFFFFF"/>
                </a:solidFill>
                <a:effectLst>
                  <a:outerShdw blurRad="444500" dir="2700000" algn="tl" rotWithShape="0">
                    <a:schemeClr val="tx1">
                      <a:alpha val="26000"/>
                    </a:schemeClr>
                  </a:outerShdw>
                </a:effectLst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[section break slide]</a:t>
            </a:r>
          </a:p>
        </p:txBody>
      </p:sp>
    </p:spTree>
    <p:extLst>
      <p:ext uri="{BB962C8B-B14F-4D97-AF65-F5344CB8AC3E}">
        <p14:creationId xmlns:p14="http://schemas.microsoft.com/office/powerpoint/2010/main" val="300470484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4736" y="6418819"/>
            <a:ext cx="567265" cy="365125"/>
          </a:xfrm>
          <a:prstGeom prst="rect">
            <a:avLst/>
          </a:prstGeom>
        </p:spPr>
        <p:txBody>
          <a:bodyPr/>
          <a:lstStyle/>
          <a:p>
            <a:pPr defTabSz="609570"/>
            <a:fld id="{EE2556C5-CE8C-6547-B838-EA80C61A4AF7}" type="slidenum">
              <a:rPr lang="en-US" smtClean="0">
                <a:solidFill>
                  <a:prstClr val="black"/>
                </a:solidFill>
              </a:rPr>
              <a:pPr defTabSz="60957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5" y="1604435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08431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2917" y="3305898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5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2398" y="510893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41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2917" y="3305898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5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5" name="Picture 4" descr="int_experience_hrz_wht_rgb_1500.png"/>
          <p:cNvPicPr>
            <a:picLocks noChangeAspect="1"/>
          </p:cNvPicPr>
          <p:nvPr userDrawn="1"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259" y="518972"/>
            <a:ext cx="2829021" cy="118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2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2398" y="510893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592917" y="3305898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5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79245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5" y="1604435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54243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6" y="1604434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41020" y="1257907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endParaRPr lang="en-US" sz="1467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41020" y="3791864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endParaRPr lang="en-US" sz="1467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979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6" y="1604434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4434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18866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6" y="1604435"/>
            <a:ext cx="10970684" cy="4567767"/>
          </a:xfrm>
        </p:spPr>
        <p:txBody>
          <a:bodyPr anchor="ctr" anchorCtr="0"/>
          <a:lstStyle>
            <a:lvl1pPr marL="253988" indent="-253988">
              <a:defRPr sz="48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556657" indent="-300551">
              <a:buFont typeface="Intel Clear" pitchFamily="34" charset="0"/>
              <a:buChar char="–"/>
              <a:defRPr sz="1600" baseline="0">
                <a:latin typeface="+mn-lt"/>
                <a:cs typeface="Intel Clear" panose="020B0604020203020204" pitchFamily="34" charset="0"/>
              </a:defRPr>
            </a:lvl2pPr>
            <a:lvl3pPr marL="914354" indent="-304784">
              <a:buFont typeface="Intel Clear" pitchFamily="34" charset="0"/>
              <a:buChar char="–"/>
              <a:defRPr sz="1600">
                <a:latin typeface="+mn-lt"/>
              </a:defRPr>
            </a:lvl3pPr>
            <a:lvl4pPr>
              <a:buFont typeface="Intel Clear" pitchFamily="34" charset="0"/>
              <a:buChar char="–"/>
              <a:defRPr sz="1467">
                <a:latin typeface="+mn-lt"/>
              </a:defRPr>
            </a:lvl4pPr>
            <a:lvl5pPr>
              <a:buFont typeface="Intel Clear" pitchFamily="34" charset="0"/>
              <a:buChar char="–"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49091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206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32175"/>
            <a:ext cx="12192000" cy="2926292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6" y="1604433"/>
            <a:ext cx="5342468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237817" y="1604433"/>
            <a:ext cx="5340352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345985" y="6634395"/>
            <a:ext cx="18473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70" hangingPunct="1"/>
            <a:endParaRPr lang="en-US" sz="1333" kern="1200" dirty="0">
              <a:solidFill>
                <a:srgbClr val="003C71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06328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237819" y="4"/>
            <a:ext cx="5954183" cy="635846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5" y="411797"/>
            <a:ext cx="5342467" cy="1158240"/>
          </a:xfrm>
        </p:spPr>
        <p:txBody>
          <a:bodyPr>
            <a:noAutofit/>
          </a:bodyPr>
          <a:lstStyle>
            <a:lvl1pPr>
              <a:defRPr sz="3733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766992"/>
            <a:ext cx="5342467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90112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24736" y="6418819"/>
            <a:ext cx="567265" cy="365125"/>
          </a:xfrm>
          <a:prstGeom prst="rect">
            <a:avLst/>
          </a:prstGeom>
        </p:spPr>
        <p:txBody>
          <a:bodyPr/>
          <a:lstStyle/>
          <a:p>
            <a:pPr defTabSz="609570"/>
            <a:fld id="{EE2556C5-CE8C-6547-B838-EA80C61A4AF7}" type="slidenum">
              <a:rPr lang="en-US" smtClean="0">
                <a:solidFill>
                  <a:prstClr val="black"/>
                </a:solidFill>
              </a:rPr>
              <a:pPr defTabSz="60957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6" y="1604434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41020" y="1257907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endParaRPr lang="en-US" sz="1467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41020" y="3791864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endParaRPr lang="en-US" sz="1467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385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55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697644" y="6693854"/>
            <a:ext cx="1065997" cy="16421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defTabSz="609570" hangingPunct="1"/>
            <a:r>
              <a:rPr lang="en-US" altLang="ko-KR" sz="1067" kern="1200" dirty="0">
                <a:solidFill>
                  <a:prstClr val="white"/>
                </a:solidFill>
              </a:rPr>
              <a:t>Intel Confidential</a:t>
            </a:r>
            <a:endParaRPr lang="ko-KR" altLang="en-US" sz="1067" kern="12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86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2979844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5333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1469060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333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302190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3013452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465049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"/>
            <a:ext cx="12192000" cy="343217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29352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56581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57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36578" y="2500173"/>
            <a:ext cx="2811727" cy="185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88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5039" y="2499763"/>
            <a:ext cx="4861924" cy="201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3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2115" y="6345936"/>
            <a:ext cx="12192000" cy="512064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24" tIns="60912" rIns="121824" bIns="60912" rtlCol="0" anchor="ctr"/>
          <a:lstStyle/>
          <a:p>
            <a:pPr algn="ctr" defTabSz="608995" hangingPunct="1"/>
            <a:endParaRPr lang="en-US" sz="1800" kern="1200" dirty="0">
              <a:solidFill>
                <a:prstClr val="white"/>
              </a:solidFill>
            </a:endParaRPr>
          </a:p>
        </p:txBody>
      </p:sp>
      <p:pic>
        <p:nvPicPr>
          <p:cNvPr id="3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86559" y="6440837"/>
            <a:ext cx="485780" cy="32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 userDrawn="1"/>
        </p:nvCxnSpPr>
        <p:spPr>
          <a:xfrm>
            <a:off x="11624785" y="6432680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9163136" y="6432519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2556C5-CE8C-6547-B838-EA80C61A4AF7}" type="slidenum">
              <a:rPr lang="en-US" sz="800" smtClean="0">
                <a:solidFill>
                  <a:prstClr val="white"/>
                </a:solidFill>
              </a:rPr>
              <a:pPr/>
              <a:t>‹#›</a:t>
            </a:fld>
            <a:endParaRPr lang="en-US" sz="8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13024" y="6447689"/>
            <a:ext cx="1768880" cy="307680"/>
          </a:xfrm>
          <a:prstGeom prst="rect">
            <a:avLst/>
          </a:prstGeom>
        </p:spPr>
        <p:txBody>
          <a:bodyPr wrap="none" lIns="121824" tIns="60912" rIns="121824" bIns="60912">
            <a:spAutoFit/>
          </a:bodyPr>
          <a:lstStyle/>
          <a:p>
            <a:pPr defTabSz="608995" hangingPunct="1"/>
            <a:r>
              <a:rPr lang="en-US" sz="1200" b="1" kern="1200" cap="small" dirty="0">
                <a:solidFill>
                  <a:prstClr val="white"/>
                </a:solidFill>
                <a:latin typeface="Intel Clear Light" panose="020B0404020203020204" pitchFamily="34" charset="0"/>
              </a:rPr>
              <a:t>NVM Solutions Group</a:t>
            </a:r>
            <a:endParaRPr lang="en-US" sz="1800" kern="1200" cap="small" dirty="0">
              <a:solidFill>
                <a:prstClr val="white"/>
              </a:solidFill>
              <a:latin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86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4377"/>
            <a:fld id="{3B4D1CE6-1EDD-4B9E-9450-9861891BBD5D}" type="datetimeFigureOut">
              <a:rPr lang="ko-KR" altLang="en-US" smtClean="0">
                <a:solidFill>
                  <a:prstClr val="black"/>
                </a:solidFill>
              </a:rPr>
              <a:pPr defTabSz="914377"/>
              <a:t>2020-01-21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914377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1A4A-FD8B-4866-B0ED-CDBEEFF7F3D3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15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24736" y="6418819"/>
            <a:ext cx="567265" cy="365125"/>
          </a:xfrm>
          <a:prstGeom prst="rect">
            <a:avLst/>
          </a:prstGeom>
        </p:spPr>
        <p:txBody>
          <a:bodyPr/>
          <a:lstStyle/>
          <a:p>
            <a:pPr defTabSz="609570"/>
            <a:fld id="{EE2556C5-CE8C-6547-B838-EA80C61A4AF7}" type="slidenum">
              <a:rPr lang="en-US" smtClean="0">
                <a:solidFill>
                  <a:prstClr val="black"/>
                </a:solidFill>
              </a:rPr>
              <a:pPr defTabSz="60957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6" y="1604434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4434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56359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52814288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6" y="1604435"/>
            <a:ext cx="10970684" cy="4567767"/>
          </a:xfrm>
        </p:spPr>
        <p:txBody>
          <a:bodyPr anchor="ctr" anchorCtr="0"/>
          <a:lstStyle>
            <a:lvl1pPr marL="253988" indent="-253988">
              <a:defRPr sz="48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556657" indent="-300551">
              <a:buFont typeface="Intel Clear" pitchFamily="34" charset="0"/>
              <a:buChar char="–"/>
              <a:defRPr sz="1600" baseline="0">
                <a:latin typeface="+mn-lt"/>
                <a:cs typeface="Intel Clear" panose="020B0604020203020204" pitchFamily="34" charset="0"/>
              </a:defRPr>
            </a:lvl2pPr>
            <a:lvl3pPr marL="914354" indent="-304784">
              <a:buFont typeface="Intel Clear" pitchFamily="34" charset="0"/>
              <a:buChar char="–"/>
              <a:defRPr sz="1600">
                <a:latin typeface="+mn-lt"/>
              </a:defRPr>
            </a:lvl3pPr>
            <a:lvl4pPr>
              <a:buFont typeface="Intel Clear" pitchFamily="34" charset="0"/>
              <a:buChar char="–"/>
              <a:defRPr sz="1467">
                <a:latin typeface="+mn-lt"/>
              </a:defRPr>
            </a:lvl4pPr>
            <a:lvl5pPr>
              <a:buFont typeface="Intel Clear" pitchFamily="34" charset="0"/>
              <a:buChar char="–"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4736" y="6418819"/>
            <a:ext cx="567265" cy="365125"/>
          </a:xfrm>
          <a:prstGeom prst="rect">
            <a:avLst/>
          </a:prstGeom>
        </p:spPr>
        <p:txBody>
          <a:bodyPr/>
          <a:lstStyle/>
          <a:p>
            <a:pPr defTabSz="609570"/>
            <a:fld id="{EE2556C5-CE8C-6547-B838-EA80C61A4AF7}" type="slidenum">
              <a:rPr lang="en-US" smtClean="0">
                <a:solidFill>
                  <a:prstClr val="black"/>
                </a:solidFill>
              </a:rPr>
              <a:pPr defTabSz="60957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08763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70"/>
            <a:fld id="{EE2556C5-CE8C-6547-B838-EA80C61A4AF7}" type="slidenum">
              <a:rPr lang="en-US" smtClean="0">
                <a:solidFill>
                  <a:prstClr val="black"/>
                </a:solidFill>
              </a:rPr>
              <a:pPr defTabSz="60957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11261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32175"/>
            <a:ext cx="12192000" cy="2926292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609570"/>
            <a:fld id="{EE2556C5-CE8C-6547-B838-EA80C61A4AF7}" type="slidenum">
              <a:rPr lang="en-US" smtClean="0">
                <a:solidFill>
                  <a:prstClr val="black"/>
                </a:solidFill>
              </a:rPr>
              <a:pPr defTabSz="60957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6" y="1604433"/>
            <a:ext cx="5342468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237817" y="1604433"/>
            <a:ext cx="5340352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345985" y="6634395"/>
            <a:ext cx="18473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70" latinLnBrk="0"/>
            <a:endParaRPr lang="en-US" sz="1333" dirty="0">
              <a:solidFill>
                <a:srgbClr val="003C71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0510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60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23" Type="http://schemas.openxmlformats.org/officeDocument/2006/relationships/image" Target="../media/image11.png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FEE42-4E3F-9942-A76D-80509E14F6D2}"/>
              </a:ext>
            </a:extLst>
          </p:cNvPr>
          <p:cNvSpPr/>
          <p:nvPr/>
        </p:nvSpPr>
        <p:spPr>
          <a:xfrm>
            <a:off x="-2116" y="6345936"/>
            <a:ext cx="12192000" cy="512064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 latinLnBrk="0"/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DA0B19B-CC1D-EF4F-8DAA-8C17F1D49358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0265" y="6444631"/>
            <a:ext cx="698275" cy="329184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1624737" y="6432680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84" y="413507"/>
            <a:ext cx="10972800" cy="1158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28pt Intel Clear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85" y="1604435"/>
            <a:ext cx="10970683" cy="45677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24737" y="6489087"/>
            <a:ext cx="567265" cy="22576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 defTabSz="609570" latinLnBrk="0"/>
            <a:fld id="{6DD6346F-5C47-B04D-A849-00D71DC52D86}" type="slidenum">
              <a:rPr lang="en-US" sz="1467">
                <a:solidFill>
                  <a:prstClr val="white"/>
                </a:solidFill>
              </a:rPr>
              <a:pPr algn="ctr" defTabSz="609570" latinLnBrk="0"/>
              <a:t>‹#›</a:t>
            </a:fld>
            <a:endParaRPr lang="en-US" sz="1467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28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  <p:sldLayoutId id="2147483724" r:id="rId29"/>
    <p:sldLayoutId id="2147483725" r:id="rId30"/>
    <p:sldLayoutId id="2147483726" r:id="rId31"/>
    <p:sldLayoutId id="2147483727" r:id="rId32"/>
    <p:sldLayoutId id="2147483728" r:id="rId33"/>
    <p:sldLayoutId id="2147483729" r:id="rId34"/>
    <p:sldLayoutId id="2147483730" r:id="rId35"/>
    <p:sldLayoutId id="2147483731" r:id="rId36"/>
    <p:sldLayoutId id="2147483732" r:id="rId37"/>
    <p:sldLayoutId id="2147483733" r:id="rId38"/>
    <p:sldLayoutId id="2147483734" r:id="rId3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09570" rtl="0" eaLnBrk="1" latinLnBrk="0" hangingPunct="1">
        <a:lnSpc>
          <a:spcPct val="100000"/>
        </a:lnSpc>
        <a:spcBef>
          <a:spcPct val="0"/>
        </a:spcBef>
        <a:buNone/>
        <a:defRPr sz="3733" b="0" i="0" kern="1200" spc="0" baseline="0">
          <a:solidFill>
            <a:schemeClr val="tx2"/>
          </a:solidFill>
          <a:latin typeface="Intel Clear"/>
          <a:ea typeface="Intel Clear"/>
          <a:cs typeface="Intel Clear"/>
        </a:defRPr>
      </a:lvl1pPr>
    </p:titleStyle>
    <p:bodyStyle>
      <a:lvl1pPr marL="0" indent="0" algn="l" defTabSz="609570" rtl="0" eaLnBrk="1" latinLnBrk="0" hangingPunct="1">
        <a:spcBef>
          <a:spcPts val="1600"/>
        </a:spcBef>
        <a:spcAft>
          <a:spcPts val="0"/>
        </a:spcAft>
        <a:buFont typeface="Wingdings" panose="05000000000000000000" pitchFamily="2" charset="2"/>
        <a:buNone/>
        <a:defRPr sz="24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300551" indent="-300551" algn="l" defTabSz="609570" rtl="0" eaLnBrk="1" latinLnBrk="0" hangingPunct="1">
        <a:spcBef>
          <a:spcPts val="1600"/>
        </a:spcBef>
        <a:buFont typeface="Wingdings" charset="2"/>
        <a:buChar char="§"/>
        <a:defRPr sz="2133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761962" indent="-304784" algn="l" defTabSz="609570" rtl="0" eaLnBrk="1" latinLnBrk="0" hangingPunct="1">
        <a:spcBef>
          <a:spcPts val="1067"/>
        </a:spcBef>
        <a:buFont typeface="Intel Clear" panose="020B0604020203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1293220" indent="-304784" algn="l" defTabSz="609570" rtl="0" eaLnBrk="1" latinLnBrk="0" hangingPunct="1">
        <a:spcBef>
          <a:spcPct val="20000"/>
        </a:spcBef>
        <a:buFont typeface="Arial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758863" indent="-304784" algn="l" defTabSz="60957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2116" y="6345936"/>
            <a:ext cx="12192000" cy="512064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 hangingPunct="1"/>
            <a:endParaRPr lang="en-US" sz="2400" kern="1200" dirty="0">
              <a:solidFill>
                <a:prstClr val="white"/>
              </a:solidFill>
            </a:endParaRPr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86555" y="6440787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11624737" y="6432680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84" y="413507"/>
            <a:ext cx="10972800" cy="1158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28pt Intel Clear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85" y="1604435"/>
            <a:ext cx="10970683" cy="45677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pPr defTabSz="609570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60957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19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09570" rtl="0" eaLnBrk="1" latinLnBrk="0" hangingPunct="1">
        <a:lnSpc>
          <a:spcPct val="100000"/>
        </a:lnSpc>
        <a:spcBef>
          <a:spcPct val="0"/>
        </a:spcBef>
        <a:buNone/>
        <a:defRPr sz="3733" b="0" i="0" kern="1200" spc="0" baseline="0">
          <a:solidFill>
            <a:schemeClr val="tx2"/>
          </a:solidFill>
          <a:latin typeface="Intel Clear"/>
          <a:ea typeface="Intel Clear"/>
          <a:cs typeface="Intel Clear"/>
        </a:defRPr>
      </a:lvl1pPr>
    </p:titleStyle>
    <p:bodyStyle>
      <a:lvl1pPr marL="0" indent="0" algn="l" defTabSz="609570" rtl="0" eaLnBrk="1" latinLnBrk="0" hangingPunct="1">
        <a:spcBef>
          <a:spcPts val="1600"/>
        </a:spcBef>
        <a:spcAft>
          <a:spcPts val="0"/>
        </a:spcAft>
        <a:buFont typeface="Wingdings" panose="05000000000000000000" pitchFamily="2" charset="2"/>
        <a:buNone/>
        <a:defRPr sz="24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300551" indent="-300551" algn="l" defTabSz="609570" rtl="0" eaLnBrk="1" latinLnBrk="0" hangingPunct="1">
        <a:spcBef>
          <a:spcPts val="1600"/>
        </a:spcBef>
        <a:buFont typeface="Wingdings" charset="2"/>
        <a:buChar char="§"/>
        <a:defRPr sz="2133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761962" indent="-304784" algn="l" defTabSz="609570" rtl="0" eaLnBrk="1" latinLnBrk="0" hangingPunct="1">
        <a:spcBef>
          <a:spcPts val="1067"/>
        </a:spcBef>
        <a:buFont typeface="Intel Clear" panose="020B0604020203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1293220" indent="-304784" algn="l" defTabSz="609570" rtl="0" eaLnBrk="1" latinLnBrk="0" hangingPunct="1">
        <a:spcBef>
          <a:spcPct val="20000"/>
        </a:spcBef>
        <a:buFont typeface="Arial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758863" indent="-304784" algn="l" defTabSz="60957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tx2"/>
            </a:gs>
            <a:gs pos="77000">
              <a:srgbClr val="009FDF">
                <a:alpha val="89000"/>
              </a:srgbClr>
            </a:gs>
            <a:gs pos="55000">
              <a:srgbClr val="0071C5"/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68444" y="3215697"/>
            <a:ext cx="7169162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 latinLnBrk="1">
              <a:lnSpc>
                <a:spcPct val="90000"/>
              </a:lnSpc>
            </a:pPr>
            <a:r>
              <a:rPr lang="en-US" altLang="ko-KR" sz="5400" b="1" spc="-1" dirty="0">
                <a:solidFill>
                  <a:prstClr val="white"/>
                </a:solidFill>
                <a:uFill>
                  <a:solidFill>
                    <a:srgbClr val="FFFFFF"/>
                  </a:solidFill>
                </a:uFill>
                <a:latin typeface="Intel Clear"/>
                <a:sym typeface="Intel Clear"/>
              </a:rPr>
              <a:t>Tello </a:t>
            </a:r>
            <a:r>
              <a:rPr lang="ko-KR" altLang="en-US" sz="5400" b="1" spc="-1" dirty="0">
                <a:solidFill>
                  <a:prstClr val="white"/>
                </a:solidFill>
                <a:uFill>
                  <a:solidFill>
                    <a:srgbClr val="FFFFFF"/>
                  </a:solidFill>
                </a:uFill>
                <a:latin typeface="Intel Clear"/>
                <a:sym typeface="Intel Clear"/>
              </a:rPr>
              <a:t>군집드론실습 </a:t>
            </a:r>
            <a:endParaRPr lang="en-US" sz="5400" b="1" dirty="0">
              <a:solidFill>
                <a:prstClr val="white"/>
              </a:solidFill>
              <a:latin typeface="Intel Clear"/>
              <a:ea typeface="Intel Clear"/>
              <a:cs typeface="Intel Clear Pro" panose="020B0804020202060201" pitchFamily="34" charset="0"/>
              <a:sym typeface="Intel Clear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576" y="503465"/>
            <a:ext cx="2652201" cy="1250315"/>
          </a:xfrm>
          <a:prstGeom prst="rect">
            <a:avLst/>
          </a:prstGeom>
        </p:spPr>
      </p:pic>
      <p:sp>
        <p:nvSpPr>
          <p:cNvPr id="5" name="CustomShape 2">
            <a:extLst>
              <a:ext uri="{FF2B5EF4-FFF2-40B4-BE49-F238E27FC236}">
                <a16:creationId xmlns:a16="http://schemas.microsoft.com/office/drawing/2014/main" id="{7D5B3CCA-D6C2-4425-B07D-01664A856633}"/>
              </a:ext>
            </a:extLst>
          </p:cNvPr>
          <p:cNvSpPr/>
          <p:nvPr/>
        </p:nvSpPr>
        <p:spPr>
          <a:xfrm>
            <a:off x="3461611" y="5445285"/>
            <a:ext cx="5037480" cy="94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 defTabSz="914377" latinLnBrk="1"/>
            <a:endParaRPr lang="en-US" sz="2000" spc="-1" dirty="0">
              <a:solidFill>
                <a:prstClr val="white"/>
              </a:solidFill>
              <a:uFill>
                <a:solidFill>
                  <a:srgbClr val="FFFFFF"/>
                </a:solidFill>
              </a:uFill>
              <a:latin typeface="Arial"/>
              <a:sym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175604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302" y="166428"/>
            <a:ext cx="10114781" cy="1158240"/>
          </a:xfrm>
        </p:spPr>
        <p:txBody>
          <a:bodyPr/>
          <a:lstStyle/>
          <a:p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</a:rPr>
              <a:t>참조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</a:rPr>
              <a:t>군집비행 명령어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 hangingPunct="0"/>
            <a:fld id="{CE281A4A-FD8B-4866-B0ED-CDBEEFF7F3D3}" type="slidenum">
              <a:rPr lang="ko-KR" altLang="en-US" kern="0">
                <a:solidFill>
                  <a:prstClr val="white"/>
                </a:solidFill>
                <a:latin typeface="Intel Clear"/>
                <a:sym typeface="Intel Clear"/>
              </a:rPr>
              <a:pPr defTabSz="609585" hangingPunct="0"/>
              <a:t>10</a:t>
            </a:fld>
            <a:endParaRPr lang="ko-KR" altLang="en-US" kern="0">
              <a:solidFill>
                <a:prstClr val="white"/>
              </a:solidFill>
              <a:latin typeface="Intel Clear"/>
              <a:sym typeface="Intel Clea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CA47E-2CAC-4AD7-8D71-A9D965432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02" y="745548"/>
            <a:ext cx="6404400" cy="5366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813D01-632C-4788-912B-08D9B707F66E}"/>
              </a:ext>
            </a:extLst>
          </p:cNvPr>
          <p:cNvSpPr txBox="1"/>
          <p:nvPr/>
        </p:nvSpPr>
        <p:spPr>
          <a:xfrm>
            <a:off x="7862369" y="387408"/>
            <a:ext cx="2723167" cy="3200876"/>
          </a:xfrm>
          <a:prstGeom prst="rect">
            <a:avLst/>
          </a:prstGeom>
          <a:noFill/>
          <a:ln w="31750" cmpd="sng">
            <a:solidFill>
              <a:srgbClr val="00B0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r>
              <a:rPr lang="en-US" sz="1600" dirty="0"/>
              <a:t>scan</a:t>
            </a:r>
            <a:r>
              <a:rPr lang="ko-KR" altLang="en-US" sz="1600" dirty="0"/>
              <a:t> </a:t>
            </a:r>
            <a:r>
              <a:rPr lang="en-US" altLang="ko-KR" sz="1600" dirty="0"/>
              <a:t>2</a:t>
            </a:r>
          </a:p>
          <a:p>
            <a:r>
              <a:rPr lang="en-US" sz="1600" dirty="0" err="1"/>
              <a:t>battery_check</a:t>
            </a:r>
            <a:r>
              <a:rPr lang="en-US" sz="1600" dirty="0"/>
              <a:t> 20</a:t>
            </a:r>
          </a:p>
          <a:p>
            <a:r>
              <a:rPr lang="en-US" sz="1600" dirty="0" err="1"/>
              <a:t>correct_ip</a:t>
            </a:r>
            <a:endParaRPr lang="en-US" sz="1600" dirty="0"/>
          </a:p>
          <a:p>
            <a:r>
              <a:rPr lang="en-US" sz="1600" dirty="0"/>
              <a:t>1=0TQDG41EDBB2GR</a:t>
            </a:r>
          </a:p>
          <a:p>
            <a:r>
              <a:rPr lang="en-US" sz="1600" dirty="0"/>
              <a:t>2=0TQDG3SEDBWKF2</a:t>
            </a:r>
          </a:p>
          <a:p>
            <a:r>
              <a:rPr lang="en-US" sz="1600" dirty="0"/>
              <a:t>*&gt;takeoff</a:t>
            </a:r>
          </a:p>
          <a:p>
            <a:r>
              <a:rPr lang="en-US" sz="1600" dirty="0"/>
              <a:t>sync 30</a:t>
            </a:r>
          </a:p>
          <a:p>
            <a:r>
              <a:rPr lang="en-US" sz="1600" dirty="0"/>
              <a:t>1&gt;forward 30</a:t>
            </a:r>
          </a:p>
          <a:p>
            <a:r>
              <a:rPr lang="en-US" sz="1600" dirty="0"/>
              <a:t>2&gt;back 30</a:t>
            </a:r>
          </a:p>
          <a:p>
            <a:r>
              <a:rPr lang="en-US" sz="1600" dirty="0"/>
              <a:t>sync 30</a:t>
            </a:r>
          </a:p>
          <a:p>
            <a:r>
              <a:rPr lang="en-US" sz="1600" dirty="0"/>
              <a:t>*&gt;flip l</a:t>
            </a:r>
          </a:p>
          <a:p>
            <a:r>
              <a:rPr lang="en-US" sz="1600" dirty="0"/>
              <a:t>sync 30</a:t>
            </a:r>
          </a:p>
          <a:p>
            <a:r>
              <a:rPr lang="en-US" sz="1600" dirty="0"/>
              <a:t>*&gt;land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B0225D5C-FA14-4298-8A16-D04C6B793D38}"/>
              </a:ext>
            </a:extLst>
          </p:cNvPr>
          <p:cNvSpPr/>
          <p:nvPr/>
        </p:nvSpPr>
        <p:spPr>
          <a:xfrm>
            <a:off x="7862369" y="3943600"/>
            <a:ext cx="3052173" cy="2133600"/>
          </a:xfrm>
          <a:prstGeom prst="wedgeEllipseCallout">
            <a:avLst>
              <a:gd name="adj1" fmla="val -33628"/>
              <a:gd name="adj2" fmla="val -62500"/>
            </a:avLst>
          </a:prstGeom>
          <a:noFill/>
          <a:ln w="15875"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4C2571-736A-46D7-A03A-F2E648D3ACDF}"/>
              </a:ext>
            </a:extLst>
          </p:cNvPr>
          <p:cNvSpPr txBox="1"/>
          <p:nvPr/>
        </p:nvSpPr>
        <p:spPr>
          <a:xfrm>
            <a:off x="8395769" y="4471791"/>
            <a:ext cx="2971800" cy="107721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/>
              <a:t>1, 2</a:t>
            </a:r>
            <a:r>
              <a:rPr lang="ko-KR" altLang="en-US" sz="1400" dirty="0"/>
              <a:t>번 모두 같이 이륙한 후</a:t>
            </a:r>
            <a:endParaRPr lang="en-US" altLang="ko-KR" sz="1400" dirty="0"/>
          </a:p>
          <a:p>
            <a:r>
              <a:rPr lang="en-US" sz="1400" dirty="0"/>
              <a:t>1</a:t>
            </a:r>
            <a:r>
              <a:rPr lang="ko-KR" altLang="en-US" sz="1400" dirty="0"/>
              <a:t>번은 앞으로 </a:t>
            </a:r>
            <a:r>
              <a:rPr lang="en-US" altLang="ko-KR" sz="1400" dirty="0"/>
              <a:t>30cm, </a:t>
            </a:r>
          </a:p>
          <a:p>
            <a:r>
              <a:rPr lang="en-US" altLang="ko-KR" sz="1400" dirty="0"/>
              <a:t>2</a:t>
            </a:r>
            <a:r>
              <a:rPr lang="ko-KR" altLang="en-US" sz="1400" dirty="0"/>
              <a:t>번은 뒤로 </a:t>
            </a:r>
            <a:r>
              <a:rPr lang="en-US" altLang="ko-KR" sz="1400" dirty="0"/>
              <a:t>30cm </a:t>
            </a:r>
            <a:r>
              <a:rPr lang="ko-KR" altLang="en-US" sz="1400" dirty="0"/>
              <a:t>이동한 후 </a:t>
            </a:r>
            <a:endParaRPr lang="en-US" altLang="ko-KR" sz="1400" dirty="0"/>
          </a:p>
          <a:p>
            <a:r>
              <a:rPr lang="en-US" sz="1400" dirty="0"/>
              <a:t>1, 2</a:t>
            </a:r>
            <a:r>
              <a:rPr lang="ko-KR" altLang="en-US" sz="1400" dirty="0"/>
              <a:t>번 모두 왼쪽으로 </a:t>
            </a:r>
            <a:r>
              <a:rPr lang="en-US" altLang="ko-KR" sz="1400" dirty="0"/>
              <a:t>flip</a:t>
            </a:r>
            <a:r>
              <a:rPr lang="ko-KR" altLang="en-US" sz="1400" dirty="0"/>
              <a:t>하고</a:t>
            </a:r>
            <a:endParaRPr lang="en-US" altLang="ko-KR" sz="1400" dirty="0"/>
          </a:p>
          <a:p>
            <a:r>
              <a:rPr lang="ko-KR" altLang="en-US" sz="1400" dirty="0"/>
              <a:t>모두 착륙한다</a:t>
            </a:r>
            <a:r>
              <a:rPr lang="en-US" altLang="ko-KR" sz="1400" dirty="0"/>
              <a:t>.</a:t>
            </a:r>
            <a:endParaRPr lang="en-US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28EEB2-8530-4365-ACFC-84F30CAED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519" y="635454"/>
            <a:ext cx="2171700" cy="5202918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sz="1800" dirty="0"/>
              <a:t>takeoff </a:t>
            </a:r>
          </a:p>
          <a:p>
            <a:pPr marL="0" indent="0">
              <a:buNone/>
            </a:pPr>
            <a:r>
              <a:rPr lang="en-US" altLang="ko-KR" sz="1800" dirty="0"/>
              <a:t>Sleep 5</a:t>
            </a:r>
          </a:p>
          <a:p>
            <a:pPr marL="0" indent="0">
              <a:buNone/>
            </a:pPr>
            <a:r>
              <a:rPr lang="en-US" altLang="ko-KR" sz="1800" dirty="0"/>
              <a:t>Up 30</a:t>
            </a:r>
          </a:p>
          <a:p>
            <a:pPr marL="0" indent="0">
              <a:buNone/>
            </a:pPr>
            <a:r>
              <a:rPr lang="en-US" altLang="ko-KR" sz="1800" dirty="0"/>
              <a:t>sleep 5</a:t>
            </a:r>
          </a:p>
          <a:p>
            <a:pPr marL="0" indent="0">
              <a:buNone/>
            </a:pPr>
            <a:r>
              <a:rPr lang="en-US" altLang="ko-KR" sz="1800" dirty="0"/>
              <a:t>left 20</a:t>
            </a:r>
          </a:p>
          <a:p>
            <a:pPr marL="0" indent="0">
              <a:buNone/>
            </a:pPr>
            <a:r>
              <a:rPr lang="en-US" altLang="ko-KR" sz="1800" dirty="0"/>
              <a:t>sleep 5</a:t>
            </a:r>
          </a:p>
          <a:p>
            <a:pPr marL="0" indent="0">
              <a:buNone/>
            </a:pPr>
            <a:r>
              <a:rPr lang="en-US" altLang="ko-KR" sz="1800" dirty="0"/>
              <a:t>right 20</a:t>
            </a:r>
          </a:p>
          <a:p>
            <a:pPr marL="0" indent="0">
              <a:buNone/>
            </a:pPr>
            <a:r>
              <a:rPr lang="en-US" altLang="ko-KR" sz="1800" dirty="0"/>
              <a:t>Sleep 5</a:t>
            </a:r>
          </a:p>
          <a:p>
            <a:pPr marL="0" indent="0">
              <a:buNone/>
            </a:pPr>
            <a:r>
              <a:rPr lang="en-US" altLang="ko-KR" sz="1800" dirty="0"/>
              <a:t>forward 20</a:t>
            </a:r>
          </a:p>
          <a:p>
            <a:pPr marL="0" indent="0">
              <a:buNone/>
            </a:pPr>
            <a:r>
              <a:rPr lang="en-US" altLang="ko-KR" sz="1800" dirty="0"/>
              <a:t>sleep 5</a:t>
            </a:r>
          </a:p>
          <a:p>
            <a:pPr marL="0" indent="0">
              <a:buNone/>
            </a:pPr>
            <a:r>
              <a:rPr lang="en-US" altLang="ko-KR" sz="1800" dirty="0"/>
              <a:t>back 20</a:t>
            </a:r>
          </a:p>
          <a:p>
            <a:pPr marL="0" indent="0">
              <a:buNone/>
            </a:pPr>
            <a:r>
              <a:rPr lang="en-US" altLang="ko-KR" sz="1800" dirty="0"/>
              <a:t>Sleep 5</a:t>
            </a:r>
          </a:p>
          <a:p>
            <a:pPr marL="0" indent="0">
              <a:buNone/>
            </a:pPr>
            <a:r>
              <a:rPr lang="en-US" altLang="ko-KR" sz="1800" dirty="0" err="1"/>
              <a:t>cw</a:t>
            </a:r>
            <a:r>
              <a:rPr lang="en-US" altLang="ko-KR" sz="1800" dirty="0"/>
              <a:t> 90</a:t>
            </a:r>
          </a:p>
          <a:p>
            <a:pPr marL="0" indent="0">
              <a:buNone/>
            </a:pPr>
            <a:r>
              <a:rPr lang="en-US" altLang="ko-KR" sz="1800" dirty="0"/>
              <a:t>sleep 5</a:t>
            </a:r>
          </a:p>
          <a:p>
            <a:pPr marL="0" indent="0">
              <a:buNone/>
            </a:pPr>
            <a:r>
              <a:rPr lang="en-US" altLang="ko-KR" sz="1800" dirty="0"/>
              <a:t>land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1113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302" y="166428"/>
            <a:ext cx="10114781" cy="1158240"/>
          </a:xfrm>
        </p:spPr>
        <p:txBody>
          <a:bodyPr/>
          <a:lstStyle/>
          <a:p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</a:rPr>
              <a:t>참조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</a:rPr>
              <a:t>미션패드 사용하기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 hangingPunct="0"/>
            <a:fld id="{CE281A4A-FD8B-4866-B0ED-CDBEEFF7F3D3}" type="slidenum">
              <a:rPr lang="ko-KR" altLang="en-US" kern="0">
                <a:solidFill>
                  <a:prstClr val="white"/>
                </a:solidFill>
                <a:latin typeface="Intel Clear"/>
                <a:sym typeface="Intel Clear"/>
              </a:rPr>
              <a:pPr defTabSz="609585" hangingPunct="0"/>
              <a:t>11</a:t>
            </a:fld>
            <a:endParaRPr lang="ko-KR" altLang="en-US" kern="0">
              <a:solidFill>
                <a:prstClr val="white"/>
              </a:solidFill>
              <a:latin typeface="Intel Clear"/>
              <a:sym typeface="Intel Clea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43DB49-15DE-443B-9AD0-1E71EF1D5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46" y="722739"/>
            <a:ext cx="3958353" cy="340233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2AD88B-A502-4495-B9D1-0A9A79EAABF4}"/>
              </a:ext>
            </a:extLst>
          </p:cNvPr>
          <p:cNvSpPr/>
          <p:nvPr/>
        </p:nvSpPr>
        <p:spPr>
          <a:xfrm>
            <a:off x="5078846" y="329445"/>
            <a:ext cx="6767165" cy="57708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-. </a:t>
            </a:r>
            <a:r>
              <a:rPr lang="ko-KR" altLang="en-US" dirty="0"/>
              <a:t> 드론 하나당 </a:t>
            </a:r>
            <a:r>
              <a:rPr lang="en-US" altLang="ko-KR" dirty="0"/>
              <a:t>4</a:t>
            </a:r>
            <a:r>
              <a:rPr lang="ko-KR" altLang="en-US" dirty="0"/>
              <a:t>개의 미션패드가 들어있습니다</a:t>
            </a:r>
            <a:r>
              <a:rPr lang="en-US" altLang="ko-KR" dirty="0"/>
              <a:t>. </a:t>
            </a:r>
            <a:r>
              <a:rPr lang="ko-KR" altLang="en-US" dirty="0"/>
              <a:t>미션 패드 위에 적힌 숫자대로 각각 </a:t>
            </a:r>
            <a:r>
              <a:rPr lang="en-US" altLang="ko-KR" dirty="0"/>
              <a:t>m1, m2, m3, m4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-.  </a:t>
            </a:r>
            <a:r>
              <a:rPr lang="ko-KR" altLang="en-US" dirty="0"/>
              <a:t>미션패드를 이용하면 내가 원하는 위치에 드론을 정렬시킬 수 있어서 미션패드를 사용하지 않을 때보다 더 쉽게 질서있게 움직일 수 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</a:t>
            </a:r>
          </a:p>
          <a:p>
            <a:r>
              <a:rPr lang="en-US" altLang="ko-KR" dirty="0"/>
              <a:t>-.  </a:t>
            </a:r>
            <a:r>
              <a:rPr lang="ko-KR" altLang="en-US" dirty="0"/>
              <a:t>미션패드 명령어는 </a:t>
            </a:r>
            <a:r>
              <a:rPr lang="en-US" altLang="ko-KR" dirty="0"/>
              <a:t>jump</a:t>
            </a:r>
            <a:r>
              <a:rPr lang="ko-KR" altLang="en-US" dirty="0"/>
              <a:t>를 사용합니다</a:t>
            </a:r>
            <a:r>
              <a:rPr lang="en-US" altLang="ko-KR" dirty="0"/>
              <a:t>. jump</a:t>
            </a:r>
            <a:r>
              <a:rPr lang="ko-KR" altLang="en-US" dirty="0"/>
              <a:t>는 현 위치에서 미션패드를 인식해 자리를 먼저 잡은 후 작성한 명령어가 실행되고</a:t>
            </a:r>
            <a:r>
              <a:rPr lang="en-US" altLang="ko-KR" dirty="0"/>
              <a:t>, </a:t>
            </a:r>
            <a:r>
              <a:rPr lang="ko-KR" altLang="en-US" dirty="0"/>
              <a:t>그 후 두번째 미션 패드로 이동하여 그 미션패드의 축에 맞게 정렬되는 것입니다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sz="300" dirty="0"/>
              <a:t> </a:t>
            </a:r>
            <a:endParaRPr lang="en-US" altLang="ko-KR" dirty="0"/>
          </a:p>
          <a:p>
            <a:r>
              <a:rPr lang="en-US" altLang="ko-KR" sz="1400" b="1" dirty="0"/>
              <a:t>    jump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x</a:t>
            </a:r>
            <a:r>
              <a:rPr lang="ko-KR" altLang="en-US" sz="1400" b="1" dirty="0"/>
              <a:t>좌표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앞뒤</a:t>
            </a:r>
            <a:r>
              <a:rPr lang="en-US" altLang="ko-KR" sz="1400" b="1" dirty="0"/>
              <a:t>), y</a:t>
            </a:r>
            <a:r>
              <a:rPr lang="ko-KR" altLang="en-US" sz="1400" b="1" dirty="0"/>
              <a:t>좌표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좌우</a:t>
            </a:r>
            <a:r>
              <a:rPr lang="en-US" altLang="ko-KR" sz="1400" b="1" dirty="0"/>
              <a:t>), z</a:t>
            </a:r>
            <a:r>
              <a:rPr lang="ko-KR" altLang="en-US" sz="1400" b="1" dirty="0"/>
              <a:t>좌표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위아래</a:t>
            </a:r>
            <a:r>
              <a:rPr lang="en-US" altLang="ko-KR" sz="1400" b="1" dirty="0"/>
              <a:t>), </a:t>
            </a:r>
            <a:r>
              <a:rPr lang="ko-KR" altLang="en-US" sz="1400" b="1" dirty="0"/>
              <a:t>속도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회전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미션패드</a:t>
            </a:r>
            <a:r>
              <a:rPr lang="en-US" altLang="ko-KR" sz="1400" b="1" dirty="0"/>
              <a:t>1, </a:t>
            </a:r>
            <a:r>
              <a:rPr lang="ko-KR" altLang="en-US" sz="1400" b="1" dirty="0"/>
              <a:t>미션패드</a:t>
            </a:r>
            <a:r>
              <a:rPr lang="en-US" altLang="ko-KR" sz="1400" b="1" dirty="0"/>
              <a:t>2</a:t>
            </a:r>
          </a:p>
          <a:p>
            <a:r>
              <a:rPr lang="en-US" altLang="ko-KR" sz="1400" b="1" dirty="0"/>
              <a:t>   * </a:t>
            </a:r>
            <a:r>
              <a:rPr lang="ko-KR" altLang="en-US" sz="1400" dirty="0"/>
              <a:t>회전의 경우 특수하게 미션패드</a:t>
            </a:r>
            <a:r>
              <a:rPr lang="en-US" altLang="ko-KR" sz="1400" dirty="0"/>
              <a:t>2</a:t>
            </a:r>
            <a:r>
              <a:rPr lang="ko-KR" altLang="en-US" sz="1400" dirty="0"/>
              <a:t>로 가서 정렬이 된 후 제일 마지막으로 회전합니다</a:t>
            </a:r>
            <a:r>
              <a:rPr lang="en-US" altLang="ko-KR" sz="1400" dirty="0"/>
              <a:t>.</a:t>
            </a:r>
          </a:p>
          <a:p>
            <a:endParaRPr lang="en-US" altLang="ko-KR" sz="1200" dirty="0"/>
          </a:p>
          <a:p>
            <a:r>
              <a:rPr lang="en-US" altLang="ko-KR" dirty="0"/>
              <a:t>-.  </a:t>
            </a:r>
            <a:r>
              <a:rPr lang="ko-KR" altLang="en-US" dirty="0"/>
              <a:t>한 단계 명령이 끝난 후 </a:t>
            </a:r>
            <a:r>
              <a:rPr lang="en-US" altLang="ko-KR" dirty="0"/>
              <a:t>sync </a:t>
            </a:r>
            <a:r>
              <a:rPr lang="ko-KR" altLang="en-US" dirty="0"/>
              <a:t>를 통해 모든 드론들을 다시 전체적으로 준비시켜 주고 </a:t>
            </a:r>
            <a:r>
              <a:rPr lang="en-US" altLang="ko-KR" dirty="0"/>
              <a:t>sync</a:t>
            </a:r>
            <a:r>
              <a:rPr lang="ko-KR" altLang="en-US" dirty="0"/>
              <a:t>가 끝나면 다음 명령을 동시에 진행합니다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-. </a:t>
            </a:r>
            <a:r>
              <a:rPr lang="ko-KR" altLang="en-US" dirty="0"/>
              <a:t>안전한 비행을 위해서는 한번 명령을 시행할 때 </a:t>
            </a:r>
            <a:r>
              <a:rPr lang="en-US" altLang="ko-KR" dirty="0"/>
              <a:t>100cm </a:t>
            </a:r>
            <a:r>
              <a:rPr lang="ko-KR" altLang="en-US" dirty="0"/>
              <a:t>이상</a:t>
            </a:r>
            <a:r>
              <a:rPr lang="en-US" altLang="ko-KR" dirty="0"/>
              <a:t>, sync 40 </a:t>
            </a:r>
            <a:r>
              <a:rPr lang="ko-KR" altLang="en-US" dirty="0"/>
              <a:t>이상을 권장합니다</a:t>
            </a:r>
            <a:r>
              <a:rPr lang="en-US" altLang="ko-KR" dirty="0"/>
              <a:t>. 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F9A895FE-5C04-4EA0-AB68-C7A065CB9065}"/>
              </a:ext>
            </a:extLst>
          </p:cNvPr>
          <p:cNvSpPr/>
          <p:nvPr/>
        </p:nvSpPr>
        <p:spPr>
          <a:xfrm>
            <a:off x="666750" y="3952875"/>
            <a:ext cx="3730614" cy="2066925"/>
          </a:xfrm>
          <a:prstGeom prst="wedgeEllipseCallout">
            <a:avLst>
              <a:gd name="adj1" fmla="val 23482"/>
              <a:gd name="adj2" fmla="val -66155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198B1D-B542-4486-8E06-E9F4D0B70FE3}"/>
              </a:ext>
            </a:extLst>
          </p:cNvPr>
          <p:cNvSpPr txBox="1"/>
          <p:nvPr/>
        </p:nvSpPr>
        <p:spPr>
          <a:xfrm>
            <a:off x="1145022" y="4340006"/>
            <a:ext cx="3276600" cy="129266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ko-KR" altLang="en-US" sz="1400" dirty="0"/>
              <a:t>로켓 모양 쪽이 </a:t>
            </a:r>
            <a:r>
              <a:rPr lang="en-US" altLang="ko-KR" sz="1400" dirty="0"/>
              <a:t>(+) X</a:t>
            </a:r>
            <a:r>
              <a:rPr lang="ko-KR" altLang="en-US" sz="1400" dirty="0"/>
              <a:t>축 방향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바람개비 모양 쪽이 </a:t>
            </a:r>
            <a:r>
              <a:rPr lang="en-US" altLang="ko-KR" sz="1400" dirty="0"/>
              <a:t>(+) Y</a:t>
            </a:r>
            <a:r>
              <a:rPr lang="ko-KR" altLang="en-US" sz="1400" dirty="0"/>
              <a:t>축 방향입니다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드론이 미션패드를 인식하면 미션패드의 </a:t>
            </a:r>
            <a:r>
              <a:rPr lang="en-US" altLang="ko-KR" sz="1400" dirty="0"/>
              <a:t>X, Y, Z</a:t>
            </a:r>
            <a:r>
              <a:rPr lang="ko-KR" altLang="en-US" sz="1400" dirty="0"/>
              <a:t>축을 인식해 스스로 회전하여 정렬됩니다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 </a:t>
            </a:r>
            <a:endParaRPr 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197691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302" y="166428"/>
            <a:ext cx="10114781" cy="1158240"/>
          </a:xfrm>
        </p:spPr>
        <p:txBody>
          <a:bodyPr/>
          <a:lstStyle/>
          <a:p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</a:rPr>
              <a:t>참조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</a:rPr>
              <a:t>미션패드를 이용한 실습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 hangingPunct="0"/>
            <a:fld id="{CE281A4A-FD8B-4866-B0ED-CDBEEFF7F3D3}" type="slidenum">
              <a:rPr lang="ko-KR" altLang="en-US" kern="0">
                <a:solidFill>
                  <a:prstClr val="white"/>
                </a:solidFill>
                <a:latin typeface="Intel Clear"/>
                <a:sym typeface="Intel Clear"/>
              </a:rPr>
              <a:pPr defTabSz="609585" hangingPunct="0"/>
              <a:t>12</a:t>
            </a:fld>
            <a:endParaRPr lang="ko-KR" altLang="en-US" kern="0">
              <a:solidFill>
                <a:prstClr val="white"/>
              </a:solidFill>
              <a:latin typeface="Intel Clear"/>
              <a:sym typeface="Intel Clea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13D01-632C-4788-912B-08D9B707F66E}"/>
              </a:ext>
            </a:extLst>
          </p:cNvPr>
          <p:cNvSpPr txBox="1"/>
          <p:nvPr/>
        </p:nvSpPr>
        <p:spPr>
          <a:xfrm>
            <a:off x="1117159" y="749357"/>
            <a:ext cx="9284141" cy="4401205"/>
          </a:xfrm>
          <a:prstGeom prst="rect">
            <a:avLst/>
          </a:prstGeom>
          <a:noFill/>
          <a:ln w="31750" cmpd="sng">
            <a:solidFill>
              <a:srgbClr val="00B0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r>
              <a:rPr lang="en-US" sz="1300" dirty="0"/>
              <a:t>scan</a:t>
            </a:r>
            <a:r>
              <a:rPr lang="ko-KR" altLang="en-US" sz="1300" dirty="0"/>
              <a:t> </a:t>
            </a:r>
            <a:r>
              <a:rPr lang="en-US" altLang="ko-KR" sz="1300" dirty="0"/>
              <a:t>4</a:t>
            </a:r>
          </a:p>
          <a:p>
            <a:r>
              <a:rPr lang="en-US" sz="1300" dirty="0" err="1"/>
              <a:t>battery_check</a:t>
            </a:r>
            <a:r>
              <a:rPr lang="en-US" sz="1300" dirty="0"/>
              <a:t> 20</a:t>
            </a:r>
          </a:p>
          <a:p>
            <a:r>
              <a:rPr lang="en-US" sz="1300" dirty="0" err="1"/>
              <a:t>correct_ip</a:t>
            </a:r>
            <a:endParaRPr lang="en-US" sz="1300" dirty="0"/>
          </a:p>
          <a:p>
            <a:r>
              <a:rPr lang="en-US" sz="1300" dirty="0"/>
              <a:t>1=0TQDG41EDBB2GR</a:t>
            </a:r>
          </a:p>
          <a:p>
            <a:r>
              <a:rPr lang="en-US" sz="1300" dirty="0"/>
              <a:t>2=0TQDG3SEDBWKF2</a:t>
            </a:r>
          </a:p>
          <a:p>
            <a:r>
              <a:rPr lang="en-US" sz="1300" dirty="0"/>
              <a:t>3=0TQDG42EDBNHG5</a:t>
            </a:r>
          </a:p>
          <a:p>
            <a:r>
              <a:rPr lang="en-US" sz="1300" dirty="0"/>
              <a:t>4=0TQDG41EDB84MX</a:t>
            </a:r>
          </a:p>
          <a:p>
            <a:r>
              <a:rPr lang="en-US" sz="1300" dirty="0"/>
              <a:t>*&gt;mon                                                                            // </a:t>
            </a:r>
            <a:r>
              <a:rPr lang="ko-KR" altLang="en-US" sz="1300" dirty="0"/>
              <a:t>미션패드를 이용</a:t>
            </a:r>
            <a:endParaRPr lang="en-US" sz="1300" dirty="0"/>
          </a:p>
          <a:p>
            <a:r>
              <a:rPr lang="en-US" sz="1300" dirty="0"/>
              <a:t>*&gt;takeoff</a:t>
            </a:r>
          </a:p>
          <a:p>
            <a:r>
              <a:rPr lang="en-US" sz="1300" dirty="0"/>
              <a:t>sync 40</a:t>
            </a:r>
          </a:p>
          <a:p>
            <a:r>
              <a:rPr lang="en-US" sz="1300" dirty="0"/>
              <a:t>1&gt;jump 100 0 100 60 0 m1 m2                              // 1</a:t>
            </a:r>
            <a:r>
              <a:rPr lang="ko-KR" altLang="en-US" sz="1300" dirty="0"/>
              <a:t>번드론의 경우 미션패드 </a:t>
            </a:r>
            <a:r>
              <a:rPr lang="en-US" altLang="ko-KR" sz="1300" dirty="0"/>
              <a:t>1</a:t>
            </a:r>
            <a:r>
              <a:rPr lang="ko-KR" altLang="en-US" sz="1300" dirty="0"/>
              <a:t>번 기준으로 </a:t>
            </a:r>
            <a:r>
              <a:rPr lang="en-US" altLang="ko-KR" sz="1300" dirty="0"/>
              <a:t>x</a:t>
            </a:r>
            <a:r>
              <a:rPr lang="ko-KR" altLang="en-US" sz="1300" dirty="0"/>
              <a:t>축방향으로 </a:t>
            </a:r>
            <a:r>
              <a:rPr lang="en-US" altLang="ko-KR" sz="1300" dirty="0"/>
              <a:t>100cm </a:t>
            </a:r>
            <a:r>
              <a:rPr lang="ko-KR" altLang="en-US" sz="1300" dirty="0"/>
              <a:t>가고</a:t>
            </a:r>
            <a:r>
              <a:rPr lang="en-US" altLang="ko-KR" sz="1300" dirty="0"/>
              <a:t>, </a:t>
            </a:r>
            <a:endParaRPr lang="en-US" sz="1300" dirty="0"/>
          </a:p>
          <a:p>
            <a:r>
              <a:rPr lang="en-US" sz="1300" dirty="0"/>
              <a:t>2&gt;jump 100 0 100 60 0 m2 m3                             // </a:t>
            </a:r>
            <a:r>
              <a:rPr lang="en-US" altLang="ko-KR" sz="1300" dirty="0"/>
              <a:t>z</a:t>
            </a:r>
            <a:r>
              <a:rPr lang="ko-KR" altLang="en-US" sz="1300" dirty="0"/>
              <a:t>축</a:t>
            </a:r>
            <a:r>
              <a:rPr lang="en-US" altLang="ko-KR" sz="1300" dirty="0"/>
              <a:t> </a:t>
            </a:r>
            <a:r>
              <a:rPr lang="ko-KR" altLang="en-US" sz="1300" dirty="0"/>
              <a:t>방향으로</a:t>
            </a:r>
            <a:r>
              <a:rPr lang="en-US" altLang="ko-KR" sz="1300" dirty="0"/>
              <a:t>(</a:t>
            </a:r>
            <a:r>
              <a:rPr lang="ko-KR" altLang="en-US" sz="1300" dirty="0"/>
              <a:t>높이</a:t>
            </a:r>
            <a:r>
              <a:rPr lang="en-US" altLang="ko-KR" sz="1300" dirty="0"/>
              <a:t>)</a:t>
            </a:r>
            <a:r>
              <a:rPr lang="ko-KR" altLang="en-US" sz="1300" dirty="0"/>
              <a:t> </a:t>
            </a:r>
            <a:r>
              <a:rPr lang="en-US" sz="1300" dirty="0"/>
              <a:t>100cm</a:t>
            </a:r>
            <a:r>
              <a:rPr lang="ko-KR" altLang="en-US" sz="1300" dirty="0"/>
              <a:t>가고</a:t>
            </a:r>
            <a:r>
              <a:rPr lang="en-US" altLang="ko-KR" sz="1300" dirty="0"/>
              <a:t>, </a:t>
            </a:r>
            <a:r>
              <a:rPr lang="ko-KR" altLang="en-US" sz="1300" dirty="0"/>
              <a:t>속도는 </a:t>
            </a:r>
            <a:r>
              <a:rPr lang="en-US" altLang="ko-KR" sz="1300" dirty="0"/>
              <a:t>60. </a:t>
            </a:r>
            <a:r>
              <a:rPr lang="ko-KR" altLang="en-US" sz="1300" dirty="0"/>
              <a:t>그 이후 미션패드 </a:t>
            </a:r>
            <a:r>
              <a:rPr lang="en-US" altLang="ko-KR" sz="1300" dirty="0"/>
              <a:t>2</a:t>
            </a:r>
            <a:r>
              <a:rPr lang="ko-KR" altLang="en-US" sz="1300" dirty="0"/>
              <a:t>를 인식해서 </a:t>
            </a:r>
            <a:endParaRPr lang="en-US" sz="1300" dirty="0"/>
          </a:p>
          <a:p>
            <a:r>
              <a:rPr lang="en-US" sz="1300" dirty="0"/>
              <a:t>3&gt;jump 100 0 100 60 0 m3 m4                             // </a:t>
            </a:r>
            <a:r>
              <a:rPr lang="ko-KR" altLang="en-US" sz="1300" dirty="0"/>
              <a:t>그 축방향대로 드론 회전되며 자동정렬됨</a:t>
            </a:r>
            <a:endParaRPr lang="en-US" sz="1300" dirty="0"/>
          </a:p>
          <a:p>
            <a:r>
              <a:rPr lang="en-US" sz="1300" dirty="0"/>
              <a:t>4&gt;jump 100 0 100 60 0 m4 m1                             // </a:t>
            </a:r>
            <a:r>
              <a:rPr lang="ko-KR" altLang="en-US" sz="1300" dirty="0"/>
              <a:t>나머지 드론도 이런 방식대로 움직이게 됨</a:t>
            </a:r>
            <a:endParaRPr lang="en-US" sz="1300" dirty="0"/>
          </a:p>
          <a:p>
            <a:r>
              <a:rPr lang="en-US" sz="1300" dirty="0"/>
              <a:t>sync 40</a:t>
            </a:r>
          </a:p>
          <a:p>
            <a:r>
              <a:rPr lang="en-US" sz="1300" dirty="0"/>
              <a:t>1&gt;jump 100 0 100 60 0 m2 m3</a:t>
            </a:r>
          </a:p>
          <a:p>
            <a:r>
              <a:rPr lang="en-US" sz="1300" dirty="0"/>
              <a:t>2&gt;jump 100 0 100 60 0 m3 m4</a:t>
            </a:r>
          </a:p>
          <a:p>
            <a:r>
              <a:rPr lang="en-US" sz="1300" dirty="0"/>
              <a:t>3&gt;jump 100 0 100 60 0 m4 m1</a:t>
            </a:r>
          </a:p>
          <a:p>
            <a:r>
              <a:rPr lang="en-US" sz="1300" dirty="0"/>
              <a:t>4&gt;jump 100 0 100 60 0 m1 m2</a:t>
            </a:r>
          </a:p>
          <a:p>
            <a:r>
              <a:rPr lang="en-US" sz="1300" dirty="0"/>
              <a:t>sync 40</a:t>
            </a:r>
          </a:p>
          <a:p>
            <a:endParaRPr lang="en-US" sz="1300" dirty="0"/>
          </a:p>
          <a:p>
            <a:r>
              <a:rPr lang="en-US" sz="1300" dirty="0"/>
              <a:t>*&gt;land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5F1F5-F0B7-4FD7-BCCF-380796E9B2AF}"/>
              </a:ext>
            </a:extLst>
          </p:cNvPr>
          <p:cNvSpPr txBox="1"/>
          <p:nvPr/>
        </p:nvSpPr>
        <p:spPr>
          <a:xfrm>
            <a:off x="714374" y="5461795"/>
            <a:ext cx="10066173" cy="4924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3C71"/>
                </a:solidFill>
              </a:rPr>
              <a:t>미션패드 </a:t>
            </a:r>
            <a:r>
              <a:rPr lang="en-US" altLang="ko-KR" sz="1600" dirty="0">
                <a:solidFill>
                  <a:srgbClr val="003C71"/>
                </a:solidFill>
              </a:rPr>
              <a:t>4</a:t>
            </a:r>
            <a:r>
              <a:rPr lang="ko-KR" altLang="en-US" sz="1600" dirty="0">
                <a:solidFill>
                  <a:srgbClr val="003C71"/>
                </a:solidFill>
              </a:rPr>
              <a:t>개를 어떻게 배치하면 위의 코드처럼 </a:t>
            </a:r>
            <a:r>
              <a:rPr lang="en-US" altLang="ko-KR" sz="1600" dirty="0">
                <a:solidFill>
                  <a:srgbClr val="003C71"/>
                </a:solidFill>
              </a:rPr>
              <a:t>forward </a:t>
            </a:r>
            <a:r>
              <a:rPr lang="ko-KR" altLang="en-US" sz="1600" dirty="0">
                <a:solidFill>
                  <a:srgbClr val="003C71"/>
                </a:solidFill>
              </a:rPr>
              <a:t>값만을 가지고</a:t>
            </a:r>
            <a:endParaRPr lang="en-US" altLang="ko-KR" sz="1600" dirty="0">
              <a:solidFill>
                <a:srgbClr val="003C71"/>
              </a:solidFill>
            </a:endParaRPr>
          </a:p>
          <a:p>
            <a:pPr algn="ctr"/>
            <a:r>
              <a:rPr lang="ko-KR" altLang="en-US" sz="1600" dirty="0">
                <a:solidFill>
                  <a:srgbClr val="003C71"/>
                </a:solidFill>
              </a:rPr>
              <a:t> 드론 </a:t>
            </a:r>
            <a:r>
              <a:rPr lang="en-US" altLang="ko-KR" sz="1600" dirty="0">
                <a:solidFill>
                  <a:srgbClr val="003C71"/>
                </a:solidFill>
              </a:rPr>
              <a:t>4</a:t>
            </a:r>
            <a:r>
              <a:rPr lang="ko-KR" altLang="en-US" sz="1600" dirty="0">
                <a:solidFill>
                  <a:srgbClr val="003C71"/>
                </a:solidFill>
              </a:rPr>
              <a:t>개가 원을 그리며 회전하게 할 수 있을까요</a:t>
            </a:r>
            <a:r>
              <a:rPr lang="en-US" altLang="ko-KR" sz="1600" dirty="0">
                <a:solidFill>
                  <a:srgbClr val="003C71"/>
                </a:solidFill>
              </a:rPr>
              <a:t>?</a:t>
            </a:r>
            <a:endParaRPr lang="en-US" sz="1600" dirty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60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8DA50-59C4-40BE-939F-8A1DC3ADF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003"/>
            <a:ext cx="10515600" cy="1325563"/>
          </a:xfrm>
        </p:spPr>
        <p:txBody>
          <a:bodyPr/>
          <a:lstStyle/>
          <a:p>
            <a:r>
              <a:rPr lang="ko-KR" altLang="en-US" dirty="0"/>
              <a:t>텔로 명령어 </a:t>
            </a:r>
            <a:r>
              <a:rPr lang="en-US" altLang="ko-KR" dirty="0"/>
              <a:t>example</a:t>
            </a:r>
            <a:r>
              <a:rPr lang="ko-KR" altLang="en-US" dirty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C44ECA-2E48-44C6-8734-A0657C76186C}"/>
              </a:ext>
            </a:extLst>
          </p:cNvPr>
          <p:cNvSpPr txBox="1">
            <a:spLocks/>
          </p:cNvSpPr>
          <p:nvPr/>
        </p:nvSpPr>
        <p:spPr>
          <a:xfrm>
            <a:off x="1359959" y="1156583"/>
            <a:ext cx="2876550" cy="454483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vert="horz" lIns="0" tIns="0" rIns="0" bIns="0" rtlCol="0">
            <a:normAutofit/>
          </a:bodyPr>
          <a:lstStyle>
            <a:lvl1pPr marL="0" indent="0" algn="l" defTabSz="609570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300551" indent="-300551" algn="l" defTabSz="609570" rtl="0" eaLnBrk="1" latinLnBrk="0" hangingPunct="1">
              <a:spcBef>
                <a:spcPts val="1600"/>
              </a:spcBef>
              <a:buFont typeface="Wingdings" charset="2"/>
              <a:buChar char="§"/>
              <a:defRPr sz="2133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761962" indent="-304784" algn="l" defTabSz="609570" rtl="0" eaLnBrk="1" latinLnBrk="0" hangingPunct="1">
              <a:spcBef>
                <a:spcPts val="1067"/>
              </a:spcBef>
              <a:buFont typeface="Intel Clear" panose="020B0604020203020204" pitchFamily="34" charset="0"/>
              <a:buChar char="–"/>
              <a:defRPr sz="2133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1293220" indent="-304784" algn="l" defTabSz="609570" rtl="0" eaLnBrk="1" latinLnBrk="0" hangingPunct="1">
              <a:spcBef>
                <a:spcPct val="20000"/>
              </a:spcBef>
              <a:buFont typeface="Arial"/>
              <a:buChar char="–"/>
              <a:defRPr sz="1867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758863" indent="-304784" algn="l" defTabSz="60957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867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2400" dirty="0"/>
              <a:t>takeoff </a:t>
            </a:r>
          </a:p>
          <a:p>
            <a:pPr lvl="1"/>
            <a:r>
              <a:rPr lang="en-US" altLang="ko-KR" sz="2400" dirty="0"/>
              <a:t>sleep 5</a:t>
            </a:r>
          </a:p>
          <a:p>
            <a:pPr lvl="1"/>
            <a:r>
              <a:rPr lang="en-US" altLang="ko-KR" sz="2400" dirty="0"/>
              <a:t>up 30</a:t>
            </a:r>
          </a:p>
          <a:p>
            <a:pPr lvl="1"/>
            <a:r>
              <a:rPr lang="en-US" altLang="ko-KR" sz="2400" dirty="0"/>
              <a:t>sleep 5</a:t>
            </a:r>
          </a:p>
          <a:p>
            <a:pPr lvl="1"/>
            <a:r>
              <a:rPr lang="en-US" altLang="ko-KR" sz="2400" dirty="0"/>
              <a:t>left 20</a:t>
            </a:r>
          </a:p>
          <a:p>
            <a:pPr lvl="1"/>
            <a:r>
              <a:rPr lang="en-US" altLang="ko-KR" sz="2400" dirty="0"/>
              <a:t>sleep 5</a:t>
            </a:r>
          </a:p>
          <a:p>
            <a:pPr lvl="1"/>
            <a:r>
              <a:rPr lang="en-US" altLang="ko-KR" sz="2400" dirty="0"/>
              <a:t>right 20</a:t>
            </a:r>
          </a:p>
          <a:p>
            <a:pPr lvl="1"/>
            <a:r>
              <a:rPr lang="en-US" altLang="ko-KR" sz="2400" dirty="0"/>
              <a:t>sleep 5</a:t>
            </a:r>
            <a:endParaRPr lang="ko-KR" alt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19F6C0-D0A6-4705-A73A-305793D7A900}"/>
              </a:ext>
            </a:extLst>
          </p:cNvPr>
          <p:cNvSpPr/>
          <p:nvPr/>
        </p:nvSpPr>
        <p:spPr>
          <a:xfrm>
            <a:off x="4362450" y="1156583"/>
            <a:ext cx="2876550" cy="454483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300551" lvl="1" indent="-300551" defTabSz="609570">
              <a:spcBef>
                <a:spcPts val="1600"/>
              </a:spcBef>
              <a:buFont typeface="Wingdings" charset="2"/>
              <a:buChar char="§"/>
            </a:pPr>
            <a:r>
              <a:rPr lang="en-US" altLang="ko-KR" sz="2400" dirty="0">
                <a:solidFill>
                  <a:schemeClr val="tx2"/>
                </a:solidFill>
                <a:cs typeface="Intel Clear" panose="020B0604020203020204" pitchFamily="34" charset="0"/>
              </a:rPr>
              <a:t>forward 20</a:t>
            </a:r>
          </a:p>
          <a:p>
            <a:pPr marL="300551" lvl="1" indent="-300551" defTabSz="609570">
              <a:spcBef>
                <a:spcPts val="1600"/>
              </a:spcBef>
              <a:buFont typeface="Wingdings" charset="2"/>
              <a:buChar char="§"/>
            </a:pPr>
            <a:r>
              <a:rPr lang="en-US" altLang="ko-KR" sz="2400" dirty="0">
                <a:solidFill>
                  <a:schemeClr val="tx2"/>
                </a:solidFill>
                <a:cs typeface="Intel Clear" panose="020B0604020203020204" pitchFamily="34" charset="0"/>
              </a:rPr>
              <a:t>sleep 5</a:t>
            </a:r>
          </a:p>
          <a:p>
            <a:pPr marL="300551" lvl="1" indent="-300551" defTabSz="609570">
              <a:spcBef>
                <a:spcPts val="1600"/>
              </a:spcBef>
              <a:buFont typeface="Wingdings" charset="2"/>
              <a:buChar char="§"/>
            </a:pPr>
            <a:r>
              <a:rPr lang="en-US" altLang="ko-KR" sz="2400" dirty="0">
                <a:solidFill>
                  <a:schemeClr val="tx2"/>
                </a:solidFill>
                <a:cs typeface="Intel Clear" panose="020B0604020203020204" pitchFamily="34" charset="0"/>
              </a:rPr>
              <a:t>back 20</a:t>
            </a:r>
          </a:p>
          <a:p>
            <a:pPr marL="300551" lvl="1" indent="-300551" defTabSz="609570">
              <a:spcBef>
                <a:spcPts val="1600"/>
              </a:spcBef>
              <a:buFont typeface="Wingdings" charset="2"/>
              <a:buChar char="§"/>
            </a:pPr>
            <a:r>
              <a:rPr lang="en-US" altLang="ko-KR" sz="2400" dirty="0">
                <a:solidFill>
                  <a:schemeClr val="tx2"/>
                </a:solidFill>
                <a:cs typeface="Intel Clear" panose="020B0604020203020204" pitchFamily="34" charset="0"/>
              </a:rPr>
              <a:t>Sleep 5</a:t>
            </a:r>
          </a:p>
          <a:p>
            <a:pPr marL="300551" lvl="1" indent="-300551" defTabSz="609570">
              <a:spcBef>
                <a:spcPts val="1600"/>
              </a:spcBef>
              <a:buFont typeface="Wingdings" charset="2"/>
              <a:buChar char="§"/>
            </a:pPr>
            <a:r>
              <a:rPr lang="en-US" altLang="ko-KR" sz="2400" dirty="0" err="1">
                <a:solidFill>
                  <a:schemeClr val="tx2"/>
                </a:solidFill>
                <a:cs typeface="Intel Clear" panose="020B0604020203020204" pitchFamily="34" charset="0"/>
              </a:rPr>
              <a:t>cw</a:t>
            </a:r>
            <a:r>
              <a:rPr lang="en-US" altLang="ko-KR" sz="2400" dirty="0">
                <a:solidFill>
                  <a:schemeClr val="tx2"/>
                </a:solidFill>
                <a:cs typeface="Intel Clear" panose="020B0604020203020204" pitchFamily="34" charset="0"/>
              </a:rPr>
              <a:t> 90</a:t>
            </a:r>
          </a:p>
          <a:p>
            <a:pPr marL="300551" lvl="1" indent="-300551" defTabSz="609570">
              <a:spcBef>
                <a:spcPts val="1600"/>
              </a:spcBef>
              <a:buFont typeface="Wingdings" charset="2"/>
              <a:buChar char="§"/>
            </a:pPr>
            <a:r>
              <a:rPr lang="en-US" altLang="ko-KR" sz="2400" dirty="0">
                <a:solidFill>
                  <a:schemeClr val="tx2"/>
                </a:solidFill>
                <a:cs typeface="Intel Clear" panose="020B0604020203020204" pitchFamily="34" charset="0"/>
              </a:rPr>
              <a:t>sleep 5</a:t>
            </a:r>
          </a:p>
          <a:p>
            <a:pPr marL="300551" lvl="1" indent="-300551" defTabSz="609570">
              <a:spcBef>
                <a:spcPts val="1600"/>
              </a:spcBef>
              <a:buFont typeface="Wingdings" charset="2"/>
              <a:buChar char="§"/>
            </a:pPr>
            <a:r>
              <a:rPr lang="en-US" altLang="ko-KR" sz="2400" dirty="0">
                <a:solidFill>
                  <a:schemeClr val="tx2"/>
                </a:solidFill>
                <a:cs typeface="Intel Clear" panose="020B0604020203020204" pitchFamily="34" charset="0"/>
              </a:rPr>
              <a:t>land</a:t>
            </a:r>
          </a:p>
          <a:p>
            <a:pPr marL="300551" lvl="1" indent="-300551" defTabSz="609570">
              <a:spcBef>
                <a:spcPts val="1600"/>
              </a:spcBef>
              <a:buFont typeface="Wingdings" charset="2"/>
              <a:buChar char="§"/>
            </a:pPr>
            <a:endParaRPr lang="en-US" altLang="ko-KR" sz="2800" dirty="0">
              <a:solidFill>
                <a:schemeClr val="tx2"/>
              </a:solidFill>
              <a:cs typeface="Intel Clear" panose="020B06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523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EE3D-44BA-4076-AF5C-1BAD3F13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B4E35-3B43-43C7-91BF-0E5C63EAB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A0F84-125D-43E8-9905-A0930733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1A4A-FD8B-4866-B0ED-CDBEEFF7F3D3}" type="slidenum">
              <a:rPr lang="ko-KR" altLang="en-US" smtClean="0">
                <a:solidFill>
                  <a:prstClr val="white"/>
                </a:solidFill>
              </a:rPr>
              <a:pPr/>
              <a:t>14</a:t>
            </a:fld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07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609" y="233276"/>
            <a:ext cx="10114781" cy="1158240"/>
          </a:xfrm>
        </p:spPr>
        <p:txBody>
          <a:bodyPr/>
          <a:lstStyle/>
          <a:p>
            <a:r>
              <a:rPr lang="ko-KR" altLang="en-US" sz="3200" dirty="0"/>
              <a:t>순서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288" y="848020"/>
            <a:ext cx="10942737" cy="35063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sz="1650" b="1" dirty="0">
                <a:solidFill>
                  <a:schemeClr val="tx1"/>
                </a:solidFill>
              </a:rPr>
              <a:t>실습을 위한 가상환경을 만듭니다</a:t>
            </a:r>
            <a:r>
              <a:rPr lang="en-US" altLang="ko-KR" sz="1650" b="1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1650" b="1" dirty="0">
                <a:solidFill>
                  <a:schemeClr val="tx1"/>
                </a:solidFill>
              </a:rPr>
              <a:t>군집 비행 코드 실행을 위해서 필요한 환경을 세팅합니다</a:t>
            </a:r>
            <a:r>
              <a:rPr lang="en-US" altLang="ko-KR" sz="1650" b="1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1650" b="1" dirty="0">
                <a:solidFill>
                  <a:schemeClr val="tx1"/>
                </a:solidFill>
              </a:rPr>
              <a:t>군집 드론에 사용할 </a:t>
            </a:r>
            <a:r>
              <a:rPr lang="en-US" altLang="ko-KR" sz="1650" b="1" dirty="0" err="1">
                <a:solidFill>
                  <a:schemeClr val="tx1"/>
                </a:solidFill>
              </a:rPr>
              <a:t>WiFi</a:t>
            </a:r>
            <a:r>
              <a:rPr lang="en-US" altLang="ko-KR" sz="1650" b="1" dirty="0">
                <a:solidFill>
                  <a:schemeClr val="tx1"/>
                </a:solidFill>
              </a:rPr>
              <a:t> </a:t>
            </a:r>
            <a:r>
              <a:rPr lang="ko-KR" altLang="en-US" sz="1650" b="1" dirty="0">
                <a:solidFill>
                  <a:schemeClr val="tx1"/>
                </a:solidFill>
              </a:rPr>
              <a:t>공유기를 지정합니다</a:t>
            </a:r>
            <a:r>
              <a:rPr lang="en-US" altLang="ko-KR" sz="1650" b="1" dirty="0">
                <a:solidFill>
                  <a:schemeClr val="tx1"/>
                </a:solidFill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50" b="1" dirty="0">
                <a:solidFill>
                  <a:schemeClr val="tx1"/>
                </a:solidFill>
              </a:rPr>
              <a:t>formation_setup.py</a:t>
            </a:r>
            <a:r>
              <a:rPr lang="ko-KR" altLang="en-US" sz="1650" b="1" dirty="0">
                <a:solidFill>
                  <a:schemeClr val="tx1"/>
                </a:solidFill>
              </a:rPr>
              <a:t>에서 맨 마지막 줄 </a:t>
            </a:r>
            <a:r>
              <a:rPr lang="en-US" altLang="ko-KR" sz="1650" b="1" dirty="0" err="1">
                <a:solidFill>
                  <a:schemeClr val="tx1"/>
                </a:solidFill>
              </a:rPr>
              <a:t>set_ap</a:t>
            </a:r>
            <a:r>
              <a:rPr lang="en-US" altLang="ko-KR" sz="1650" b="1" dirty="0">
                <a:solidFill>
                  <a:schemeClr val="tx1"/>
                </a:solidFill>
              </a:rPr>
              <a:t> </a:t>
            </a:r>
            <a:r>
              <a:rPr lang="ko-KR" altLang="en-US" sz="1650" b="1" dirty="0">
                <a:solidFill>
                  <a:schemeClr val="tx1"/>
                </a:solidFill>
              </a:rPr>
              <a:t>에 </a:t>
            </a:r>
            <a:r>
              <a:rPr lang="en-US" altLang="ko-KR" sz="1650" b="1" dirty="0">
                <a:solidFill>
                  <a:schemeClr val="tx1"/>
                </a:solidFill>
              </a:rPr>
              <a:t>WIFI </a:t>
            </a:r>
            <a:r>
              <a:rPr lang="ko-KR" altLang="en-US" sz="1650" b="1" dirty="0">
                <a:solidFill>
                  <a:schemeClr val="tx1"/>
                </a:solidFill>
              </a:rPr>
              <a:t>공유기의  </a:t>
            </a:r>
            <a:r>
              <a:rPr lang="en-US" altLang="ko-KR" sz="1650" b="1" dirty="0">
                <a:solidFill>
                  <a:schemeClr val="tx1"/>
                </a:solidFill>
              </a:rPr>
              <a:t>ID, PW </a:t>
            </a:r>
            <a:r>
              <a:rPr lang="ko-KR" altLang="en-US" sz="1650" b="1" dirty="0">
                <a:solidFill>
                  <a:schemeClr val="tx1"/>
                </a:solidFill>
              </a:rPr>
              <a:t>를 기록해줍니다</a:t>
            </a:r>
            <a:r>
              <a:rPr lang="en-US" altLang="ko-KR" sz="1650" b="1" dirty="0">
                <a:solidFill>
                  <a:schemeClr val="tx1"/>
                </a:solidFill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1650" b="1" dirty="0">
                <a:solidFill>
                  <a:schemeClr val="tx1"/>
                </a:solidFill>
              </a:rPr>
              <a:t>핸드폰에  어플</a:t>
            </a:r>
            <a:r>
              <a:rPr lang="en-US" altLang="ko-KR" sz="1650" b="1" dirty="0">
                <a:solidFill>
                  <a:schemeClr val="tx1"/>
                </a:solidFill>
              </a:rPr>
              <a:t>(Tello)</a:t>
            </a:r>
            <a:r>
              <a:rPr lang="ko-KR" altLang="en-US" sz="1650" b="1" dirty="0">
                <a:solidFill>
                  <a:schemeClr val="tx1"/>
                </a:solidFill>
              </a:rPr>
              <a:t>을 설치하고</a:t>
            </a:r>
            <a:r>
              <a:rPr lang="en-US" altLang="ko-KR" sz="1650" b="1" dirty="0">
                <a:solidFill>
                  <a:schemeClr val="tx1"/>
                </a:solidFill>
              </a:rPr>
              <a:t>, </a:t>
            </a:r>
            <a:r>
              <a:rPr lang="ko-KR" altLang="en-US" sz="1650" b="1" dirty="0">
                <a:solidFill>
                  <a:schemeClr val="tx1"/>
                </a:solidFill>
              </a:rPr>
              <a:t>핸드폰에서 드론의 </a:t>
            </a:r>
            <a:r>
              <a:rPr lang="en-US" altLang="ko-KR" sz="1650" b="1" dirty="0" err="1">
                <a:solidFill>
                  <a:schemeClr val="tx1"/>
                </a:solidFill>
              </a:rPr>
              <a:t>WiFi</a:t>
            </a:r>
            <a:r>
              <a:rPr lang="ko-KR" altLang="en-US" sz="1650" b="1" dirty="0">
                <a:solidFill>
                  <a:schemeClr val="tx1"/>
                </a:solidFill>
              </a:rPr>
              <a:t>를 찾아 연결한 후 드론의 펌웨어를 최신으로 업데이트 합니다</a:t>
            </a:r>
            <a:r>
              <a:rPr lang="en-US" altLang="ko-KR" sz="1650" b="1" dirty="0">
                <a:solidFill>
                  <a:schemeClr val="tx1"/>
                </a:solidFill>
              </a:rPr>
              <a:t>.   (</a:t>
            </a:r>
            <a:r>
              <a:rPr lang="ko-KR" altLang="en-US" sz="1650" b="1" dirty="0">
                <a:solidFill>
                  <a:schemeClr val="tx1"/>
                </a:solidFill>
              </a:rPr>
              <a:t>설정</a:t>
            </a:r>
            <a:r>
              <a:rPr lang="en-US" altLang="ko-KR" sz="1650" b="1" dirty="0">
                <a:solidFill>
                  <a:schemeClr val="tx1"/>
                </a:solidFill>
              </a:rPr>
              <a:t>-</a:t>
            </a:r>
            <a:r>
              <a:rPr lang="ko-KR" altLang="en-US" sz="1650" b="1" dirty="0">
                <a:solidFill>
                  <a:schemeClr val="tx1"/>
                </a:solidFill>
              </a:rPr>
              <a:t>더보기</a:t>
            </a:r>
            <a:r>
              <a:rPr lang="en-US" altLang="ko-KR" sz="1650" b="1" dirty="0">
                <a:solidFill>
                  <a:schemeClr val="tx1"/>
                </a:solidFill>
              </a:rPr>
              <a:t>-’…’</a:t>
            </a:r>
            <a:r>
              <a:rPr lang="ko-KR" altLang="en-US" sz="1650" b="1" dirty="0">
                <a:solidFill>
                  <a:schemeClr val="tx1"/>
                </a:solidFill>
              </a:rPr>
              <a:t> </a:t>
            </a:r>
            <a:r>
              <a:rPr lang="en-US" altLang="ko-KR" sz="1650" b="1" dirty="0">
                <a:solidFill>
                  <a:schemeClr val="tx1"/>
                </a:solidFill>
              </a:rPr>
              <a:t>–</a:t>
            </a:r>
            <a:r>
              <a:rPr lang="ko-KR" altLang="en-US" sz="1650" b="1" dirty="0">
                <a:solidFill>
                  <a:schemeClr val="tx1"/>
                </a:solidFill>
              </a:rPr>
              <a:t>펌웨어버전</a:t>
            </a:r>
            <a:r>
              <a:rPr lang="en-US" altLang="ko-KR" sz="1650" b="1" dirty="0">
                <a:solidFill>
                  <a:schemeClr val="tx1"/>
                </a:solidFill>
              </a:rPr>
              <a:t>-</a:t>
            </a:r>
            <a:r>
              <a:rPr lang="ko-KR" altLang="en-US" sz="1650" b="1" dirty="0">
                <a:solidFill>
                  <a:schemeClr val="tx1"/>
                </a:solidFill>
              </a:rPr>
              <a:t>업데이트</a:t>
            </a:r>
            <a:r>
              <a:rPr lang="en-US" altLang="ko-KR" sz="1650" b="1" dirty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1650" b="1" dirty="0">
                <a:solidFill>
                  <a:schemeClr val="tx1"/>
                </a:solidFill>
              </a:rPr>
              <a:t>핸드폰과 드론의 </a:t>
            </a:r>
            <a:r>
              <a:rPr lang="en-US" altLang="ko-KR" sz="1650" b="1" dirty="0">
                <a:solidFill>
                  <a:schemeClr val="tx1"/>
                </a:solidFill>
              </a:rPr>
              <a:t>WIFI </a:t>
            </a:r>
            <a:r>
              <a:rPr lang="ko-KR" altLang="en-US" sz="1650" b="1" dirty="0">
                <a:solidFill>
                  <a:schemeClr val="tx1"/>
                </a:solidFill>
              </a:rPr>
              <a:t>연결을 종료합니다 </a:t>
            </a:r>
            <a:r>
              <a:rPr lang="en-US" altLang="ko-KR" sz="1650" b="1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1650" b="1" dirty="0">
                <a:solidFill>
                  <a:schemeClr val="tx1"/>
                </a:solidFill>
              </a:rPr>
              <a:t>여러대의 드론을 동시에 제어하기 위해 하나의 </a:t>
            </a:r>
            <a:r>
              <a:rPr lang="en-US" altLang="ko-KR" sz="1650" b="1" dirty="0" err="1">
                <a:solidFill>
                  <a:schemeClr val="tx1"/>
                </a:solidFill>
              </a:rPr>
              <a:t>WiFi</a:t>
            </a:r>
            <a:r>
              <a:rPr lang="ko-KR" altLang="en-US" sz="1650" b="1" dirty="0">
                <a:solidFill>
                  <a:schemeClr val="tx1"/>
                </a:solidFill>
              </a:rPr>
              <a:t>망</a:t>
            </a:r>
            <a:r>
              <a:rPr lang="en-US" altLang="ko-KR" sz="1650" b="1" dirty="0">
                <a:solidFill>
                  <a:schemeClr val="tx1"/>
                </a:solidFill>
              </a:rPr>
              <a:t>(1</a:t>
            </a:r>
            <a:r>
              <a:rPr lang="ko-KR" altLang="en-US" sz="1650" b="1" dirty="0">
                <a:solidFill>
                  <a:schemeClr val="tx1"/>
                </a:solidFill>
              </a:rPr>
              <a:t>번의 </a:t>
            </a:r>
            <a:r>
              <a:rPr lang="en-US" altLang="ko-KR" sz="1650" b="1" dirty="0" err="1">
                <a:solidFill>
                  <a:schemeClr val="tx1"/>
                </a:solidFill>
              </a:rPr>
              <a:t>WiFi</a:t>
            </a:r>
            <a:r>
              <a:rPr lang="en-US" altLang="ko-KR" sz="1650" b="1" dirty="0">
                <a:solidFill>
                  <a:schemeClr val="tx1"/>
                </a:solidFill>
              </a:rPr>
              <a:t>)</a:t>
            </a:r>
            <a:r>
              <a:rPr lang="ko-KR" altLang="en-US" sz="1650" b="1" dirty="0">
                <a:solidFill>
                  <a:schemeClr val="tx1"/>
                </a:solidFill>
              </a:rPr>
              <a:t>에 연결되도록 합니다</a:t>
            </a:r>
            <a:r>
              <a:rPr lang="en-US" altLang="ko-KR" sz="1650" b="1" dirty="0">
                <a:solidFill>
                  <a:schemeClr val="tx1"/>
                </a:solidFill>
              </a:rPr>
              <a:t>. </a:t>
            </a:r>
            <a:r>
              <a:rPr lang="ko-KR" altLang="en-US" sz="1650" b="1" dirty="0">
                <a:solidFill>
                  <a:schemeClr val="tx1"/>
                </a:solidFill>
              </a:rPr>
              <a:t>사용할 드론들을 하나씩 연결합니다</a:t>
            </a:r>
            <a:r>
              <a:rPr lang="en-US" altLang="ko-KR" sz="1650" b="1" dirty="0">
                <a:solidFill>
                  <a:schemeClr val="tx1"/>
                </a:solidFill>
              </a:rPr>
              <a:t>.  </a:t>
            </a:r>
            <a:r>
              <a:rPr lang="ko-KR" altLang="en-US" sz="1650" b="1" dirty="0">
                <a:solidFill>
                  <a:schemeClr val="tx1"/>
                </a:solidFill>
              </a:rPr>
              <a:t>첫번째 드론을 </a:t>
            </a:r>
            <a:r>
              <a:rPr lang="en-US" altLang="ko-KR" sz="1650" b="1" dirty="0">
                <a:solidFill>
                  <a:schemeClr val="tx1"/>
                </a:solidFill>
              </a:rPr>
              <a:t>PC</a:t>
            </a:r>
            <a:r>
              <a:rPr lang="ko-KR" altLang="en-US" sz="1650" b="1" dirty="0">
                <a:solidFill>
                  <a:schemeClr val="tx1"/>
                </a:solidFill>
              </a:rPr>
              <a:t>와 와이파이로 연결합니다</a:t>
            </a:r>
            <a:r>
              <a:rPr lang="en-US" altLang="ko-KR" sz="1650" b="1" dirty="0">
                <a:solidFill>
                  <a:schemeClr val="tx1"/>
                </a:solidFill>
              </a:rPr>
              <a:t>. </a:t>
            </a:r>
            <a:r>
              <a:rPr lang="ko-KR" altLang="en-US" sz="1650" b="1" dirty="0">
                <a:solidFill>
                  <a:schemeClr val="tx1"/>
                </a:solidFill>
              </a:rPr>
              <a:t>그리고 </a:t>
            </a:r>
            <a:r>
              <a:rPr lang="en-US" altLang="ko-KR" sz="1650" b="1" dirty="0">
                <a:solidFill>
                  <a:schemeClr val="tx1"/>
                </a:solidFill>
              </a:rPr>
              <a:t>formation_setup.py </a:t>
            </a:r>
            <a:r>
              <a:rPr lang="ko-KR" altLang="en-US" sz="1650" b="1" dirty="0">
                <a:solidFill>
                  <a:schemeClr val="tx1"/>
                </a:solidFill>
              </a:rPr>
              <a:t>를 실행 합니다</a:t>
            </a:r>
            <a:r>
              <a:rPr lang="en-US" altLang="ko-KR" sz="1650" b="1" dirty="0">
                <a:solidFill>
                  <a:schemeClr val="tx1"/>
                </a:solidFill>
              </a:rPr>
              <a:t>. </a:t>
            </a:r>
            <a:r>
              <a:rPr lang="ko-KR" altLang="en-US" sz="1650" b="1" dirty="0">
                <a:solidFill>
                  <a:schemeClr val="tx1"/>
                </a:solidFill>
              </a:rPr>
              <a:t>연결되었다는 문구와 함께 드론은 재부팅되며 연결이 완료되고 드론의 와이파이는 </a:t>
            </a:r>
            <a:r>
              <a:rPr lang="en-US" altLang="ko-KR" sz="1650" b="1" dirty="0">
                <a:solidFill>
                  <a:schemeClr val="tx1"/>
                </a:solidFill>
              </a:rPr>
              <a:t>PC</a:t>
            </a:r>
            <a:r>
              <a:rPr lang="ko-KR" altLang="en-US" sz="1650" b="1" dirty="0">
                <a:solidFill>
                  <a:schemeClr val="tx1"/>
                </a:solidFill>
              </a:rPr>
              <a:t>에 종속되어 보이지 않습니다</a:t>
            </a:r>
            <a:r>
              <a:rPr lang="en-US" altLang="ko-KR" sz="1650" b="1" dirty="0">
                <a:solidFill>
                  <a:schemeClr val="tx1"/>
                </a:solidFill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1650" b="1" dirty="0">
                <a:solidFill>
                  <a:schemeClr val="tx1"/>
                </a:solidFill>
              </a:rPr>
              <a:t>두번째</a:t>
            </a:r>
            <a:r>
              <a:rPr lang="en-US" altLang="ko-KR" sz="1650" b="1" dirty="0">
                <a:solidFill>
                  <a:schemeClr val="tx1"/>
                </a:solidFill>
              </a:rPr>
              <a:t>, </a:t>
            </a:r>
            <a:r>
              <a:rPr lang="ko-KR" altLang="en-US" sz="1650" b="1" dirty="0">
                <a:solidFill>
                  <a:schemeClr val="tx1"/>
                </a:solidFill>
              </a:rPr>
              <a:t>세번째 드론도 동일하게 합니다</a:t>
            </a:r>
            <a:r>
              <a:rPr lang="en-US" altLang="ko-KR" sz="1650" b="1" dirty="0">
                <a:solidFill>
                  <a:schemeClr val="tx1"/>
                </a:solidFill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1650" b="1" dirty="0">
                <a:solidFill>
                  <a:schemeClr val="tx1"/>
                </a:solidFill>
              </a:rPr>
              <a:t>이렇게 스테이션 상태가 되면 </a:t>
            </a:r>
            <a:r>
              <a:rPr lang="en-US" altLang="ko-KR" sz="1650" b="1" dirty="0">
                <a:solidFill>
                  <a:schemeClr val="tx1"/>
                </a:solidFill>
              </a:rPr>
              <a:t>multi_tello_test.py</a:t>
            </a:r>
            <a:r>
              <a:rPr lang="ko-KR" altLang="en-US" sz="1650" b="1" dirty="0">
                <a:solidFill>
                  <a:schemeClr val="tx1"/>
                </a:solidFill>
              </a:rPr>
              <a:t>를 이용해 군집비행을 준비 합니다</a:t>
            </a:r>
            <a:r>
              <a:rPr lang="en-US" altLang="ko-KR" sz="1650" b="1" dirty="0">
                <a:solidFill>
                  <a:schemeClr val="tx1"/>
                </a:solidFill>
              </a:rPr>
              <a:t>. </a:t>
            </a:r>
            <a:r>
              <a:rPr lang="ko-KR" altLang="en-US" sz="1650" b="1" dirty="0">
                <a:solidFill>
                  <a:schemeClr val="tx1"/>
                </a:solidFill>
              </a:rPr>
              <a:t> </a:t>
            </a:r>
            <a:endParaRPr lang="en-US" altLang="ko-KR" sz="1650" b="1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1650" b="1" dirty="0">
                <a:solidFill>
                  <a:schemeClr val="tx1"/>
                </a:solidFill>
              </a:rPr>
              <a:t>군집 비행 명령어는 </a:t>
            </a:r>
            <a:r>
              <a:rPr lang="en-US" altLang="ko-KR" sz="1650" b="1" dirty="0">
                <a:solidFill>
                  <a:schemeClr val="tx1"/>
                </a:solidFill>
              </a:rPr>
              <a:t>Tello_EDU_CMD.txt</a:t>
            </a:r>
            <a:r>
              <a:rPr lang="ko-KR" altLang="en-US" sz="1650" b="1" dirty="0">
                <a:solidFill>
                  <a:schemeClr val="tx1"/>
                </a:solidFill>
              </a:rPr>
              <a:t>에 저장 합니다</a:t>
            </a:r>
            <a:r>
              <a:rPr lang="en-US" altLang="ko-KR" sz="1650" b="1" dirty="0">
                <a:solidFill>
                  <a:schemeClr val="tx1"/>
                </a:solidFill>
              </a:rPr>
              <a:t>.  </a:t>
            </a:r>
            <a:r>
              <a:rPr lang="ko-KR" altLang="en-US" sz="1650" b="1" dirty="0">
                <a:solidFill>
                  <a:schemeClr val="tx1"/>
                </a:solidFill>
              </a:rPr>
              <a:t> </a:t>
            </a:r>
            <a:endParaRPr lang="en-US" altLang="ko-KR" sz="165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 hangingPunct="0"/>
            <a:fld id="{CE281A4A-FD8B-4866-B0ED-CDBEEFF7F3D3}" type="slidenum">
              <a:rPr lang="ko-KR" altLang="en-US" kern="0">
                <a:solidFill>
                  <a:prstClr val="white"/>
                </a:solidFill>
                <a:latin typeface="Intel Clear"/>
                <a:sym typeface="Intel Clear"/>
              </a:rPr>
              <a:pPr defTabSz="609585" hangingPunct="0"/>
              <a:t>2</a:t>
            </a:fld>
            <a:endParaRPr lang="ko-KR" altLang="en-US" kern="0">
              <a:solidFill>
                <a:prstClr val="white"/>
              </a:solidFill>
              <a:latin typeface="Intel Clear"/>
              <a:sym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261496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544" y="432769"/>
            <a:ext cx="10114781" cy="642175"/>
          </a:xfrm>
        </p:spPr>
        <p:txBody>
          <a:bodyPr/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실습을 위한 가상환경 만들기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 hangingPunct="0"/>
            <a:fld id="{CE281A4A-FD8B-4866-B0ED-CDBEEFF7F3D3}" type="slidenum">
              <a:rPr lang="ko-KR" altLang="en-US" kern="0">
                <a:solidFill>
                  <a:prstClr val="white"/>
                </a:solidFill>
                <a:latin typeface="Intel Clear"/>
                <a:sym typeface="Intel Clear"/>
              </a:rPr>
              <a:pPr defTabSz="609585" hangingPunct="0"/>
              <a:t>3</a:t>
            </a:fld>
            <a:endParaRPr lang="ko-KR" altLang="en-US" kern="0">
              <a:solidFill>
                <a:prstClr val="white"/>
              </a:solidFill>
              <a:latin typeface="Intel Clear"/>
              <a:sym typeface="Intel Clear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8E9B48-7F80-46F5-87C6-07EA7FD1F11E}"/>
              </a:ext>
            </a:extLst>
          </p:cNvPr>
          <p:cNvSpPr/>
          <p:nvPr/>
        </p:nvSpPr>
        <p:spPr>
          <a:xfrm>
            <a:off x="1044697" y="1441993"/>
            <a:ext cx="10114781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-. python </a:t>
            </a:r>
            <a:r>
              <a:rPr lang="ko-KR" altLang="en-US" dirty="0"/>
              <a:t>라이브러리 차이에 의해 발생하는 충돌을 사전방지해주기 위해 가상환경이 필요합니다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-. </a:t>
            </a:r>
            <a:r>
              <a:rPr lang="en-US" altLang="ko-KR" dirty="0" err="1"/>
              <a:t>virtualenv</a:t>
            </a:r>
            <a:r>
              <a:rPr lang="ko-KR" altLang="en-US" dirty="0"/>
              <a:t> 이라는 모듈을 통해 가상환경을 만들어줍니다</a:t>
            </a:r>
            <a:r>
              <a:rPr lang="en-US" altLang="ko-KR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3A46F-A8AC-4B01-BEA0-552FBC505CF9}"/>
              </a:ext>
            </a:extLst>
          </p:cNvPr>
          <p:cNvSpPr/>
          <p:nvPr/>
        </p:nvSpPr>
        <p:spPr>
          <a:xfrm>
            <a:off x="1038609" y="3057059"/>
            <a:ext cx="10114781" cy="2308324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// “swarm” </a:t>
            </a:r>
            <a:r>
              <a:rPr lang="ko-KR" altLang="en-US" dirty="0"/>
              <a:t>이라는 이름의 디렉토리 만들기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mkdir</a:t>
            </a:r>
            <a:r>
              <a:rPr lang="en-US" altLang="ko-KR" dirty="0"/>
              <a:t> swarm</a:t>
            </a:r>
          </a:p>
          <a:p>
            <a:r>
              <a:rPr lang="en-US" altLang="ko-KR" dirty="0"/>
              <a:t>// </a:t>
            </a:r>
            <a:r>
              <a:rPr lang="ko-KR" altLang="en-US" dirty="0"/>
              <a:t>만들어준 </a:t>
            </a:r>
            <a:r>
              <a:rPr lang="en-US" altLang="ko-KR" dirty="0"/>
              <a:t>“swarm” </a:t>
            </a:r>
            <a:r>
              <a:rPr lang="ko-KR" altLang="en-US" dirty="0"/>
              <a:t>디렉토리로 이동한 후 </a:t>
            </a:r>
            <a:r>
              <a:rPr lang="en-US" altLang="ko-KR" dirty="0"/>
              <a:t>“drone” </a:t>
            </a:r>
            <a:r>
              <a:rPr lang="ko-KR" altLang="en-US" dirty="0"/>
              <a:t>이라는 가상환경 만들기</a:t>
            </a:r>
            <a:r>
              <a:rPr lang="en-US" altLang="ko-KR" dirty="0"/>
              <a:t>(</a:t>
            </a:r>
            <a:r>
              <a:rPr lang="ko-KR" altLang="en-US" dirty="0"/>
              <a:t>인터넷 연결이 되어있는 상태여야 합니다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$ cd</a:t>
            </a:r>
            <a:r>
              <a:rPr lang="ko-KR" altLang="en-US" dirty="0"/>
              <a:t> </a:t>
            </a:r>
            <a:r>
              <a:rPr lang="en-US" altLang="ko-KR" dirty="0"/>
              <a:t>swarm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virtualenv</a:t>
            </a:r>
            <a:r>
              <a:rPr lang="en-US" altLang="ko-KR" dirty="0"/>
              <a:t> –p python drone</a:t>
            </a:r>
          </a:p>
          <a:p>
            <a:r>
              <a:rPr lang="en-US" altLang="ko-KR" dirty="0"/>
              <a:t>// </a:t>
            </a:r>
            <a:r>
              <a:rPr lang="ko-KR" altLang="en-US" dirty="0"/>
              <a:t>만들어준 </a:t>
            </a:r>
            <a:r>
              <a:rPr lang="en-US" altLang="ko-KR" dirty="0"/>
              <a:t>“drone” </a:t>
            </a:r>
            <a:r>
              <a:rPr lang="ko-KR" altLang="en-US" dirty="0"/>
              <a:t>가상환경에 접속하기</a:t>
            </a:r>
            <a:endParaRPr lang="en-US" altLang="ko-KR" dirty="0"/>
          </a:p>
          <a:p>
            <a:r>
              <a:rPr lang="en-US" altLang="ko-KR" dirty="0"/>
              <a:t>$ source drone/bin/activate</a:t>
            </a:r>
          </a:p>
        </p:txBody>
      </p:sp>
    </p:spTree>
    <p:extLst>
      <p:ext uri="{BB962C8B-B14F-4D97-AF65-F5344CB8AC3E}">
        <p14:creationId xmlns:p14="http://schemas.microsoft.com/office/powerpoint/2010/main" val="327513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544" y="432769"/>
            <a:ext cx="10114781" cy="642175"/>
          </a:xfrm>
        </p:spPr>
        <p:txBody>
          <a:bodyPr/>
          <a:lstStyle/>
          <a:p>
            <a:r>
              <a:rPr lang="en-US" altLang="ko-KR" sz="3200" dirty="0"/>
              <a:t>2. </a:t>
            </a:r>
            <a:r>
              <a:rPr lang="ko-KR" altLang="en-US" sz="3200" dirty="0"/>
              <a:t>환경 세팅하기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 hangingPunct="0"/>
            <a:fld id="{CE281A4A-FD8B-4866-B0ED-CDBEEFF7F3D3}" type="slidenum">
              <a:rPr lang="ko-KR" altLang="en-US" kern="0">
                <a:solidFill>
                  <a:prstClr val="white"/>
                </a:solidFill>
                <a:latin typeface="Intel Clear"/>
                <a:sym typeface="Intel Clear"/>
              </a:rPr>
              <a:pPr defTabSz="609585" hangingPunct="0"/>
              <a:t>4</a:t>
            </a:fld>
            <a:endParaRPr lang="ko-KR" altLang="en-US" kern="0">
              <a:solidFill>
                <a:prstClr val="white"/>
              </a:solidFill>
              <a:latin typeface="Intel Clear"/>
              <a:sym typeface="Intel Clear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8E9B48-7F80-46F5-87C6-07EA7FD1F11E}"/>
              </a:ext>
            </a:extLst>
          </p:cNvPr>
          <p:cNvSpPr/>
          <p:nvPr/>
        </p:nvSpPr>
        <p:spPr>
          <a:xfrm>
            <a:off x="1044697" y="1472815"/>
            <a:ext cx="10114781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/>
              <a:t>-. </a:t>
            </a:r>
            <a:r>
              <a:rPr lang="ko-KR" altLang="en-US" sz="2000" dirty="0"/>
              <a:t>군집비행 코드 실행을 위해 필요한 모듈을 설치합니다</a:t>
            </a:r>
            <a:r>
              <a:rPr lang="en-US" altLang="ko-KR" sz="2000" dirty="0"/>
              <a:t>.(</a:t>
            </a:r>
            <a:r>
              <a:rPr lang="ko-KR" altLang="en-US" sz="2000" dirty="0"/>
              <a:t>인터넷 연결되어야함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-. “</a:t>
            </a:r>
            <a:r>
              <a:rPr lang="en-US" altLang="ko-KR" sz="2000" dirty="0" err="1"/>
              <a:t>netifaces</a:t>
            </a:r>
            <a:r>
              <a:rPr lang="en-US" altLang="ko-KR" sz="2000" dirty="0"/>
              <a:t>”, “</a:t>
            </a:r>
            <a:r>
              <a:rPr lang="en-US" altLang="ko-KR" sz="2000" dirty="0" err="1"/>
              <a:t>netaddr</a:t>
            </a:r>
            <a:r>
              <a:rPr lang="en-US" altLang="ko-KR" sz="2000" dirty="0"/>
              <a:t>” </a:t>
            </a:r>
            <a:r>
              <a:rPr lang="ko-KR" altLang="en-US" sz="2000" dirty="0"/>
              <a:t>모듈이 필요합니다</a:t>
            </a:r>
            <a:r>
              <a:rPr lang="en-US" altLang="ko-KR" sz="2000" dirty="0"/>
              <a:t>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3A46F-A8AC-4B01-BEA0-552FBC505CF9}"/>
              </a:ext>
            </a:extLst>
          </p:cNvPr>
          <p:cNvSpPr/>
          <p:nvPr/>
        </p:nvSpPr>
        <p:spPr>
          <a:xfrm>
            <a:off x="1038609" y="3057059"/>
            <a:ext cx="10114781" cy="1323439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ko-KR" sz="2000" dirty="0"/>
              <a:t>// </a:t>
            </a:r>
            <a:r>
              <a:rPr lang="en-US" altLang="ko-KR" sz="2000" dirty="0" err="1"/>
              <a:t>netifaces</a:t>
            </a:r>
            <a:r>
              <a:rPr lang="en-US" altLang="ko-KR" sz="2000" dirty="0"/>
              <a:t> </a:t>
            </a:r>
            <a:r>
              <a:rPr lang="ko-KR" altLang="en-US" sz="2000" dirty="0"/>
              <a:t>모듈 설치하기</a:t>
            </a:r>
            <a:endParaRPr lang="en-US" altLang="ko-KR" sz="2000" dirty="0"/>
          </a:p>
          <a:p>
            <a:r>
              <a:rPr lang="en-US" altLang="ko-KR" sz="2000" dirty="0"/>
              <a:t>$ pip install </a:t>
            </a:r>
            <a:r>
              <a:rPr lang="en-US" altLang="ko-KR" sz="2000" dirty="0" err="1"/>
              <a:t>neitfaces</a:t>
            </a:r>
            <a:endParaRPr lang="en-US" altLang="ko-KR" sz="2000" dirty="0"/>
          </a:p>
          <a:p>
            <a:r>
              <a:rPr lang="en-US" altLang="ko-KR" sz="2000" dirty="0"/>
              <a:t>// </a:t>
            </a:r>
            <a:r>
              <a:rPr lang="en-US" altLang="ko-KR" sz="2000" dirty="0" err="1"/>
              <a:t>netaddr</a:t>
            </a:r>
            <a:r>
              <a:rPr lang="en-US" altLang="ko-KR" sz="2000" dirty="0"/>
              <a:t> </a:t>
            </a:r>
            <a:r>
              <a:rPr lang="ko-KR" altLang="en-US" sz="2000" dirty="0"/>
              <a:t>모듈 설치하기</a:t>
            </a:r>
            <a:endParaRPr lang="en-US" altLang="ko-KR" sz="2000" dirty="0"/>
          </a:p>
          <a:p>
            <a:r>
              <a:rPr lang="en-US" altLang="ko-KR" sz="2000" dirty="0"/>
              <a:t>$ pip</a:t>
            </a:r>
            <a:r>
              <a:rPr lang="ko-KR" altLang="en-US" sz="2000" dirty="0"/>
              <a:t> </a:t>
            </a:r>
            <a:r>
              <a:rPr lang="en-US" altLang="ko-KR" sz="2000" dirty="0"/>
              <a:t>install</a:t>
            </a:r>
            <a:r>
              <a:rPr lang="ko-KR" altLang="en-US" sz="2000" dirty="0"/>
              <a:t> </a:t>
            </a:r>
            <a:r>
              <a:rPr lang="en-US" altLang="ko-KR" sz="2000" dirty="0" err="1"/>
              <a:t>netaddr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3585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544" y="227023"/>
            <a:ext cx="10114781" cy="1158240"/>
          </a:xfrm>
        </p:spPr>
        <p:txBody>
          <a:bodyPr/>
          <a:lstStyle/>
          <a:p>
            <a:r>
              <a:rPr lang="en-US" altLang="ko-KR" sz="2800" dirty="0"/>
              <a:t>4. formation_set.py</a:t>
            </a:r>
            <a:endParaRPr lang="ko-KR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 hangingPunct="0"/>
            <a:fld id="{CE281A4A-FD8B-4866-B0ED-CDBEEFF7F3D3}" type="slidenum">
              <a:rPr lang="ko-KR" altLang="en-US" kern="0">
                <a:solidFill>
                  <a:prstClr val="white"/>
                </a:solidFill>
                <a:latin typeface="Intel Clear"/>
                <a:sym typeface="Intel Clear"/>
              </a:rPr>
              <a:pPr defTabSz="609585" hangingPunct="0"/>
              <a:t>5</a:t>
            </a:fld>
            <a:endParaRPr lang="ko-KR" altLang="en-US" kern="0">
              <a:solidFill>
                <a:prstClr val="white"/>
              </a:solidFill>
              <a:latin typeface="Intel Clear"/>
              <a:sym typeface="Intel Clear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70F7DD-631D-460E-B838-9B6D64D29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386" y="680123"/>
            <a:ext cx="8801054" cy="5577729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CA02177-844F-479E-A7FA-D27965983412}"/>
              </a:ext>
            </a:extLst>
          </p:cNvPr>
          <p:cNvSpPr/>
          <p:nvPr/>
        </p:nvSpPr>
        <p:spPr>
          <a:xfrm>
            <a:off x="6154690" y="5465461"/>
            <a:ext cx="5376522" cy="596798"/>
          </a:xfrm>
          <a:prstGeom prst="wedgeRoundRectCallout">
            <a:avLst>
              <a:gd name="adj1" fmla="val -74577"/>
              <a:gd name="adj2" fmla="val 20509"/>
              <a:gd name="adj3" fmla="val 16667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setup_ap</a:t>
            </a:r>
            <a:r>
              <a:rPr lang="en-US" altLang="ko-KR" dirty="0">
                <a:solidFill>
                  <a:schemeClr val="tx1"/>
                </a:solidFill>
              </a:rPr>
              <a:t>(‘</a:t>
            </a:r>
            <a:r>
              <a:rPr lang="ko-KR" altLang="en-US" dirty="0">
                <a:solidFill>
                  <a:schemeClr val="tx1"/>
                </a:solidFill>
              </a:rPr>
              <a:t>공유기</a:t>
            </a:r>
            <a:r>
              <a:rPr lang="en-US" altLang="ko-KR" dirty="0">
                <a:solidFill>
                  <a:schemeClr val="tx1"/>
                </a:solidFill>
              </a:rPr>
              <a:t>WIFI ID’, ‘password’)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//</a:t>
            </a:r>
            <a:r>
              <a:rPr lang="ko-KR" altLang="en-US" dirty="0">
                <a:solidFill>
                  <a:schemeClr val="tx1"/>
                </a:solidFill>
              </a:rPr>
              <a:t>사용할 </a:t>
            </a:r>
            <a:r>
              <a:rPr lang="en-US" altLang="ko-KR" dirty="0" err="1">
                <a:solidFill>
                  <a:schemeClr val="tx1"/>
                </a:solidFill>
              </a:rPr>
              <a:t>WiFi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공유기 </a:t>
            </a:r>
            <a:r>
              <a:rPr lang="en-US" altLang="ko-KR" dirty="0">
                <a:solidFill>
                  <a:schemeClr val="tx1"/>
                </a:solidFill>
              </a:rPr>
              <a:t>ID, PW </a:t>
            </a:r>
            <a:r>
              <a:rPr lang="ko-KR" altLang="en-US" dirty="0">
                <a:solidFill>
                  <a:schemeClr val="tx1"/>
                </a:solidFill>
              </a:rPr>
              <a:t>를 넣어주세요</a:t>
            </a:r>
            <a:r>
              <a:rPr lang="en-US" altLang="ko-KR" dirty="0">
                <a:solidFill>
                  <a:schemeClr val="tx1"/>
                </a:solidFill>
              </a:rPr>
              <a:t>. 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31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544" y="322288"/>
            <a:ext cx="10114781" cy="1158240"/>
          </a:xfrm>
        </p:spPr>
        <p:txBody>
          <a:bodyPr/>
          <a:lstStyle/>
          <a:p>
            <a:r>
              <a:rPr lang="en-US" altLang="ko-KR" sz="2800" dirty="0"/>
              <a:t>5. </a:t>
            </a:r>
            <a:r>
              <a:rPr lang="ko-KR" altLang="en-US" sz="2800" dirty="0"/>
              <a:t>펌웨어 업데이트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 hangingPunct="0"/>
            <a:fld id="{CE281A4A-FD8B-4866-B0ED-CDBEEFF7F3D3}" type="slidenum">
              <a:rPr lang="ko-KR" altLang="en-US" kern="0">
                <a:solidFill>
                  <a:prstClr val="white"/>
                </a:solidFill>
                <a:latin typeface="Intel Clear"/>
                <a:sym typeface="Intel Clear"/>
              </a:rPr>
              <a:pPr defTabSz="609585" hangingPunct="0"/>
              <a:t>6</a:t>
            </a:fld>
            <a:endParaRPr lang="ko-KR" altLang="en-US" kern="0">
              <a:solidFill>
                <a:prstClr val="white"/>
              </a:solidFill>
              <a:latin typeface="Intel Clear"/>
              <a:sym typeface="Intel Clear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A71B2E-883F-48B4-9147-7E83064C9DAF}"/>
              </a:ext>
            </a:extLst>
          </p:cNvPr>
          <p:cNvSpPr/>
          <p:nvPr/>
        </p:nvSpPr>
        <p:spPr>
          <a:xfrm>
            <a:off x="889675" y="1047634"/>
            <a:ext cx="10114781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/>
              <a:t>-. </a:t>
            </a:r>
            <a:r>
              <a:rPr lang="ko-KR" altLang="en-US" sz="2000" dirty="0"/>
              <a:t>핸드폰에  어플</a:t>
            </a:r>
            <a:r>
              <a:rPr lang="en-US" altLang="ko-KR" sz="2000" dirty="0"/>
              <a:t>(Tello)</a:t>
            </a:r>
            <a:r>
              <a:rPr lang="ko-KR" altLang="en-US" sz="2000" dirty="0"/>
              <a:t>을 설치하고</a:t>
            </a:r>
            <a:r>
              <a:rPr lang="en-US" altLang="ko-KR" sz="2000" dirty="0"/>
              <a:t>, </a:t>
            </a:r>
            <a:r>
              <a:rPr lang="ko-KR" altLang="en-US" sz="2000" dirty="0"/>
              <a:t>핸드폰에서 드론의 </a:t>
            </a:r>
            <a:r>
              <a:rPr lang="en-US" altLang="ko-KR" sz="2000" dirty="0" err="1"/>
              <a:t>WiFi</a:t>
            </a:r>
            <a:r>
              <a:rPr lang="ko-KR" altLang="en-US" sz="2000" dirty="0"/>
              <a:t>를 찾아 연결한 후 드론의 펌웨어를 최신으로 업데이트 합니다</a:t>
            </a:r>
            <a:r>
              <a:rPr lang="en-US" altLang="ko-KR" sz="2000" dirty="0"/>
              <a:t>.   (</a:t>
            </a:r>
            <a:r>
              <a:rPr lang="ko-KR" altLang="en-US" sz="2000" dirty="0"/>
              <a:t>설정</a:t>
            </a:r>
            <a:r>
              <a:rPr lang="en-US" altLang="ko-KR" sz="2000" dirty="0"/>
              <a:t>-</a:t>
            </a:r>
            <a:r>
              <a:rPr lang="ko-KR" altLang="en-US" sz="2000" dirty="0"/>
              <a:t>더보기</a:t>
            </a:r>
            <a:r>
              <a:rPr lang="en-US" altLang="ko-KR" sz="2000" dirty="0"/>
              <a:t>-’…’ –</a:t>
            </a:r>
            <a:r>
              <a:rPr lang="ko-KR" altLang="en-US" sz="2000" dirty="0"/>
              <a:t>펌웨어버전</a:t>
            </a:r>
            <a:r>
              <a:rPr lang="en-US" altLang="ko-KR" sz="2000" dirty="0"/>
              <a:t>-</a:t>
            </a:r>
            <a:r>
              <a:rPr lang="ko-KR" altLang="en-US" sz="2000" dirty="0"/>
              <a:t>업데이트</a:t>
            </a:r>
            <a:r>
              <a:rPr lang="en-US" altLang="ko-KR" sz="20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802B79-ABB7-4341-9E6F-DE1A7D59F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75" y="2302977"/>
            <a:ext cx="5880283" cy="27170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DDD264-A4DE-4C30-8929-4C88606332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1" r="25843"/>
          <a:stretch/>
        </p:blipFill>
        <p:spPr>
          <a:xfrm>
            <a:off x="7428216" y="2253141"/>
            <a:ext cx="3051425" cy="2816678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3D972DD-EB14-4751-AC97-AF9DDD4E4CC0}"/>
              </a:ext>
            </a:extLst>
          </p:cNvPr>
          <p:cNvSpPr/>
          <p:nvPr/>
        </p:nvSpPr>
        <p:spPr>
          <a:xfrm>
            <a:off x="5178175" y="3595955"/>
            <a:ext cx="1458931" cy="472611"/>
          </a:xfrm>
          <a:prstGeom prst="ellips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0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544" y="432769"/>
            <a:ext cx="10114781" cy="642175"/>
          </a:xfrm>
        </p:spPr>
        <p:txBody>
          <a:bodyPr/>
          <a:lstStyle/>
          <a:p>
            <a:r>
              <a:rPr lang="en-US" altLang="ko-KR" sz="3200" dirty="0"/>
              <a:t>7. </a:t>
            </a:r>
            <a:r>
              <a:rPr lang="ko-KR" altLang="en-US" sz="3200" dirty="0"/>
              <a:t>드론들을 하나의 </a:t>
            </a:r>
            <a:r>
              <a:rPr lang="en-US" altLang="ko-KR" sz="3200" dirty="0"/>
              <a:t>WIFI </a:t>
            </a:r>
            <a:r>
              <a:rPr lang="ko-KR" altLang="en-US" sz="3200" dirty="0"/>
              <a:t>망으로 연결하기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 hangingPunct="0"/>
            <a:fld id="{CE281A4A-FD8B-4866-B0ED-CDBEEFF7F3D3}" type="slidenum">
              <a:rPr lang="ko-KR" altLang="en-US" kern="0">
                <a:solidFill>
                  <a:prstClr val="white"/>
                </a:solidFill>
                <a:latin typeface="Intel Clear"/>
                <a:sym typeface="Intel Clear"/>
              </a:rPr>
              <a:pPr defTabSz="609585" hangingPunct="0"/>
              <a:t>7</a:t>
            </a:fld>
            <a:endParaRPr lang="ko-KR" altLang="en-US" kern="0">
              <a:solidFill>
                <a:prstClr val="white"/>
              </a:solidFill>
              <a:latin typeface="Intel Clear"/>
              <a:sym typeface="Intel Clear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8E9B48-7F80-46F5-87C6-07EA7FD1F11E}"/>
              </a:ext>
            </a:extLst>
          </p:cNvPr>
          <p:cNvSpPr/>
          <p:nvPr/>
        </p:nvSpPr>
        <p:spPr>
          <a:xfrm>
            <a:off x="1044697" y="1441993"/>
            <a:ext cx="10114781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-. </a:t>
            </a:r>
            <a:r>
              <a:rPr lang="ko-KR" altLang="en-US" dirty="0"/>
              <a:t>사용할 드론들을 하나씩 연결합니다</a:t>
            </a:r>
            <a:r>
              <a:rPr lang="en-US" altLang="ko-KR" dirty="0"/>
              <a:t>.  </a:t>
            </a:r>
            <a:r>
              <a:rPr lang="ko-KR" altLang="en-US" dirty="0"/>
              <a:t>첫번째 드론을 </a:t>
            </a:r>
            <a:r>
              <a:rPr lang="en-US" altLang="ko-KR" dirty="0"/>
              <a:t>PC</a:t>
            </a:r>
            <a:r>
              <a:rPr lang="ko-KR" altLang="en-US" dirty="0"/>
              <a:t>와 와이파이로 연결을 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formation_setup.py </a:t>
            </a:r>
            <a:r>
              <a:rPr lang="ko-KR" altLang="en-US" dirty="0"/>
              <a:t>를 실행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-. </a:t>
            </a:r>
            <a:r>
              <a:rPr lang="ko-KR" altLang="en-US" dirty="0"/>
              <a:t>연결되었다는 문구와 함께 연결이 완료되고 드론의 와이파이는 </a:t>
            </a:r>
            <a:r>
              <a:rPr lang="en-US" altLang="ko-KR" dirty="0"/>
              <a:t>PC</a:t>
            </a:r>
            <a:r>
              <a:rPr lang="ko-KR" altLang="en-US" dirty="0"/>
              <a:t>에 종속되어 보이지 않습니다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두번째</a:t>
            </a:r>
            <a:r>
              <a:rPr lang="en-US" altLang="ko-KR" dirty="0"/>
              <a:t>, </a:t>
            </a:r>
            <a:r>
              <a:rPr lang="ko-KR" altLang="en-US" dirty="0"/>
              <a:t>세번째 드론도 동일하게 합니다</a:t>
            </a:r>
            <a:r>
              <a:rPr lang="en-US" altLang="ko-KR" dirty="0"/>
              <a:t>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3A46F-A8AC-4B01-BEA0-552FBC505CF9}"/>
              </a:ext>
            </a:extLst>
          </p:cNvPr>
          <p:cNvSpPr/>
          <p:nvPr/>
        </p:nvSpPr>
        <p:spPr>
          <a:xfrm>
            <a:off x="1038609" y="3170073"/>
            <a:ext cx="10114781" cy="1477328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//</a:t>
            </a:r>
            <a:r>
              <a:rPr lang="ko-KR" altLang="en-US" dirty="0"/>
              <a:t> </a:t>
            </a:r>
            <a:r>
              <a:rPr lang="en-US" altLang="ko-KR" dirty="0"/>
              <a:t>PC</a:t>
            </a:r>
            <a:r>
              <a:rPr lang="ko-KR" altLang="en-US" dirty="0"/>
              <a:t>에서 첫번째 드론 </a:t>
            </a:r>
            <a:r>
              <a:rPr lang="en-US" altLang="ko-KR" dirty="0" err="1"/>
              <a:t>WiFi</a:t>
            </a:r>
            <a:r>
              <a:rPr lang="en-US" altLang="ko-KR" dirty="0"/>
              <a:t> ID</a:t>
            </a:r>
            <a:r>
              <a:rPr lang="ko-KR" altLang="en-US" dirty="0"/>
              <a:t>를 찾아서 연결하고</a:t>
            </a:r>
            <a:r>
              <a:rPr lang="en-US" altLang="ko-KR" dirty="0"/>
              <a:t> </a:t>
            </a:r>
            <a:r>
              <a:rPr lang="ko-KR" altLang="en-US" dirty="0"/>
              <a:t>하기 코드를 실행 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$ python</a:t>
            </a:r>
            <a:r>
              <a:rPr lang="ko-KR" altLang="en-US" dirty="0"/>
              <a:t> </a:t>
            </a:r>
            <a:r>
              <a:rPr lang="en-US" altLang="ko-KR" dirty="0"/>
              <a:t>formation_setup.py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 </a:t>
            </a:r>
            <a:r>
              <a:rPr lang="en-US" altLang="ko-KR" dirty="0"/>
              <a:t>PC</a:t>
            </a:r>
            <a:r>
              <a:rPr lang="ko-KR" altLang="en-US" dirty="0"/>
              <a:t>에서 두번째 드론 </a:t>
            </a:r>
            <a:r>
              <a:rPr lang="en-US" altLang="ko-KR" dirty="0" err="1"/>
              <a:t>WiFi</a:t>
            </a:r>
            <a:r>
              <a:rPr lang="en-US" altLang="ko-KR" dirty="0"/>
              <a:t> ID</a:t>
            </a:r>
            <a:r>
              <a:rPr lang="ko-KR" altLang="en-US" dirty="0"/>
              <a:t>를 찾아서 연결하고</a:t>
            </a:r>
            <a:r>
              <a:rPr lang="en-US" altLang="ko-KR" dirty="0"/>
              <a:t> </a:t>
            </a:r>
            <a:r>
              <a:rPr lang="ko-KR" altLang="en-US" dirty="0"/>
              <a:t>하기 코드를 실행 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$ python</a:t>
            </a:r>
            <a:r>
              <a:rPr lang="ko-KR" altLang="en-US" dirty="0"/>
              <a:t> </a:t>
            </a:r>
            <a:r>
              <a:rPr lang="en-US" altLang="ko-KR" dirty="0"/>
              <a:t>formation_setup.py</a:t>
            </a:r>
          </a:p>
          <a:p>
            <a:r>
              <a:rPr lang="en-US" altLang="ko-KR" dirty="0"/>
              <a:t>// </a:t>
            </a:r>
            <a:r>
              <a:rPr lang="ko-KR" altLang="en-US" dirty="0"/>
              <a:t>나머지 드론들도 동일하게 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6945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544" y="227023"/>
            <a:ext cx="10114781" cy="1158240"/>
          </a:xfrm>
        </p:spPr>
        <p:txBody>
          <a:bodyPr/>
          <a:lstStyle/>
          <a:p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</a:rPr>
              <a:t>9</a:t>
            </a:r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</a:rPr>
              <a:t>. multi_tello_test.py</a:t>
            </a:r>
            <a:r>
              <a:rPr lang="ko-KR" altLang="en-US" sz="3200" dirty="0">
                <a:solidFill>
                  <a:schemeClr val="accent1">
                    <a:lumMod val="75000"/>
                  </a:schemeClr>
                </a:solidFill>
              </a:rPr>
              <a:t>를 이용해 군집비행을 준비</a:t>
            </a:r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 hangingPunct="0"/>
            <a:fld id="{CE281A4A-FD8B-4866-B0ED-CDBEEFF7F3D3}" type="slidenum">
              <a:rPr lang="ko-KR" altLang="en-US" kern="0">
                <a:solidFill>
                  <a:prstClr val="white"/>
                </a:solidFill>
                <a:latin typeface="Intel Clear"/>
                <a:sym typeface="Intel Clear"/>
              </a:rPr>
              <a:pPr defTabSz="609585" hangingPunct="0"/>
              <a:t>8</a:t>
            </a:fld>
            <a:endParaRPr lang="ko-KR" altLang="en-US" kern="0">
              <a:solidFill>
                <a:prstClr val="white"/>
              </a:solidFill>
              <a:latin typeface="Intel Clear"/>
              <a:sym typeface="Intel Clear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8E9B48-7F80-46F5-87C6-07EA7FD1F11E}"/>
              </a:ext>
            </a:extLst>
          </p:cNvPr>
          <p:cNvSpPr/>
          <p:nvPr/>
        </p:nvSpPr>
        <p:spPr>
          <a:xfrm>
            <a:off x="946975" y="860672"/>
            <a:ext cx="10114781" cy="18928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-. </a:t>
            </a:r>
            <a:r>
              <a:rPr lang="ko-KR" altLang="en-US" dirty="0"/>
              <a:t> 스테이션 상태가 되면 </a:t>
            </a:r>
            <a:r>
              <a:rPr lang="en-US" altLang="ko-KR" dirty="0"/>
              <a:t>multi_tello_test.py</a:t>
            </a:r>
            <a:r>
              <a:rPr lang="ko-KR" altLang="en-US" dirty="0"/>
              <a:t>를 이용해 군집비행을 준비 합니다</a:t>
            </a:r>
            <a:r>
              <a:rPr lang="en-US" altLang="ko-KR" dirty="0"/>
              <a:t>.</a:t>
            </a:r>
          </a:p>
          <a:p>
            <a:endParaRPr lang="en-US" altLang="ko-KR" sz="900" dirty="0"/>
          </a:p>
          <a:p>
            <a:r>
              <a:rPr lang="en-US" altLang="ko-KR" dirty="0"/>
              <a:t>-.  </a:t>
            </a:r>
            <a:r>
              <a:rPr lang="ko-KR" altLang="en-US" dirty="0"/>
              <a:t>실행 하고자 하는 군집 비행 명령어를  </a:t>
            </a:r>
            <a:r>
              <a:rPr lang="en-US" altLang="ko-KR" dirty="0"/>
              <a:t>Tello_EDU_CMD.txt</a:t>
            </a:r>
            <a:r>
              <a:rPr lang="ko-KR" altLang="en-US" dirty="0"/>
              <a:t>에 저장 합니다</a:t>
            </a:r>
            <a:r>
              <a:rPr lang="en-US" altLang="ko-KR" dirty="0"/>
              <a:t>. </a:t>
            </a:r>
          </a:p>
          <a:p>
            <a:endParaRPr lang="en-US" altLang="ko-KR" sz="900" dirty="0"/>
          </a:p>
          <a:p>
            <a:r>
              <a:rPr lang="en-US" altLang="ko-KR" dirty="0"/>
              <a:t>-.  </a:t>
            </a:r>
            <a:r>
              <a:rPr lang="ko-KR" altLang="en-US" dirty="0"/>
              <a:t>명령창에서 실행할 때 </a:t>
            </a:r>
            <a:r>
              <a:rPr lang="en-US" altLang="ko-KR" dirty="0"/>
              <a:t>multi_tello_test.py </a:t>
            </a:r>
            <a:r>
              <a:rPr lang="ko-KR" altLang="en-US" dirty="0"/>
              <a:t>뒤에 </a:t>
            </a:r>
            <a:r>
              <a:rPr lang="en-US" altLang="ko-KR" dirty="0"/>
              <a:t>txt </a:t>
            </a:r>
            <a:r>
              <a:rPr lang="ko-KR" altLang="en-US" dirty="0"/>
              <a:t>파일을 붙여줍니다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ex. multi_tello_test.py Tello_EDU_CMD.txt</a:t>
            </a:r>
          </a:p>
          <a:p>
            <a:endParaRPr lang="en-US" altLang="ko-KR" sz="900" dirty="0"/>
          </a:p>
          <a:p>
            <a:r>
              <a:rPr lang="en-US" altLang="ko-KR" dirty="0"/>
              <a:t>-.  </a:t>
            </a:r>
            <a:r>
              <a:rPr lang="ko-KR" altLang="en-US" dirty="0"/>
              <a:t>하기는 </a:t>
            </a:r>
            <a:r>
              <a:rPr lang="en-US" altLang="ko-KR" dirty="0"/>
              <a:t>Tello_EDU_CMD.txt </a:t>
            </a:r>
            <a:r>
              <a:rPr lang="ko-KR" altLang="en-US" dirty="0"/>
              <a:t>예제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 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76FA7-6256-4471-837F-E6D45CC95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756" y="2920821"/>
            <a:ext cx="2187114" cy="2239390"/>
          </a:xfrm>
          <a:prstGeom prst="rect">
            <a:avLst/>
          </a:prstGeom>
          <a:solidFill>
            <a:schemeClr val="accent4"/>
          </a:solidFill>
          <a:ln w="28575">
            <a:solidFill>
              <a:srgbClr val="00B050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04ABDB-BB7F-472D-9E05-1935F5A1C10F}"/>
              </a:ext>
            </a:extLst>
          </p:cNvPr>
          <p:cNvSpPr/>
          <p:nvPr/>
        </p:nvSpPr>
        <p:spPr>
          <a:xfrm>
            <a:off x="3483097" y="2834159"/>
            <a:ext cx="7515838" cy="332006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scan 2 </a:t>
            </a:r>
            <a:r>
              <a:rPr lang="en-US" altLang="ko-KR" sz="1600" dirty="0">
                <a:sym typeface="Wingdings" panose="05000000000000000000" pitchFamily="2" charset="2"/>
              </a:rPr>
              <a:t>   2</a:t>
            </a:r>
            <a:r>
              <a:rPr lang="ko-KR" altLang="en-US" sz="1600" dirty="0">
                <a:sym typeface="Wingdings" panose="05000000000000000000" pitchFamily="2" charset="2"/>
              </a:rPr>
              <a:t>대의 드론을 군집비행 하도록 지정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1600" dirty="0" err="1">
                <a:sym typeface="Wingdings" panose="05000000000000000000" pitchFamily="2" charset="2"/>
              </a:rPr>
              <a:t>battery_check</a:t>
            </a:r>
            <a:r>
              <a:rPr lang="en-US" altLang="ko-KR" sz="1600" dirty="0">
                <a:sym typeface="Wingdings" panose="05000000000000000000" pitchFamily="2" charset="2"/>
              </a:rPr>
              <a:t> 20    Battery </a:t>
            </a:r>
            <a:r>
              <a:rPr lang="ko-KR" altLang="en-US" sz="1600" dirty="0">
                <a:sym typeface="Wingdings" panose="05000000000000000000" pitchFamily="2" charset="2"/>
              </a:rPr>
              <a:t>가 </a:t>
            </a:r>
            <a:r>
              <a:rPr lang="en-US" altLang="ko-KR" sz="1600" dirty="0">
                <a:sym typeface="Wingdings" panose="05000000000000000000" pitchFamily="2" charset="2"/>
              </a:rPr>
              <a:t>20% </a:t>
            </a:r>
            <a:r>
              <a:rPr lang="ko-KR" altLang="en-US" sz="1600" dirty="0">
                <a:sym typeface="Wingdings" panose="05000000000000000000" pitchFamily="2" charset="2"/>
              </a:rPr>
              <a:t>미만으로 되면 비행을 멈추기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sym typeface="Wingdings" panose="05000000000000000000" pitchFamily="2" charset="2"/>
              </a:rPr>
              <a:t>correct_ip</a:t>
            </a:r>
            <a:r>
              <a:rPr lang="en-US" altLang="ko-KR" sz="1600" dirty="0">
                <a:sym typeface="Wingdings" panose="05000000000000000000" pitchFamily="2" charset="2"/>
              </a:rPr>
              <a:t>   </a:t>
            </a:r>
            <a:r>
              <a:rPr lang="ko-KR" altLang="ko-KR" sz="1600" dirty="0"/>
              <a:t>드론의</a:t>
            </a:r>
            <a:r>
              <a:rPr lang="en-US" altLang="ko-KR" sz="1600" dirty="0"/>
              <a:t> SN </a:t>
            </a:r>
            <a:r>
              <a:rPr lang="ko-KR" altLang="ko-KR" sz="1600" dirty="0"/>
              <a:t>넘버와 와이파이를 연결</a:t>
            </a:r>
            <a:r>
              <a:rPr lang="en-US" altLang="ko-KR" sz="1600" dirty="0"/>
              <a:t> </a:t>
            </a:r>
            <a:r>
              <a:rPr lang="ko-KR" altLang="en-US" sz="1600" dirty="0"/>
              <a:t>하기</a:t>
            </a:r>
            <a:r>
              <a:rPr lang="en-US" altLang="ko-KR" sz="1600" dirty="0"/>
              <a:t>.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sz="1600" dirty="0">
                <a:sym typeface="Wingdings" panose="05000000000000000000" pitchFamily="2" charset="2"/>
              </a:rPr>
              <a:t>1= </a:t>
            </a:r>
            <a: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  <a:t>0TQDG41EDBG3GR</a:t>
            </a:r>
            <a:r>
              <a:rPr lang="en-US" altLang="ko-KR" sz="1600" dirty="0">
                <a:sym typeface="Wingdings" panose="05000000000000000000" pitchFamily="2" charset="2"/>
              </a:rPr>
              <a:t>   </a:t>
            </a:r>
            <a:r>
              <a:rPr lang="ko-KR" altLang="en-US" sz="1600" dirty="0">
                <a:sym typeface="Wingdings" panose="05000000000000000000" pitchFamily="2" charset="2"/>
              </a:rPr>
              <a:t>첫번째 드론의 </a:t>
            </a:r>
            <a:r>
              <a:rPr lang="en-US" altLang="ko-KR" sz="1600" dirty="0">
                <a:sym typeface="Wingdings" panose="05000000000000000000" pitchFamily="2" charset="2"/>
              </a:rPr>
              <a:t>SN </a:t>
            </a:r>
            <a:r>
              <a:rPr lang="ko-KR" altLang="en-US" sz="1600" dirty="0">
                <a:sym typeface="Wingdings" panose="05000000000000000000" pitchFamily="2" charset="2"/>
              </a:rPr>
              <a:t>넘버 적어 넣기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1600" dirty="0">
                <a:sym typeface="Wingdings" panose="05000000000000000000" pitchFamily="2" charset="2"/>
              </a:rPr>
              <a:t>2= </a:t>
            </a:r>
            <a: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  <a:t>0TQDG3SEDDDKF2</a:t>
            </a:r>
            <a:r>
              <a:rPr lang="en-US" altLang="ko-KR" sz="1600" dirty="0">
                <a:sym typeface="Wingdings" panose="05000000000000000000" pitchFamily="2" charset="2"/>
              </a:rPr>
              <a:t>   </a:t>
            </a:r>
            <a:r>
              <a:rPr lang="ko-KR" altLang="en-US" sz="1600" dirty="0">
                <a:sym typeface="Wingdings" panose="05000000000000000000" pitchFamily="2" charset="2"/>
              </a:rPr>
              <a:t>두번째 드론의 </a:t>
            </a:r>
            <a:r>
              <a:rPr lang="en-US" altLang="ko-KR" sz="1600" dirty="0">
                <a:sym typeface="Wingdings" panose="05000000000000000000" pitchFamily="2" charset="2"/>
              </a:rPr>
              <a:t>SN </a:t>
            </a:r>
            <a:r>
              <a:rPr lang="ko-KR" altLang="en-US" sz="1600" dirty="0">
                <a:sym typeface="Wingdings" panose="05000000000000000000" pitchFamily="2" charset="2"/>
              </a:rPr>
              <a:t>넘버 적어 넣기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1600" dirty="0">
                <a:sym typeface="Wingdings" panose="05000000000000000000" pitchFamily="2" charset="2"/>
              </a:rPr>
              <a:t>*&gt;takeoff    *&gt; </a:t>
            </a:r>
            <a:r>
              <a:rPr lang="ko-KR" altLang="en-US" sz="1600" dirty="0">
                <a:sym typeface="Wingdings" panose="05000000000000000000" pitchFamily="2" charset="2"/>
              </a:rPr>
              <a:t>는 연결된 모든 드론에 적용</a:t>
            </a:r>
            <a:r>
              <a:rPr lang="en-US" altLang="ko-KR" sz="1600" dirty="0">
                <a:sym typeface="Wingdings" panose="05000000000000000000" pitchFamily="2" charset="2"/>
              </a:rPr>
              <a:t>.  1&gt;</a:t>
            </a:r>
            <a:r>
              <a:rPr lang="ko-KR" altLang="en-US" sz="1600" dirty="0">
                <a:sym typeface="Wingdings" panose="05000000000000000000" pitchFamily="2" charset="2"/>
              </a:rPr>
              <a:t>은 첫번째 드론에만 적용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sym typeface="Wingdings" panose="05000000000000000000" pitchFamily="2" charset="2"/>
              </a:rPr>
              <a:t>Sync 10   10 </a:t>
            </a:r>
            <a:r>
              <a:rPr lang="ko-KR" altLang="en-US" sz="1600" dirty="0">
                <a:sym typeface="Wingdings" panose="05000000000000000000" pitchFamily="2" charset="2"/>
              </a:rPr>
              <a:t>초동안 </a:t>
            </a:r>
            <a:r>
              <a:rPr lang="en-US" altLang="ko-KR" sz="1600" dirty="0">
                <a:sym typeface="Wingdings" panose="05000000000000000000" pitchFamily="2" charset="2"/>
              </a:rPr>
              <a:t>sync. </a:t>
            </a:r>
          </a:p>
          <a:p>
            <a:r>
              <a:rPr lang="en-US" altLang="ko-KR" sz="1600" dirty="0"/>
              <a:t>*&gt;up 30</a:t>
            </a:r>
            <a:endParaRPr lang="ko-KR" altLang="ko-KR" sz="1600" dirty="0"/>
          </a:p>
          <a:p>
            <a:r>
              <a:rPr lang="en-US" altLang="ko-KR" sz="1600" dirty="0"/>
              <a:t>sync 15</a:t>
            </a:r>
            <a:endParaRPr lang="ko-KR" altLang="ko-KR" sz="1600" dirty="0"/>
          </a:p>
          <a:p>
            <a:r>
              <a:rPr lang="en-US" altLang="ko-KR" sz="1600" dirty="0"/>
              <a:t>1&gt;up 30</a:t>
            </a:r>
            <a:endParaRPr lang="ko-KR" altLang="ko-KR" sz="1600" dirty="0"/>
          </a:p>
          <a:p>
            <a:r>
              <a:rPr lang="en-US" altLang="ko-KR" sz="1600" dirty="0"/>
              <a:t>2&gt;down 30</a:t>
            </a:r>
            <a:endParaRPr lang="ko-KR" altLang="ko-KR" sz="1600" dirty="0"/>
          </a:p>
          <a:p>
            <a:r>
              <a:rPr lang="en-US" altLang="ko-KR" sz="1600" dirty="0"/>
              <a:t>sync 15</a:t>
            </a:r>
            <a:endParaRPr lang="ko-KR" altLang="ko-KR" sz="1600" dirty="0"/>
          </a:p>
          <a:p>
            <a:r>
              <a:rPr lang="en-US" altLang="ko-KR" sz="1600" dirty="0">
                <a:sym typeface="Wingdings" panose="05000000000000000000" pitchFamily="2" charset="2"/>
              </a:rPr>
              <a:t>*&gt;land   </a:t>
            </a:r>
            <a:r>
              <a:rPr lang="ko-KR" altLang="en-US" sz="1600" dirty="0">
                <a:sym typeface="Wingdings" panose="05000000000000000000" pitchFamily="2" charset="2"/>
              </a:rPr>
              <a:t>착륙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0356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544" y="399670"/>
            <a:ext cx="10114781" cy="1158240"/>
          </a:xfrm>
        </p:spPr>
        <p:txBody>
          <a:bodyPr/>
          <a:lstStyle/>
          <a:p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</a:rPr>
              <a:t>10</a:t>
            </a:r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ko-KR" altLang="en-US" sz="3200" dirty="0">
                <a:solidFill>
                  <a:schemeClr val="accent1">
                    <a:lumMod val="75000"/>
                  </a:schemeClr>
                </a:solidFill>
              </a:rPr>
              <a:t>군집비행</a:t>
            </a:r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 hangingPunct="0"/>
            <a:fld id="{CE281A4A-FD8B-4866-B0ED-CDBEEFF7F3D3}" type="slidenum">
              <a:rPr lang="ko-KR" altLang="en-US" kern="0">
                <a:solidFill>
                  <a:prstClr val="white"/>
                </a:solidFill>
                <a:latin typeface="Intel Clear"/>
                <a:sym typeface="Intel Clear"/>
              </a:rPr>
              <a:pPr defTabSz="609585" hangingPunct="0"/>
              <a:t>9</a:t>
            </a:fld>
            <a:endParaRPr lang="ko-KR" altLang="en-US" kern="0">
              <a:solidFill>
                <a:prstClr val="white"/>
              </a:solidFill>
              <a:latin typeface="Intel Clear"/>
              <a:sym typeface="Intel Clear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8E9B48-7F80-46F5-87C6-07EA7FD1F11E}"/>
              </a:ext>
            </a:extLst>
          </p:cNvPr>
          <p:cNvSpPr/>
          <p:nvPr/>
        </p:nvSpPr>
        <p:spPr>
          <a:xfrm>
            <a:off x="960936" y="1395396"/>
            <a:ext cx="10114781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-. </a:t>
            </a:r>
            <a:r>
              <a:rPr lang="ko-KR" altLang="en-US" dirty="0"/>
              <a:t> 하기 명령어를 통해 군집 비행을 실행합니다</a:t>
            </a:r>
            <a:r>
              <a:rPr lang="en-US" altLang="ko-KR" dirty="0"/>
              <a:t>. </a:t>
            </a:r>
            <a:r>
              <a:rPr lang="ko-KR" altLang="en-US" b="1" dirty="0">
                <a:solidFill>
                  <a:srgbClr val="FF0000"/>
                </a:solidFill>
              </a:rPr>
              <a:t>이 때 명령어를 입력하기 전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set_ap</a:t>
            </a:r>
            <a:r>
              <a:rPr lang="ko-KR" altLang="en-US" b="1" dirty="0">
                <a:solidFill>
                  <a:srgbClr val="FF0000"/>
                </a:solidFill>
              </a:rPr>
              <a:t>에 입력한 </a:t>
            </a:r>
            <a:r>
              <a:rPr lang="en-US" altLang="ko-KR" b="1" dirty="0" err="1">
                <a:solidFill>
                  <a:srgbClr val="FF0000"/>
                </a:solidFill>
              </a:rPr>
              <a:t>WiFi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공유기에 </a:t>
            </a:r>
            <a:r>
              <a:rPr lang="en-US" altLang="ko-KR" b="1" dirty="0">
                <a:solidFill>
                  <a:srgbClr val="FF0000"/>
                </a:solidFill>
              </a:rPr>
              <a:t>pc</a:t>
            </a:r>
            <a:r>
              <a:rPr lang="ko-KR" altLang="en-US" b="1" dirty="0">
                <a:solidFill>
                  <a:srgbClr val="FF0000"/>
                </a:solidFill>
              </a:rPr>
              <a:t>를 먼저 연결한 이후</a:t>
            </a:r>
            <a:r>
              <a:rPr lang="en-US" altLang="ko-KR" b="1" dirty="0">
                <a:solidFill>
                  <a:srgbClr val="FF0000"/>
                </a:solidFill>
              </a:rPr>
              <a:t>,</a:t>
            </a:r>
            <a:r>
              <a:rPr lang="en-US" altLang="ko-KR" dirty="0"/>
              <a:t> </a:t>
            </a:r>
            <a:r>
              <a:rPr lang="ko-KR" altLang="en-US" dirty="0"/>
              <a:t>아래 명령어를 입력합니다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-.  </a:t>
            </a:r>
            <a:r>
              <a:rPr lang="ko-KR" altLang="en-US" dirty="0"/>
              <a:t>군집비행을 변경하고자 하면 원하는 내용을 </a:t>
            </a:r>
            <a:r>
              <a:rPr lang="en-US" altLang="ko-KR" dirty="0"/>
              <a:t>Tell0_EDU_CMD.txt</a:t>
            </a:r>
            <a:r>
              <a:rPr lang="ko-KR" altLang="en-US" dirty="0"/>
              <a:t>에 기록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-.  Tello </a:t>
            </a:r>
            <a:r>
              <a:rPr lang="ko-KR" altLang="en-US" dirty="0"/>
              <a:t>의 군집 비행시 드론간의 움직임의 편차를 줄이기 위해서는 어떤 방법이 있을 까요</a:t>
            </a:r>
            <a:r>
              <a:rPr lang="en-US" altLang="ko-KR" dirty="0"/>
              <a:t>?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3A46F-A8AC-4B01-BEA0-552FBC505CF9}"/>
              </a:ext>
            </a:extLst>
          </p:cNvPr>
          <p:cNvSpPr/>
          <p:nvPr/>
        </p:nvSpPr>
        <p:spPr>
          <a:xfrm>
            <a:off x="960936" y="3450556"/>
            <a:ext cx="10114781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$ python multi_tello_test.py Tello_EDU_CMD.txt</a:t>
            </a:r>
          </a:p>
        </p:txBody>
      </p:sp>
    </p:spTree>
    <p:extLst>
      <p:ext uri="{BB962C8B-B14F-4D97-AF65-F5344CB8AC3E}">
        <p14:creationId xmlns:p14="http://schemas.microsoft.com/office/powerpoint/2010/main" val="120317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2_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13645</TotalTime>
  <Words>1113</Words>
  <Application>Microsoft Office PowerPoint</Application>
  <PresentationFormat>Widescreen</PresentationFormat>
  <Paragraphs>177</Paragraphs>
  <Slides>14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맑은 고딕</vt:lpstr>
      <vt:lpstr>Arial</vt:lpstr>
      <vt:lpstr>Calibri</vt:lpstr>
      <vt:lpstr>Intel Clear</vt:lpstr>
      <vt:lpstr>Intel Clear Light</vt:lpstr>
      <vt:lpstr>Intel Clear Pro</vt:lpstr>
      <vt:lpstr>Wingdings</vt:lpstr>
      <vt:lpstr>2_Int_PPT Template_ClearPro_16x9</vt:lpstr>
      <vt:lpstr>12_Int_PPT Template_ClearPro_16x9</vt:lpstr>
      <vt:lpstr>PowerPoint Presentation</vt:lpstr>
      <vt:lpstr>순서</vt:lpstr>
      <vt:lpstr>1. 실습을 위한 가상환경 만들기</vt:lpstr>
      <vt:lpstr>2. 환경 세팅하기</vt:lpstr>
      <vt:lpstr>4. formation_set.py</vt:lpstr>
      <vt:lpstr>5. 펌웨어 업데이트</vt:lpstr>
      <vt:lpstr>7. 드론들을 하나의 WIFI 망으로 연결하기</vt:lpstr>
      <vt:lpstr>9. multi_tello_test.py를 이용해 군집비행을 준비 </vt:lpstr>
      <vt:lpstr>10. 군집비행 </vt:lpstr>
      <vt:lpstr>참조) 군집비행 명령어</vt:lpstr>
      <vt:lpstr>참조) 미션패드 사용하기</vt:lpstr>
      <vt:lpstr>참조) 미션패드를 이용한 실습</vt:lpstr>
      <vt:lpstr>텔로 명령어 example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Ike</dc:creator>
  <cp:keywords>CTPClassification=CTP_NT</cp:keywords>
  <cp:lastModifiedBy>Lee, Ike</cp:lastModifiedBy>
  <cp:revision>59</cp:revision>
  <dcterms:created xsi:type="dcterms:W3CDTF">2020-01-02T23:54:28Z</dcterms:created>
  <dcterms:modified xsi:type="dcterms:W3CDTF">2020-01-21T07:19:24Z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eb86d5f3-b95b-406f-b7c7-2ed2ee2bfc7d</vt:lpwstr>
  </property>
  <property fmtid="{D5CDD505-2E9C-101B-9397-08002B2CF9AE}" pid="3" name="CTP_TimeStamp">
    <vt:lpwstr>2020-01-21 07:19:24Z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