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7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5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2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3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7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7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7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0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681" y="292608"/>
            <a:ext cx="7677150" cy="497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477" y="5429631"/>
            <a:ext cx="45815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3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Ike</dc:creator>
  <cp:lastModifiedBy>Lee, Ike</cp:lastModifiedBy>
  <cp:revision>1</cp:revision>
  <dcterms:created xsi:type="dcterms:W3CDTF">2019-07-30T09:27:35Z</dcterms:created>
  <dcterms:modified xsi:type="dcterms:W3CDTF">2019-07-30T09:28:59Z</dcterms:modified>
</cp:coreProperties>
</file>