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7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8A0-96EA-4885-B285-A82ABA96EB5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80E-34B4-4B1C-A935-C4BDC1D85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7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8A0-96EA-4885-B285-A82ABA96EB5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80E-34B4-4B1C-A935-C4BDC1D85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1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8A0-96EA-4885-B285-A82ABA96EB5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80E-34B4-4B1C-A935-C4BDC1D85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5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8A0-96EA-4885-B285-A82ABA96EB5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80E-34B4-4B1C-A935-C4BDC1D85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8A0-96EA-4885-B285-A82ABA96EB5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80E-34B4-4B1C-A935-C4BDC1D85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2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8A0-96EA-4885-B285-A82ABA96EB5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80E-34B4-4B1C-A935-C4BDC1D85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03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8A0-96EA-4885-B285-A82ABA96EB5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80E-34B4-4B1C-A935-C4BDC1D85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37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8A0-96EA-4885-B285-A82ABA96EB5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80E-34B4-4B1C-A935-C4BDC1D85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7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8A0-96EA-4885-B285-A82ABA96EB5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80E-34B4-4B1C-A935-C4BDC1D85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7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8A0-96EA-4885-B285-A82ABA96EB5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80E-34B4-4B1C-A935-C4BDC1D85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9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E8A0-96EA-4885-B285-A82ABA96EB5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280E-34B4-4B1C-A935-C4BDC1D85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8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9E8A0-96EA-4885-B285-A82ABA96EB58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C280E-34B4-4B1C-A935-C4BDC1D85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0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67" y="249065"/>
            <a:ext cx="7677150" cy="38875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48" y="4136571"/>
            <a:ext cx="4581525" cy="5524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57825" y="4935764"/>
            <a:ext cx="690228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$   </a:t>
            </a:r>
            <a:r>
              <a:rPr lang="en-US" altLang="ko-KR" sz="2400" dirty="0" err="1" smtClean="0"/>
              <a:t>sudo</a:t>
            </a:r>
            <a:r>
              <a:rPr lang="en-US" altLang="ko-KR" sz="2400" dirty="0" smtClean="0"/>
              <a:t> apt-get install </a:t>
            </a:r>
            <a:r>
              <a:rPr lang="en-US" altLang="ko-KR" sz="2400" dirty="0" err="1" smtClean="0"/>
              <a:t>libelf</a:t>
            </a:r>
            <a:r>
              <a:rPr lang="en-US" altLang="ko-KR" sz="2400" dirty="0" smtClean="0"/>
              <a:t>-dev</a:t>
            </a:r>
          </a:p>
          <a:p>
            <a:r>
              <a:rPr lang="en-US" altLang="ko-KR" sz="2400" dirty="0" smtClean="0"/>
              <a:t>$   </a:t>
            </a:r>
            <a:r>
              <a:rPr lang="en-US" altLang="ko-KR" sz="2400" dirty="0" err="1" smtClean="0"/>
              <a:t>sudo</a:t>
            </a:r>
            <a:r>
              <a:rPr lang="en-US" altLang="ko-KR" sz="2400" dirty="0" smtClean="0"/>
              <a:t> apt-get install </a:t>
            </a:r>
            <a:r>
              <a:rPr lang="en-US" altLang="ko-KR" sz="2400" dirty="0" err="1" smtClean="0"/>
              <a:t>dkms</a:t>
            </a:r>
            <a:endParaRPr lang="en-US" altLang="ko-KR" sz="2400" dirty="0" smtClean="0"/>
          </a:p>
          <a:p>
            <a:r>
              <a:rPr lang="en-US" altLang="ko-KR" sz="2400" dirty="0" smtClean="0"/>
              <a:t>$   </a:t>
            </a:r>
            <a:r>
              <a:rPr lang="en-US" altLang="ko-KR" sz="2400" dirty="0" err="1" smtClean="0"/>
              <a:t>sudo</a:t>
            </a:r>
            <a:r>
              <a:rPr lang="en-US" altLang="ko-KR" sz="2400" dirty="0" smtClean="0"/>
              <a:t> ./displaylink-driver-4.2.29.run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813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Ike</dc:creator>
  <cp:lastModifiedBy>Lee, Ike</cp:lastModifiedBy>
  <cp:revision>2</cp:revision>
  <dcterms:created xsi:type="dcterms:W3CDTF">2019-07-30T09:27:35Z</dcterms:created>
  <dcterms:modified xsi:type="dcterms:W3CDTF">2019-07-30T10:04:51Z</dcterms:modified>
</cp:coreProperties>
</file>