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1" r:id="rId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smtClean="0"/>
              <a:t>Click to edit Master title style</a:t>
            </a:r>
            <a:endParaRPr lang="ko-KR"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smtClean="0"/>
              <a:t>Click to edit Master subtitle style</a:t>
            </a:r>
            <a:endParaRPr lang="ko-KR" altLang="en-US"/>
          </a:p>
        </p:txBody>
      </p:sp>
      <p:sp>
        <p:nvSpPr>
          <p:cNvPr id="4" name="Date Placeholder 3"/>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271512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111867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72847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30818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245638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340315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404675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223283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920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406653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F96AD553-FF45-410D-BE7E-CAB3E6358514}" type="datetimeFigureOut">
              <a:rPr lang="ko-KR" altLang="en-US" smtClean="0"/>
              <a:t>2019-07-22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2170369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AD553-FF45-410D-BE7E-CAB3E6358514}" type="datetimeFigureOut">
              <a:rPr lang="ko-KR" altLang="en-US" smtClean="0"/>
              <a:t>2019-07-22</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9E96A-F036-47AA-86BE-09633177ABB4}" type="slidenum">
              <a:rPr lang="ko-KR" altLang="en-US" smtClean="0"/>
              <a:t>‹#›</a:t>
            </a:fld>
            <a:endParaRPr lang="ko-KR" altLang="en-US"/>
          </a:p>
        </p:txBody>
      </p:sp>
    </p:spTree>
    <p:extLst>
      <p:ext uri="{BB962C8B-B14F-4D97-AF65-F5344CB8AC3E}">
        <p14:creationId xmlns:p14="http://schemas.microsoft.com/office/powerpoint/2010/main" val="8938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gitbub.com/AINukeHere/DroneFestival_H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4672" y="1505867"/>
            <a:ext cx="10232136" cy="4273141"/>
          </a:xfrm>
          <a:solidFill>
            <a:schemeClr val="bg2">
              <a:lumMod val="90000"/>
            </a:schemeClr>
          </a:solidFill>
        </p:spPr>
        <p:txBody>
          <a:bodyPr>
            <a:normAutofit/>
          </a:bodyPr>
          <a:lstStyle/>
          <a:p>
            <a:pPr algn="l"/>
            <a:r>
              <a:rPr lang="en-US" altLang="ko-KR" sz="2400" dirty="0" smtClean="0"/>
              <a:t> 1.  </a:t>
            </a:r>
            <a:r>
              <a:rPr lang="ko-KR" altLang="en-US" sz="2400" dirty="0" smtClean="0"/>
              <a:t>핸드폰에서 </a:t>
            </a:r>
            <a:r>
              <a:rPr lang="en-US" altLang="ko-KR" sz="2400" dirty="0" err="1" smtClean="0"/>
              <a:t>Tello</a:t>
            </a:r>
            <a:r>
              <a:rPr lang="en-US" altLang="ko-KR" sz="2400" dirty="0" smtClean="0"/>
              <a:t> </a:t>
            </a:r>
            <a:r>
              <a:rPr lang="ko-KR" altLang="en-US" sz="2400" dirty="0" smtClean="0"/>
              <a:t>엡을 설치 합니다</a:t>
            </a:r>
            <a:r>
              <a:rPr lang="en-US" altLang="ko-KR" sz="2400" dirty="0" smtClean="0"/>
              <a:t>. </a:t>
            </a:r>
            <a:br>
              <a:rPr lang="en-US" altLang="ko-KR" sz="2400" dirty="0" smtClean="0"/>
            </a:br>
            <a:r>
              <a:rPr lang="en-US" altLang="ko-KR" sz="2400" dirty="0" smtClean="0"/>
              <a:t/>
            </a:r>
            <a:br>
              <a:rPr lang="en-US" altLang="ko-KR" sz="2400" dirty="0" smtClean="0"/>
            </a:br>
            <a:r>
              <a:rPr lang="en-US" altLang="ko-KR" sz="2400" dirty="0" smtClean="0"/>
              <a:t> 2.  </a:t>
            </a:r>
            <a:r>
              <a:rPr lang="en-US" altLang="ko-KR" sz="2400" dirty="0" err="1" smtClean="0"/>
              <a:t>Tello</a:t>
            </a:r>
            <a:r>
              <a:rPr lang="en-US" altLang="ko-KR" sz="2400" dirty="0" smtClean="0"/>
              <a:t> </a:t>
            </a:r>
            <a:r>
              <a:rPr lang="ko-KR" altLang="en-US" sz="2400" dirty="0" smtClean="0"/>
              <a:t>드론의 벳터리를 분리하고 </a:t>
            </a:r>
            <a:r>
              <a:rPr lang="en-US" altLang="ko-KR" sz="2400" dirty="0" smtClean="0"/>
              <a:t>WIFI ID</a:t>
            </a:r>
            <a:r>
              <a:rPr lang="ko-KR" altLang="en-US" sz="2400" dirty="0" smtClean="0"/>
              <a:t>를 확인 합니다</a:t>
            </a:r>
            <a:r>
              <a:rPr lang="en-US" altLang="ko-KR" sz="2400" dirty="0" smtClean="0"/>
              <a:t>. </a:t>
            </a:r>
            <a:br>
              <a:rPr lang="en-US" altLang="ko-KR" sz="2400" dirty="0" smtClean="0"/>
            </a:br>
            <a:r>
              <a:rPr lang="en-US" altLang="ko-KR" sz="2400" dirty="0" smtClean="0"/>
              <a:t/>
            </a:r>
            <a:br>
              <a:rPr lang="en-US" altLang="ko-KR" sz="2400" dirty="0" smtClean="0"/>
            </a:br>
            <a:r>
              <a:rPr lang="en-US" altLang="ko-KR" sz="2400" dirty="0" smtClean="0"/>
              <a:t> 3.  </a:t>
            </a:r>
            <a:r>
              <a:rPr lang="en-US" altLang="ko-KR" sz="2400" dirty="0" err="1" smtClean="0"/>
              <a:t>Tello</a:t>
            </a:r>
            <a:r>
              <a:rPr lang="en-US" altLang="ko-KR" sz="2400" dirty="0" smtClean="0"/>
              <a:t> </a:t>
            </a:r>
            <a:r>
              <a:rPr lang="ko-KR" altLang="en-US" sz="2400" dirty="0" smtClean="0"/>
              <a:t>드론 전원을 켭니다</a:t>
            </a:r>
            <a:r>
              <a:rPr lang="en-US" altLang="ko-KR" sz="2400" dirty="0" smtClean="0"/>
              <a:t>. </a:t>
            </a:r>
            <a:br>
              <a:rPr lang="en-US" altLang="ko-KR" sz="2400" dirty="0" smtClean="0"/>
            </a:br>
            <a:r>
              <a:rPr lang="en-US" altLang="ko-KR" sz="2400" dirty="0" smtClean="0"/>
              <a:t/>
            </a:r>
            <a:br>
              <a:rPr lang="en-US" altLang="ko-KR" sz="2400" dirty="0" smtClean="0"/>
            </a:br>
            <a:r>
              <a:rPr lang="en-US" altLang="ko-KR" sz="2400" dirty="0" smtClean="0"/>
              <a:t> 4.  </a:t>
            </a:r>
            <a:r>
              <a:rPr lang="ko-KR" altLang="en-US" sz="2400" dirty="0" smtClean="0"/>
              <a:t>핸드폰에서 </a:t>
            </a:r>
            <a:r>
              <a:rPr lang="en-US" altLang="ko-KR" sz="2400" dirty="0" err="1" smtClean="0"/>
              <a:t>Tello</a:t>
            </a:r>
            <a:r>
              <a:rPr lang="en-US" altLang="ko-KR" sz="2400" dirty="0" smtClean="0"/>
              <a:t> ID</a:t>
            </a:r>
            <a:r>
              <a:rPr lang="ko-KR" altLang="en-US" sz="2400" dirty="0" smtClean="0"/>
              <a:t>를 찾아서 </a:t>
            </a:r>
            <a:r>
              <a:rPr lang="en-US" altLang="ko-KR" sz="2400" dirty="0" err="1" smtClean="0"/>
              <a:t>WiFi</a:t>
            </a:r>
            <a:r>
              <a:rPr lang="ko-KR" altLang="en-US" sz="2400" dirty="0" smtClean="0"/>
              <a:t>로 연결합니다</a:t>
            </a:r>
            <a:r>
              <a:rPr lang="en-US" altLang="ko-KR" sz="2400" dirty="0" smtClean="0"/>
              <a:t>. </a:t>
            </a:r>
            <a:br>
              <a:rPr lang="en-US" altLang="ko-KR" sz="2400" dirty="0" smtClean="0"/>
            </a:br>
            <a:r>
              <a:rPr lang="en-US" altLang="ko-KR" sz="2400" dirty="0" smtClean="0"/>
              <a:t/>
            </a:r>
            <a:br>
              <a:rPr lang="en-US" altLang="ko-KR" sz="2400" dirty="0" smtClean="0"/>
            </a:br>
            <a:r>
              <a:rPr lang="en-US" altLang="ko-KR" sz="2400" dirty="0" smtClean="0"/>
              <a:t> 5.  </a:t>
            </a:r>
            <a:r>
              <a:rPr lang="ko-KR" altLang="en-US" sz="2400" dirty="0" smtClean="0"/>
              <a:t>드론을 엑티베이션 합니다</a:t>
            </a:r>
            <a:r>
              <a:rPr lang="en-US" altLang="ko-KR" sz="2400" dirty="0" smtClean="0"/>
              <a:t>. </a:t>
            </a:r>
            <a:br>
              <a:rPr lang="en-US" altLang="ko-KR" sz="2400" dirty="0" smtClean="0"/>
            </a:br>
            <a:r>
              <a:rPr lang="en-US" altLang="ko-KR" sz="2400" dirty="0" smtClean="0"/>
              <a:t/>
            </a:r>
            <a:br>
              <a:rPr lang="en-US" altLang="ko-KR" sz="2400" dirty="0" smtClean="0"/>
            </a:br>
            <a:r>
              <a:rPr lang="en-US" altLang="ko-KR" sz="2400" dirty="0" smtClean="0"/>
              <a:t> 6.  </a:t>
            </a:r>
            <a:r>
              <a:rPr lang="ko-KR" altLang="en-US" sz="2400" dirty="0" smtClean="0"/>
              <a:t>드론 베터리를 분리 합니다</a:t>
            </a:r>
            <a:r>
              <a:rPr lang="en-US" altLang="ko-KR" sz="2400" dirty="0" smtClean="0"/>
              <a:t>.  </a:t>
            </a:r>
            <a:br>
              <a:rPr lang="en-US" altLang="ko-KR" sz="2400" dirty="0" smtClean="0"/>
            </a:br>
            <a:endParaRPr lang="ko-KR" altLang="en-US" sz="2400" dirty="0"/>
          </a:p>
        </p:txBody>
      </p:sp>
      <p:sp>
        <p:nvSpPr>
          <p:cNvPr id="3" name="TextBox 2"/>
          <p:cNvSpPr txBox="1"/>
          <p:nvPr/>
        </p:nvSpPr>
        <p:spPr>
          <a:xfrm>
            <a:off x="2532888" y="603504"/>
            <a:ext cx="6071616" cy="646331"/>
          </a:xfrm>
          <a:prstGeom prst="rect">
            <a:avLst/>
          </a:prstGeom>
          <a:noFill/>
        </p:spPr>
        <p:txBody>
          <a:bodyPr wrap="square" rtlCol="0">
            <a:spAutoFit/>
          </a:bodyPr>
          <a:lstStyle/>
          <a:p>
            <a:r>
              <a:rPr lang="ko-KR" altLang="en-US" sz="3600" dirty="0" smtClean="0">
                <a:solidFill>
                  <a:schemeClr val="accent1">
                    <a:lumMod val="75000"/>
                  </a:schemeClr>
                </a:solidFill>
              </a:rPr>
              <a:t>드론 환경 설정 하기</a:t>
            </a:r>
            <a:endParaRPr lang="ko-KR" altLang="en-US" sz="3600" dirty="0">
              <a:solidFill>
                <a:schemeClr val="accent1">
                  <a:lumMod val="75000"/>
                </a:schemeClr>
              </a:solidFill>
            </a:endParaRPr>
          </a:p>
        </p:txBody>
      </p:sp>
    </p:spTree>
    <p:extLst>
      <p:ext uri="{BB962C8B-B14F-4D97-AF65-F5344CB8AC3E}">
        <p14:creationId xmlns:p14="http://schemas.microsoft.com/office/powerpoint/2010/main" val="2044571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104" y="1865376"/>
            <a:ext cx="10618470" cy="3383280"/>
          </a:xfrm>
          <a:solidFill>
            <a:schemeClr val="bg2">
              <a:lumMod val="90000"/>
            </a:schemeClr>
          </a:solidFill>
        </p:spPr>
        <p:txBody>
          <a:bodyPr>
            <a:normAutofit/>
          </a:bodyPr>
          <a:lstStyle/>
          <a:p>
            <a:pPr algn="l"/>
            <a:r>
              <a:rPr lang="en-US" altLang="ko-KR" sz="2000" dirty="0" smtClean="0"/>
              <a:t>1.  </a:t>
            </a:r>
            <a:r>
              <a:rPr lang="en-US" altLang="ko-KR" sz="2200" dirty="0"/>
              <a:t>pyqt5 </a:t>
            </a:r>
            <a:r>
              <a:rPr lang="ko-KR" altLang="ko-KR" sz="2200" dirty="0"/>
              <a:t>를 사용하므로</a:t>
            </a:r>
            <a:r>
              <a:rPr lang="en-US" altLang="ko-KR" sz="2200" dirty="0"/>
              <a:t> </a:t>
            </a:r>
            <a:r>
              <a:rPr lang="en-US" altLang="ko-KR" sz="2200" dirty="0"/>
              <a:t>python</a:t>
            </a:r>
            <a:r>
              <a:rPr lang="ko-KR" altLang="ko-KR" sz="2200" dirty="0"/>
              <a:t>에</a:t>
            </a:r>
            <a:r>
              <a:rPr lang="en-US" altLang="ko-KR" sz="2200" dirty="0"/>
              <a:t> </a:t>
            </a:r>
            <a:r>
              <a:rPr lang="en-US" altLang="ko-KR" sz="2200" dirty="0"/>
              <a:t>pyqt5 </a:t>
            </a:r>
            <a:r>
              <a:rPr lang="ko-KR" altLang="ko-KR" sz="2200" dirty="0"/>
              <a:t>패키지가 설치되어있어야합니다</a:t>
            </a:r>
            <a:r>
              <a:rPr lang="en-US" altLang="ko-KR" sz="2200" dirty="0"/>
              <a:t>.</a:t>
            </a:r>
            <a:br>
              <a:rPr lang="en-US" altLang="ko-KR" sz="2200" dirty="0"/>
            </a:br>
            <a:r>
              <a:rPr lang="ko-KR" altLang="ko-KR" sz="2200" dirty="0"/>
              <a:t/>
            </a:r>
            <a:br>
              <a:rPr lang="ko-KR" altLang="ko-KR" sz="2200" dirty="0"/>
            </a:br>
            <a:r>
              <a:rPr lang="en-US" altLang="ko-KR" sz="2200" dirty="0"/>
              <a:t>     </a:t>
            </a:r>
            <a:r>
              <a:rPr lang="en-US" altLang="ko-KR" sz="2200" dirty="0">
                <a:solidFill>
                  <a:srgbClr val="0070C0"/>
                </a:solidFill>
              </a:rPr>
              <a:t>$   </a:t>
            </a:r>
            <a:r>
              <a:rPr lang="en-US" altLang="ko-KR" sz="2200" dirty="0" err="1">
                <a:solidFill>
                  <a:srgbClr val="0070C0"/>
                </a:solidFill>
              </a:rPr>
              <a:t>sudo</a:t>
            </a:r>
            <a:r>
              <a:rPr lang="en-US" altLang="ko-KR" sz="2200" dirty="0">
                <a:solidFill>
                  <a:srgbClr val="0070C0"/>
                </a:solidFill>
              </a:rPr>
              <a:t> </a:t>
            </a:r>
            <a:r>
              <a:rPr lang="en-US" altLang="ko-KR" sz="2200" dirty="0">
                <a:solidFill>
                  <a:srgbClr val="0070C0"/>
                </a:solidFill>
              </a:rPr>
              <a:t>apt-get install </a:t>
            </a:r>
            <a:r>
              <a:rPr lang="en-US" altLang="ko-KR" sz="2200" dirty="0">
                <a:solidFill>
                  <a:srgbClr val="0070C0"/>
                </a:solidFill>
              </a:rPr>
              <a:t>python3-pyqt5</a:t>
            </a:r>
            <a:br>
              <a:rPr lang="en-US" altLang="ko-KR" sz="2200" dirty="0">
                <a:solidFill>
                  <a:srgbClr val="0070C0"/>
                </a:solidFill>
              </a:rPr>
            </a:br>
            <a:r>
              <a:rPr lang="ko-KR" altLang="ko-KR" sz="2200" dirty="0"/>
              <a:t/>
            </a:r>
            <a:br>
              <a:rPr lang="ko-KR" altLang="ko-KR" sz="2200" dirty="0"/>
            </a:br>
            <a:r>
              <a:rPr lang="en-US" altLang="ko-KR" sz="2200" dirty="0"/>
              <a:t>2. Tello_Gui_E_ver.py </a:t>
            </a:r>
            <a:r>
              <a:rPr lang="ko-KR" altLang="ko-KR" sz="2200" dirty="0"/>
              <a:t>를</a:t>
            </a:r>
            <a:r>
              <a:rPr lang="en-US" altLang="ko-KR" sz="2200" dirty="0"/>
              <a:t> python3</a:t>
            </a:r>
            <a:r>
              <a:rPr lang="ko-KR" altLang="ko-KR" sz="2200" dirty="0"/>
              <a:t>로 실행시키면 됩니다</a:t>
            </a:r>
            <a:r>
              <a:rPr lang="en-US" altLang="ko-KR" sz="2200" dirty="0"/>
              <a:t>.</a:t>
            </a:r>
            <a:r>
              <a:rPr lang="ko-KR" altLang="ko-KR" sz="2200" dirty="0"/>
              <a:t/>
            </a:r>
            <a:br>
              <a:rPr lang="ko-KR" altLang="ko-KR" sz="2200" dirty="0"/>
            </a:br>
            <a:r>
              <a:rPr lang="en-US" altLang="ko-KR" sz="2200" dirty="0"/>
              <a:t/>
            </a:r>
            <a:br>
              <a:rPr lang="en-US" altLang="ko-KR" sz="2200" dirty="0"/>
            </a:br>
            <a:r>
              <a:rPr lang="en-US" altLang="ko-KR" sz="2200" dirty="0"/>
              <a:t>  </a:t>
            </a:r>
            <a:r>
              <a:rPr lang="en-US" altLang="ko-KR" sz="2200" dirty="0" smtClean="0"/>
              <a:t>   </a:t>
            </a:r>
            <a:r>
              <a:rPr lang="en-US" altLang="ko-KR" sz="2200" dirty="0" smtClean="0">
                <a:solidFill>
                  <a:srgbClr val="0070C0"/>
                </a:solidFill>
              </a:rPr>
              <a:t>$   python3 Tello_Gui_H_ver.py</a:t>
            </a:r>
            <a:r>
              <a:rPr lang="en-US" altLang="ko-KR" sz="2200" dirty="0" smtClean="0"/>
              <a:t/>
            </a:r>
            <a:br>
              <a:rPr lang="en-US" altLang="ko-KR" sz="2200" dirty="0" smtClean="0"/>
            </a:br>
            <a:endParaRPr lang="ko-KR" altLang="en-US" sz="2200" dirty="0"/>
          </a:p>
        </p:txBody>
      </p:sp>
      <p:sp>
        <p:nvSpPr>
          <p:cNvPr id="5" name="Rectangle 4"/>
          <p:cNvSpPr/>
          <p:nvPr/>
        </p:nvSpPr>
        <p:spPr>
          <a:xfrm>
            <a:off x="947398" y="599932"/>
            <a:ext cx="9912394" cy="646331"/>
          </a:xfrm>
          <a:prstGeom prst="rect">
            <a:avLst/>
          </a:prstGeom>
        </p:spPr>
        <p:txBody>
          <a:bodyPr wrap="none">
            <a:spAutoFit/>
          </a:bodyPr>
          <a:lstStyle/>
          <a:p>
            <a:r>
              <a:rPr lang="en-US" altLang="ko-KR" sz="3600" dirty="0" smtClean="0">
                <a:solidFill>
                  <a:schemeClr val="accent1">
                    <a:lumMod val="75000"/>
                  </a:schemeClr>
                </a:solidFill>
              </a:rPr>
              <a:t>PyQt5 </a:t>
            </a:r>
            <a:r>
              <a:rPr lang="ko-KR" altLang="en-US" sz="3600" dirty="0" smtClean="0">
                <a:solidFill>
                  <a:schemeClr val="accent1">
                    <a:lumMod val="75000"/>
                  </a:schemeClr>
                </a:solidFill>
              </a:rPr>
              <a:t>된 프로그램을 실행하기 위해 </a:t>
            </a:r>
            <a:r>
              <a:rPr lang="en-US" altLang="ko-KR" sz="3600" dirty="0" smtClean="0">
                <a:solidFill>
                  <a:schemeClr val="accent1">
                    <a:lumMod val="75000"/>
                  </a:schemeClr>
                </a:solidFill>
              </a:rPr>
              <a:t>pyqt5</a:t>
            </a:r>
            <a:r>
              <a:rPr lang="ko-KR" altLang="en-US" sz="3600" dirty="0" smtClean="0">
                <a:solidFill>
                  <a:schemeClr val="accent1">
                    <a:lumMod val="75000"/>
                  </a:schemeClr>
                </a:solidFill>
              </a:rPr>
              <a:t>설치</a:t>
            </a:r>
            <a:endParaRPr lang="ko-KR" altLang="en-US" sz="3600" dirty="0">
              <a:solidFill>
                <a:schemeClr val="accent1">
                  <a:lumMod val="75000"/>
                </a:schemeClr>
              </a:solidFill>
            </a:endParaRPr>
          </a:p>
        </p:txBody>
      </p:sp>
    </p:spTree>
    <p:extLst>
      <p:ext uri="{BB962C8B-B14F-4D97-AF65-F5344CB8AC3E}">
        <p14:creationId xmlns:p14="http://schemas.microsoft.com/office/powerpoint/2010/main" val="163966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824" y="1316736"/>
            <a:ext cx="10469880" cy="4919472"/>
          </a:xfrm>
          <a:solidFill>
            <a:schemeClr val="bg2">
              <a:lumMod val="90000"/>
            </a:schemeClr>
          </a:solidFill>
        </p:spPr>
        <p:txBody>
          <a:bodyPr>
            <a:normAutofit fontScale="90000"/>
          </a:bodyPr>
          <a:lstStyle/>
          <a:p>
            <a:pPr algn="l">
              <a:spcBef>
                <a:spcPts val="600"/>
              </a:spcBef>
            </a:pPr>
            <a:r>
              <a:rPr lang="en-US" altLang="ko-KR" sz="2400" dirty="0" smtClean="0"/>
              <a:t>1</a:t>
            </a:r>
            <a:r>
              <a:rPr lang="en-US" altLang="ko-KR" sz="2400" dirty="0" smtClean="0"/>
              <a:t>.  </a:t>
            </a:r>
            <a:r>
              <a:rPr lang="ko-KR" altLang="en-US" sz="2400" dirty="0" smtClean="0"/>
              <a:t>터미널을 오픈 하고 </a:t>
            </a:r>
            <a:r>
              <a:rPr lang="en-US" altLang="ko-KR" sz="2400" dirty="0" smtClean="0"/>
              <a:t>AI_DRONE </a:t>
            </a:r>
            <a:r>
              <a:rPr lang="ko-KR" altLang="en-US" sz="2400" dirty="0" smtClean="0"/>
              <a:t>디렉토리를 생성 합니다</a:t>
            </a:r>
            <a:r>
              <a:rPr lang="en-US" altLang="ko-KR" sz="2400" dirty="0" smtClean="0"/>
              <a:t>.  </a:t>
            </a:r>
            <a:br>
              <a:rPr lang="en-US" altLang="ko-KR" sz="2400" dirty="0" smtClean="0"/>
            </a:br>
            <a:r>
              <a:rPr lang="en-US" altLang="ko-KR" sz="2400" dirty="0" smtClean="0"/>
              <a:t>	$</a:t>
            </a:r>
            <a:r>
              <a:rPr lang="en-US" altLang="ko-KR" sz="2400" dirty="0" smtClean="0">
                <a:solidFill>
                  <a:srgbClr val="0070C0"/>
                </a:solidFill>
              </a:rPr>
              <a:t>   </a:t>
            </a:r>
            <a:r>
              <a:rPr lang="en-US" altLang="ko-KR" sz="2400" dirty="0" err="1" smtClean="0">
                <a:solidFill>
                  <a:srgbClr val="0070C0"/>
                </a:solidFill>
              </a:rPr>
              <a:t>conda</a:t>
            </a:r>
            <a:r>
              <a:rPr lang="en-US" altLang="ko-KR" sz="2400" dirty="0" smtClean="0">
                <a:solidFill>
                  <a:srgbClr val="0070C0"/>
                </a:solidFill>
              </a:rPr>
              <a:t> deactivate</a:t>
            </a:r>
            <a:br>
              <a:rPr lang="en-US" altLang="ko-KR" sz="2400" dirty="0" smtClean="0">
                <a:solidFill>
                  <a:srgbClr val="0070C0"/>
                </a:solidFill>
              </a:rPr>
            </a:br>
            <a:r>
              <a:rPr lang="en-US" altLang="ko-KR" sz="2400" dirty="0" smtClean="0">
                <a:solidFill>
                  <a:srgbClr val="0070C0"/>
                </a:solidFill>
              </a:rPr>
              <a:t>	</a:t>
            </a:r>
            <a:r>
              <a:rPr lang="en-US" altLang="ko-KR" sz="2400" dirty="0" smtClean="0"/>
              <a:t>$</a:t>
            </a:r>
            <a:r>
              <a:rPr lang="en-US" altLang="ko-KR" sz="2400" dirty="0" smtClean="0">
                <a:solidFill>
                  <a:srgbClr val="0070C0"/>
                </a:solidFill>
              </a:rPr>
              <a:t>   mkdir AI_DRONE</a:t>
            </a:r>
            <a:br>
              <a:rPr lang="en-US" altLang="ko-KR" sz="2400" dirty="0" smtClean="0">
                <a:solidFill>
                  <a:srgbClr val="0070C0"/>
                </a:solidFill>
              </a:rPr>
            </a:br>
            <a:r>
              <a:rPr lang="en-US" altLang="ko-KR" sz="2400" dirty="0">
                <a:solidFill>
                  <a:srgbClr val="0070C0"/>
                </a:solidFill>
              </a:rPr>
              <a:t>	</a:t>
            </a:r>
            <a:r>
              <a:rPr lang="en-US" altLang="ko-KR" sz="2400" dirty="0" smtClean="0"/>
              <a:t>$</a:t>
            </a:r>
            <a:r>
              <a:rPr lang="en-US" altLang="ko-KR" sz="2400" dirty="0" smtClean="0">
                <a:solidFill>
                  <a:srgbClr val="0070C0"/>
                </a:solidFill>
              </a:rPr>
              <a:t>   cd AI_DRONE</a:t>
            </a:r>
            <a:br>
              <a:rPr lang="en-US" altLang="ko-KR" sz="2400" dirty="0" smtClean="0">
                <a:solidFill>
                  <a:srgbClr val="0070C0"/>
                </a:solidFill>
              </a:rPr>
            </a:br>
            <a:r>
              <a:rPr lang="en-US" altLang="ko-KR" sz="2400" dirty="0" smtClean="0">
                <a:solidFill>
                  <a:schemeClr val="accent2"/>
                </a:solidFill>
              </a:rPr>
              <a:t/>
            </a:r>
            <a:br>
              <a:rPr lang="en-US" altLang="ko-KR" sz="2400" dirty="0" smtClean="0">
                <a:solidFill>
                  <a:schemeClr val="accent2"/>
                </a:solidFill>
              </a:rPr>
            </a:br>
            <a:r>
              <a:rPr lang="en-US" altLang="ko-KR" sz="2400" dirty="0" smtClean="0"/>
              <a:t>2.  SW download </a:t>
            </a:r>
            <a:r>
              <a:rPr lang="en-US" altLang="ko-KR" sz="2400" dirty="0" smtClean="0">
                <a:solidFill>
                  <a:schemeClr val="accent2"/>
                </a:solidFill>
              </a:rPr>
              <a:t/>
            </a:r>
            <a:br>
              <a:rPr lang="en-US" altLang="ko-KR" sz="2400" dirty="0" smtClean="0">
                <a:solidFill>
                  <a:schemeClr val="accent2"/>
                </a:solidFill>
              </a:rPr>
            </a:br>
            <a:r>
              <a:rPr lang="en-US" altLang="ko-KR" sz="2400" dirty="0" smtClean="0">
                <a:solidFill>
                  <a:schemeClr val="accent2"/>
                </a:solidFill>
              </a:rPr>
              <a:t>          </a:t>
            </a:r>
            <a:r>
              <a:rPr lang="en-US" altLang="ko-KR" sz="2400" dirty="0" smtClean="0"/>
              <a:t>$</a:t>
            </a:r>
            <a:r>
              <a:rPr lang="en-US" altLang="ko-KR" sz="2400" dirty="0" smtClean="0">
                <a:solidFill>
                  <a:srgbClr val="0070C0"/>
                </a:solidFill>
              </a:rPr>
              <a:t>   </a:t>
            </a:r>
            <a:r>
              <a:rPr lang="en-US" altLang="ko-KR" sz="2400" dirty="0" err="1" smtClean="0">
                <a:solidFill>
                  <a:srgbClr val="0070C0"/>
                </a:solidFill>
              </a:rPr>
              <a:t>git</a:t>
            </a:r>
            <a:r>
              <a:rPr lang="en-US" altLang="ko-KR" sz="2400" dirty="0" smtClean="0">
                <a:solidFill>
                  <a:srgbClr val="0070C0"/>
                </a:solidFill>
              </a:rPr>
              <a:t> clone </a:t>
            </a:r>
            <a:r>
              <a:rPr lang="en-US" altLang="ko-KR" sz="2400" dirty="0" smtClean="0">
                <a:solidFill>
                  <a:schemeClr val="accent2"/>
                </a:solidFill>
                <a:hlinkClick r:id="rId2"/>
              </a:rPr>
              <a:t>http://github.com/AINukeHere/DroneFestival_HS</a:t>
            </a:r>
            <a:r>
              <a:rPr lang="en-US" altLang="ko-KR" sz="2400" dirty="0" smtClean="0">
                <a:solidFill>
                  <a:schemeClr val="accent2"/>
                </a:solidFill>
              </a:rPr>
              <a:t/>
            </a:r>
            <a:br>
              <a:rPr lang="en-US" altLang="ko-KR" sz="2400" dirty="0" smtClean="0">
                <a:solidFill>
                  <a:schemeClr val="accent2"/>
                </a:solidFill>
              </a:rPr>
            </a:br>
            <a:r>
              <a:rPr lang="en-US" altLang="ko-KR" sz="2400" dirty="0"/>
              <a:t/>
            </a:r>
            <a:br>
              <a:rPr lang="en-US" altLang="ko-KR" sz="2400" dirty="0"/>
            </a:br>
            <a:r>
              <a:rPr lang="en-US" altLang="ko-KR" sz="2400" dirty="0" smtClean="0"/>
              <a:t>3.  </a:t>
            </a:r>
            <a:r>
              <a:rPr lang="ko-KR" altLang="en-US" sz="2400" dirty="0" smtClean="0"/>
              <a:t>왼쪽의 파일아이콘을 클릭하고 </a:t>
            </a:r>
            <a:r>
              <a:rPr lang="en-US" altLang="ko-KR" sz="2400" dirty="0" smtClean="0"/>
              <a:t>AI_DRONE </a:t>
            </a:r>
            <a:r>
              <a:rPr lang="en-US" altLang="ko-KR" sz="2400" dirty="0" smtClean="0">
                <a:sym typeface="Wingdings" panose="05000000000000000000" pitchFamily="2" charset="2"/>
              </a:rPr>
              <a:t></a:t>
            </a:r>
            <a:r>
              <a:rPr lang="ko-KR" altLang="en-US" sz="2400" dirty="0" smtClean="0"/>
              <a:t> </a:t>
            </a:r>
            <a:r>
              <a:rPr lang="en-US" altLang="ko-KR" sz="2400" dirty="0" err="1" smtClean="0"/>
              <a:t>DroneFestival_HS</a:t>
            </a:r>
            <a:r>
              <a:rPr lang="en-US" altLang="ko-KR" sz="2400" dirty="0" smtClean="0"/>
              <a:t> </a:t>
            </a:r>
            <a:r>
              <a:rPr lang="ko-KR" altLang="en-US" sz="2400" dirty="0" smtClean="0"/>
              <a:t>로 이동하고 </a:t>
            </a:r>
            <a:r>
              <a:rPr lang="en-US" altLang="ko-KR" sz="2400" dirty="0" smtClean="0"/>
              <a:t>	</a:t>
            </a:r>
            <a:r>
              <a:rPr lang="ko-KR" altLang="en-US" sz="2400" dirty="0" smtClean="0"/>
              <a:t>앞축 파일을 클릭하여 </a:t>
            </a:r>
            <a:r>
              <a:rPr lang="ko-KR" altLang="en-US" sz="2400" dirty="0"/>
              <a:t>풀어줍니다</a:t>
            </a:r>
            <a:r>
              <a:rPr lang="en-US" altLang="ko-KR" sz="2400" dirty="0"/>
              <a:t>. </a:t>
            </a:r>
            <a:r>
              <a:rPr lang="en-US" altLang="ko-KR" sz="2400" dirty="0" smtClean="0"/>
              <a:t/>
            </a:r>
            <a:br>
              <a:rPr lang="en-US" altLang="ko-KR" sz="2400" dirty="0" smtClean="0"/>
            </a:br>
            <a:r>
              <a:rPr lang="en-US" altLang="ko-KR" sz="2400" dirty="0" smtClean="0"/>
              <a:t/>
            </a:r>
            <a:br>
              <a:rPr lang="en-US" altLang="ko-KR" sz="2400" dirty="0" smtClean="0"/>
            </a:br>
            <a:r>
              <a:rPr lang="en-US" altLang="ko-KR" sz="2400" dirty="0" smtClean="0"/>
              <a:t>4.  </a:t>
            </a:r>
            <a:r>
              <a:rPr lang="ko-KR" altLang="en-US" sz="2400" dirty="0" smtClean="0"/>
              <a:t>터미널에서 </a:t>
            </a:r>
            <a:r>
              <a:rPr lang="en-US" altLang="ko-KR" sz="2400" dirty="0" err="1" smtClean="0"/>
              <a:t>DroneFestival_HS</a:t>
            </a:r>
            <a:r>
              <a:rPr lang="en-US" altLang="ko-KR" sz="2400" dirty="0" smtClean="0"/>
              <a:t> </a:t>
            </a:r>
            <a:r>
              <a:rPr lang="ko-KR" altLang="en-US" sz="2400" dirty="0" smtClean="0"/>
              <a:t>디렉토리로 이동하고</a:t>
            </a:r>
            <a:r>
              <a:rPr lang="en-US" altLang="ko-KR" sz="2400" dirty="0" smtClean="0">
                <a:solidFill>
                  <a:srgbClr val="00B0F0"/>
                </a:solidFill>
              </a:rPr>
              <a:t> </a:t>
            </a:r>
            <a:r>
              <a:rPr lang="ko-KR" altLang="en-US" sz="2400" dirty="0" smtClean="0"/>
              <a:t>프로그램을 실행합니다</a:t>
            </a:r>
            <a:r>
              <a:rPr lang="en-US" altLang="ko-KR" sz="2400" dirty="0" smtClean="0"/>
              <a:t>. </a:t>
            </a:r>
            <a:br>
              <a:rPr lang="en-US" altLang="ko-KR" sz="2400" dirty="0" smtClean="0"/>
            </a:br>
            <a:r>
              <a:rPr lang="en-US" altLang="ko-KR" sz="2400" dirty="0" smtClean="0">
                <a:solidFill>
                  <a:srgbClr val="00B0F0"/>
                </a:solidFill>
              </a:rPr>
              <a:t>  	</a:t>
            </a:r>
            <a:r>
              <a:rPr lang="en-US" altLang="ko-KR" sz="2400" dirty="0" smtClean="0"/>
              <a:t>$</a:t>
            </a:r>
            <a:r>
              <a:rPr lang="en-US" altLang="ko-KR" sz="2400" dirty="0" smtClean="0">
                <a:solidFill>
                  <a:srgbClr val="0070C0"/>
                </a:solidFill>
              </a:rPr>
              <a:t>   cd AI_DRONE/</a:t>
            </a:r>
            <a:r>
              <a:rPr lang="en-US" altLang="ko-KR" sz="2400" dirty="0" err="1" smtClean="0">
                <a:solidFill>
                  <a:srgbClr val="0070C0"/>
                </a:solidFill>
              </a:rPr>
              <a:t>DroneFestival_HS</a:t>
            </a:r>
            <a:r>
              <a:rPr lang="en-US" altLang="ko-KR" sz="2400" dirty="0" smtClean="0">
                <a:solidFill>
                  <a:srgbClr val="0070C0"/>
                </a:solidFill>
              </a:rPr>
              <a:t/>
            </a:r>
            <a:br>
              <a:rPr lang="en-US" altLang="ko-KR" sz="2400" dirty="0" smtClean="0">
                <a:solidFill>
                  <a:srgbClr val="0070C0"/>
                </a:solidFill>
              </a:rPr>
            </a:br>
            <a:r>
              <a:rPr lang="en-US" altLang="ko-KR" sz="2400" dirty="0" smtClean="0">
                <a:solidFill>
                  <a:srgbClr val="0070C0"/>
                </a:solidFill>
              </a:rPr>
              <a:t>	</a:t>
            </a:r>
            <a:r>
              <a:rPr lang="en-US" altLang="ko-KR" sz="2400" dirty="0" smtClean="0"/>
              <a:t>$</a:t>
            </a:r>
            <a:r>
              <a:rPr lang="en-US" altLang="ko-KR" sz="2400" dirty="0" smtClean="0">
                <a:solidFill>
                  <a:srgbClr val="0070C0"/>
                </a:solidFill>
              </a:rPr>
              <a:t>   python3 Tello_Gui_H_ver.py </a:t>
            </a:r>
            <a:br>
              <a:rPr lang="en-US" altLang="ko-KR" sz="2400" dirty="0" smtClean="0">
                <a:solidFill>
                  <a:srgbClr val="0070C0"/>
                </a:solidFill>
              </a:rPr>
            </a:br>
            <a:endParaRPr lang="ko-KR" altLang="en-US" sz="2400" dirty="0"/>
          </a:p>
        </p:txBody>
      </p:sp>
      <p:sp>
        <p:nvSpPr>
          <p:cNvPr id="3" name="TextBox 2"/>
          <p:cNvSpPr txBox="1"/>
          <p:nvPr/>
        </p:nvSpPr>
        <p:spPr>
          <a:xfrm>
            <a:off x="2505456" y="256032"/>
            <a:ext cx="6071616" cy="646331"/>
          </a:xfrm>
          <a:prstGeom prst="rect">
            <a:avLst/>
          </a:prstGeom>
          <a:noFill/>
        </p:spPr>
        <p:txBody>
          <a:bodyPr wrap="square" rtlCol="0">
            <a:spAutoFit/>
          </a:bodyPr>
          <a:lstStyle/>
          <a:p>
            <a:r>
              <a:rPr lang="ko-KR" altLang="en-US" sz="3600" dirty="0" smtClean="0">
                <a:solidFill>
                  <a:schemeClr val="accent1">
                    <a:lumMod val="75000"/>
                  </a:schemeClr>
                </a:solidFill>
              </a:rPr>
              <a:t>환경 설정및 프로그램 복사 </a:t>
            </a:r>
            <a:endParaRPr lang="ko-KR" altLang="en-US" sz="3600" dirty="0">
              <a:solidFill>
                <a:schemeClr val="accent1">
                  <a:lumMod val="75000"/>
                </a:schemeClr>
              </a:solidFill>
            </a:endParaRPr>
          </a:p>
        </p:txBody>
      </p:sp>
    </p:spTree>
    <p:extLst>
      <p:ext uri="{BB962C8B-B14F-4D97-AF65-F5344CB8AC3E}">
        <p14:creationId xmlns:p14="http://schemas.microsoft.com/office/powerpoint/2010/main" val="901891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393191"/>
            <a:ext cx="9144000" cy="685801"/>
          </a:xfrm>
        </p:spPr>
        <p:txBody>
          <a:bodyPr>
            <a:normAutofit/>
          </a:bodyPr>
          <a:lstStyle/>
          <a:p>
            <a:r>
              <a:rPr lang="ko-KR" altLang="en-US" sz="3600" dirty="0" smtClean="0"/>
              <a:t>추론 </a:t>
            </a:r>
            <a:r>
              <a:rPr lang="en-US" altLang="ko-KR" sz="3600" dirty="0" smtClean="0"/>
              <a:t>python </a:t>
            </a:r>
            <a:r>
              <a:rPr lang="ko-KR" altLang="en-US" sz="3600" dirty="0" smtClean="0"/>
              <a:t>파일 다운로드 </a:t>
            </a:r>
            <a:endParaRPr lang="ko-KR" altLang="en-US" sz="3600" dirty="0"/>
          </a:p>
        </p:txBody>
      </p:sp>
      <p:sp>
        <p:nvSpPr>
          <p:cNvPr id="4" name="Rectangle 3"/>
          <p:cNvSpPr/>
          <p:nvPr/>
        </p:nvSpPr>
        <p:spPr>
          <a:xfrm>
            <a:off x="752856" y="1496491"/>
            <a:ext cx="9973056" cy="461665"/>
          </a:xfrm>
          <a:prstGeom prst="rect">
            <a:avLst/>
          </a:prstGeom>
          <a:solidFill>
            <a:schemeClr val="bg2">
              <a:lumMod val="90000"/>
            </a:schemeClr>
          </a:solidFill>
        </p:spPr>
        <p:txBody>
          <a:bodyPr wrap="square">
            <a:spAutoFit/>
          </a:bodyPr>
          <a:lstStyle/>
          <a:p>
            <a:r>
              <a:rPr lang="en-US" altLang="ko-KR" sz="2400" dirty="0"/>
              <a:t>$  </a:t>
            </a:r>
            <a:r>
              <a:rPr lang="en-US" altLang="ko-KR" sz="2400" dirty="0" err="1">
                <a:solidFill>
                  <a:srgbClr val="0070C0"/>
                </a:solidFill>
              </a:rPr>
              <a:t>git</a:t>
            </a:r>
            <a:r>
              <a:rPr lang="en-US" altLang="ko-KR" sz="2400" dirty="0">
                <a:solidFill>
                  <a:srgbClr val="0070C0"/>
                </a:solidFill>
              </a:rPr>
              <a:t> clone </a:t>
            </a:r>
            <a:r>
              <a:rPr lang="en-US" altLang="ko-KR" sz="2400" dirty="0" smtClean="0">
                <a:solidFill>
                  <a:srgbClr val="0070C0"/>
                </a:solidFill>
              </a:rPr>
              <a:t>https://</a:t>
            </a:r>
            <a:r>
              <a:rPr lang="en-US" altLang="ko-KR" sz="2400" dirty="0">
                <a:solidFill>
                  <a:srgbClr val="0070C0"/>
                </a:solidFill>
              </a:rPr>
              <a:t>github.com/ikelee77/inference_python.git</a:t>
            </a:r>
          </a:p>
        </p:txBody>
      </p:sp>
    </p:spTree>
    <p:extLst>
      <p:ext uri="{BB962C8B-B14F-4D97-AF65-F5344CB8AC3E}">
        <p14:creationId xmlns:p14="http://schemas.microsoft.com/office/powerpoint/2010/main" val="225112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6503</TotalTime>
  <Words>55</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맑은 고딕</vt:lpstr>
      <vt:lpstr>Arial</vt:lpstr>
      <vt:lpstr>Wingdings</vt:lpstr>
      <vt:lpstr>Office Theme</vt:lpstr>
      <vt:lpstr> 1.  핸드폰에서 Tello 엡을 설치 합니다.    2.  Tello 드론의 벳터리를 분리하고 WIFI ID를 확인 합니다.    3.  Tello 드론 전원을 켭니다.    4.  핸드폰에서 Tello ID를 찾아서 WiFi로 연결합니다.    5.  드론을 엑티베이션 합니다.    6.  드론 베터리를 분리 합니다.   </vt:lpstr>
      <vt:lpstr>1.  pyqt5 를 사용하므로 python에 pyqt5 패키지가 설치되어있어야합니다.       $   sudo apt-get install python3-pyqt5  2. Tello_Gui_E_ver.py 를 python3로 실행시키면 됩니다.       $   python3 Tello_Gui_H_ver.py </vt:lpstr>
      <vt:lpstr>1.  터미널을 오픈 하고 AI_DRONE 디렉토리를 생성 합니다.    $   conda deactivate  $   mkdir AI_DRONE  $   cd AI_DRONE  2.  SW download            $   git clone http://github.com/AINukeHere/DroneFestival_HS  3.  왼쪽의 파일아이콘을 클릭하고 AI_DRONE  DroneFestival_HS 로 이동하고  앞축 파일을 클릭하여 풀어줍니다.   4.  터미널에서 DroneFestival_HS 디렉토리로 이동하고 프로그램을 실행합니다.     $   cd AI_DRONE/DroneFestival_HS  $   python3 Tello_Gui_H_ver.py  </vt:lpstr>
      <vt:lpstr>추론 python 파일 다운로드 </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PyQt5 를 사용하므로 Python에 PyQt5 패키지가 설치되어있어야합니다. sudo apt-get install python3-pyqt5 로 pyqt5로 만든 프로그램을 실행시키기 위한 패키지들을 설치할 수 있습니다.</dc:title>
  <dc:creator>Lee, Ike</dc:creator>
  <cp:lastModifiedBy>Lee, Ike</cp:lastModifiedBy>
  <cp:revision>20</cp:revision>
  <dcterms:created xsi:type="dcterms:W3CDTF">2019-07-15T12:15:03Z</dcterms:created>
  <dcterms:modified xsi:type="dcterms:W3CDTF">2019-07-25T00:31:07Z</dcterms:modified>
</cp:coreProperties>
</file>