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DFF2F"/>
    <a:srgbClr val="7FFFD4"/>
    <a:srgbClr val="FFA500"/>
    <a:srgbClr val="FF6A00"/>
    <a:srgbClr val="BC5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5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3/28/2023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</a:t>
            </a:r>
            <a:r>
              <a:rPr lang="en-US" altLang="ko-KR" dirty="0"/>
              <a:t>? </a:t>
            </a:r>
            <a:r>
              <a:rPr lang="ko-KR" altLang="en-US" dirty="0"/>
              <a:t>할 수 </a:t>
            </a:r>
            <a:r>
              <a:rPr lang="ko-KR" altLang="en-US" dirty="0" err="1"/>
              <a:t>잇음</a:t>
            </a:r>
            <a:r>
              <a:rPr lang="ko-KR" altLang="en-US" dirty="0"/>
              <a:t> 해봐</a:t>
            </a:r>
            <a:r>
              <a:rPr lang="en-US" altLang="ko-KR" dirty="0"/>
              <a:t>. 4</a:t>
            </a:r>
            <a:r>
              <a:rPr lang="ko-KR" altLang="en-US" dirty="0"/>
              <a:t>번 슬라이드로도 </a:t>
            </a:r>
            <a:r>
              <a:rPr lang="ko-KR" altLang="en-US" dirty="0" err="1"/>
              <a:t>버거울걸</a:t>
            </a:r>
            <a:r>
              <a:rPr lang="en-US" altLang="ko-KR" dirty="0"/>
              <a:t>? </a:t>
            </a:r>
            <a:r>
              <a:rPr lang="ko-KR" altLang="en-US" dirty="0" err="1"/>
              <a:t>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sd.c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과제 </a:t>
            </a:r>
            <a:r>
              <a:rPr lang="en-US" altLang="ko-KR"/>
              <a:t>2 </a:t>
            </a:r>
            <a:r>
              <a:rPr lang="ko-KR" altLang="en-US"/>
              <a:t>반응형 레이아웃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</a:t>
            </a:fld>
            <a:endParaRPr 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027F1795-1C5B-4FF0-B0B0-A305FF0A1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87684" cy="5740119"/>
          </a:xfrm>
        </p:spPr>
        <p:txBody>
          <a:bodyPr>
            <a:normAutofit/>
          </a:bodyPr>
          <a:lstStyle/>
          <a:p>
            <a:r>
              <a:rPr lang="ko-KR" altLang="en-US" sz="2000" b="1">
                <a:solidFill>
                  <a:prstClr val="black"/>
                </a:solidFill>
              </a:rPr>
              <a:t>개요</a:t>
            </a:r>
            <a:endParaRPr lang="ko-KR" altLang="en-US" sz="2000" b="1"/>
          </a:p>
          <a:p>
            <a:pPr marL="742950" lvl="1" indent="-285750">
              <a:lnSpc>
                <a:spcPct val="150000"/>
              </a:lnSpc>
            </a:pPr>
            <a:r>
              <a:rPr lang="ko-KR" altLang="en-US" sz="1800">
                <a:solidFill>
                  <a:prstClr val="black"/>
                </a:solidFill>
              </a:rPr>
              <a:t>한솥도시락 메인페이지 반응형 디자인</a:t>
            </a:r>
            <a:endParaRPr lang="en-US" altLang="ko-KR" sz="1800">
              <a:solidFill>
                <a:prstClr val="black"/>
              </a:solidFill>
              <a:hlinkClick r:id="rId2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sz="1800">
                <a:solidFill>
                  <a:prstClr val="black"/>
                </a:solidFill>
                <a:hlinkClick r:id="rId2"/>
              </a:rPr>
              <a:t>https://www.hsd.co.kr/</a:t>
            </a:r>
            <a:endParaRPr lang="en-US" altLang="ko-KR" sz="1800">
              <a:solidFill>
                <a:prstClr val="black"/>
              </a:solidFill>
            </a:endParaRPr>
          </a:p>
          <a:p>
            <a:endParaRPr lang="en-US" altLang="ko-KR" sz="2000" b="1"/>
          </a:p>
          <a:p>
            <a:r>
              <a:rPr lang="en-US" altLang="ko-KR" sz="2000" b="1"/>
              <a:t>PC First</a:t>
            </a:r>
            <a:r>
              <a:rPr lang="ko-KR" altLang="en-US" sz="2000" b="1"/>
              <a:t>로 제작</a:t>
            </a:r>
            <a:endParaRPr lang="ko-KR" altLang="en-US" sz="2000" b="1" dirty="0"/>
          </a:p>
          <a:p>
            <a:pPr marL="742950" lvl="1" indent="-285750">
              <a:lnSpc>
                <a:spcPct val="150000"/>
              </a:lnSpc>
            </a:pPr>
            <a:r>
              <a:rPr lang="ko-KR" altLang="en-US" sz="1800"/>
              <a:t>생각하기 상대적으로 쉬운 </a:t>
            </a:r>
            <a:r>
              <a:rPr lang="en-US" altLang="ko-KR" sz="1800"/>
              <a:t>PC</a:t>
            </a:r>
            <a:r>
              <a:rPr lang="ko-KR" altLang="en-US" sz="1800"/>
              <a:t>를 먼저 고려</a:t>
            </a:r>
            <a:endParaRPr lang="en-US" altLang="ko-KR" sz="1800"/>
          </a:p>
          <a:p>
            <a:pPr marL="742950" lvl="1" indent="-285750">
              <a:lnSpc>
                <a:spcPct val="150000"/>
              </a:lnSpc>
            </a:pPr>
            <a:r>
              <a:rPr lang="ko-KR" altLang="en-US" sz="1800"/>
              <a:t>페이지에 있는 이미지는 본인이 직접 다운로드</a:t>
            </a:r>
            <a:endParaRPr lang="en-US" altLang="ko-KR" sz="1800"/>
          </a:p>
          <a:p>
            <a:pPr marL="742950" lvl="1" indent="-285750">
              <a:lnSpc>
                <a:spcPct val="150000"/>
              </a:lnSpc>
            </a:pPr>
            <a:r>
              <a:rPr lang="ko-KR" altLang="en-US" sz="1800"/>
              <a:t>개발자 도구를 이용하여 색상 검색 후 본인의 페이지에 적용</a:t>
            </a:r>
            <a:endParaRPr lang="en-US" altLang="ko-KR" sz="1800"/>
          </a:p>
          <a:p>
            <a:pPr marL="742950" lvl="1" indent="-285750">
              <a:lnSpc>
                <a:spcPct val="150000"/>
              </a:lnSpc>
            </a:pPr>
            <a:endParaRPr lang="en-US" altLang="ko-KR" sz="1800"/>
          </a:p>
          <a:p>
            <a:r>
              <a:rPr lang="ko-KR" altLang="en-US" sz="2000" b="1">
                <a:solidFill>
                  <a:srgbClr val="FF0000"/>
                </a:solidFill>
              </a:rPr>
              <a:t>본인이 생각할 때 최대한 비슷하게</a:t>
            </a:r>
          </a:p>
          <a:p>
            <a:pPr marL="742950" lvl="1" indent="-285750">
              <a:lnSpc>
                <a:spcPct val="150000"/>
              </a:lnSpc>
            </a:pPr>
            <a:endParaRPr lang="en-US" altLang="ko-KR" sz="1800" dirty="0"/>
          </a:p>
          <a:p>
            <a:pPr marL="285750" indent="-285750"/>
            <a:endParaRPr lang="ko-KR" altLang="en-US" sz="1600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87684" cy="5740119"/>
          </a:xfrm>
        </p:spPr>
        <p:txBody>
          <a:bodyPr>
            <a:normAutofit/>
          </a:bodyPr>
          <a:lstStyle/>
          <a:p>
            <a:r>
              <a:rPr lang="ko-KR" altLang="en-US" sz="2000" b="1">
                <a:solidFill>
                  <a:prstClr val="black"/>
                </a:solidFill>
              </a:rPr>
              <a:t>제약 </a:t>
            </a:r>
            <a:r>
              <a:rPr lang="en-US" altLang="ko-KR" sz="2000" b="1">
                <a:solidFill>
                  <a:prstClr val="black"/>
                </a:solidFill>
              </a:rPr>
              <a:t>1) </a:t>
            </a:r>
            <a:r>
              <a:rPr lang="ko-KR" altLang="en-US" sz="2000" b="1">
                <a:solidFill>
                  <a:prstClr val="black"/>
                </a:solidFill>
              </a:rPr>
              <a:t>상단은 제외</a:t>
            </a:r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r>
              <a:rPr lang="ko-KR" altLang="en-US" sz="2000" b="1">
                <a:solidFill>
                  <a:prstClr val="black"/>
                </a:solidFill>
              </a:rPr>
              <a:t>제약 </a:t>
            </a:r>
            <a:r>
              <a:rPr lang="en-US" altLang="ko-KR" sz="2000" b="1">
                <a:solidFill>
                  <a:prstClr val="black"/>
                </a:solidFill>
              </a:rPr>
              <a:t>2) </a:t>
            </a:r>
            <a:r>
              <a:rPr lang="ko-KR" altLang="en-US" sz="2000" b="1">
                <a:solidFill>
                  <a:prstClr val="black"/>
                </a:solidFill>
              </a:rPr>
              <a:t>애니메이션 제외</a:t>
            </a:r>
            <a:endParaRPr lang="ko-KR" altLang="en-US" sz="2000" b="1"/>
          </a:p>
          <a:p>
            <a:endParaRPr lang="ko-KR" altLang="en-US" sz="2000" b="1"/>
          </a:p>
          <a:p>
            <a:pPr marL="742950" lvl="1" indent="-285750">
              <a:lnSpc>
                <a:spcPct val="150000"/>
              </a:lnSpc>
            </a:pPr>
            <a:endParaRPr lang="en-US" altLang="ko-KR" sz="1800" dirty="0"/>
          </a:p>
          <a:p>
            <a:pPr marL="285750" indent="-285750"/>
            <a:endParaRPr lang="ko-KR" altLang="en-US" sz="1600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2C646-1F02-4D6E-9A4D-7CF9349D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465576"/>
            <a:ext cx="8825948" cy="34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Break 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87684" cy="5740119"/>
          </a:xfrm>
        </p:spPr>
        <p:txBody>
          <a:bodyPr>
            <a:normAutofit/>
          </a:bodyPr>
          <a:lstStyle/>
          <a:p>
            <a:r>
              <a:rPr lang="ko-KR" altLang="en-US" sz="2000" b="1">
                <a:solidFill>
                  <a:prstClr val="black"/>
                </a:solidFill>
              </a:rPr>
              <a:t>처음은</a:t>
            </a:r>
            <a:r>
              <a:rPr lang="en-US" altLang="ko-KR" sz="2000" b="1">
                <a:solidFill>
                  <a:prstClr val="black"/>
                </a:solidFill>
              </a:rPr>
              <a:t> PC</a:t>
            </a:r>
            <a:r>
              <a:rPr lang="ko-KR" altLang="en-US" sz="2000" b="1">
                <a:solidFill>
                  <a:prstClr val="black"/>
                </a:solidFill>
              </a:rPr>
              <a:t>화면에서 출발하며 점점 작아질수록 반응</a:t>
            </a:r>
            <a:endParaRPr lang="en-US" altLang="ko-KR" sz="2000" b="1">
              <a:solidFill>
                <a:prstClr val="black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Break Point1) width 768px</a:t>
            </a: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ko-KR" altLang="en-US" sz="2000" b="1"/>
          </a:p>
          <a:p>
            <a:pPr marL="742950" lvl="1" indent="-285750">
              <a:lnSpc>
                <a:spcPct val="150000"/>
              </a:lnSpc>
            </a:pPr>
            <a:endParaRPr lang="en-US" altLang="ko-KR" sz="1800" dirty="0"/>
          </a:p>
          <a:p>
            <a:pPr marL="285750" indent="-285750"/>
            <a:endParaRPr lang="ko-KR" altLang="en-US" sz="1600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B24A0-F6E2-442B-9CA1-D8D964A7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0" y="1965276"/>
            <a:ext cx="3434435" cy="4785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D1D41E-1B63-4368-BF7A-84DEE4A4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45" y="1225843"/>
            <a:ext cx="1891949" cy="1925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63092C-1BFF-4124-8317-7F2DCA915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47" y="3151229"/>
            <a:ext cx="1791543" cy="1356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83DAD0-C9D1-42C3-8575-4B2376B0388E}"/>
              </a:ext>
            </a:extLst>
          </p:cNvPr>
          <p:cNvSpPr txBox="1"/>
          <p:nvPr/>
        </p:nvSpPr>
        <p:spPr>
          <a:xfrm>
            <a:off x="4184374" y="4464126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투명하게</a:t>
            </a:r>
            <a:r>
              <a:rPr lang="en-US" altLang="ko-KR"/>
              <a:t> </a:t>
            </a:r>
            <a:r>
              <a:rPr lang="ko-KR" altLang="en-US"/>
              <a:t>만들어서</a:t>
            </a:r>
            <a:endParaRPr lang="en-US" altLang="ko-KR"/>
          </a:p>
          <a:p>
            <a:r>
              <a:rPr lang="ko-KR" altLang="en-US"/>
              <a:t>뒷배경 보이기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opacity: 0.9;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02394C-CD2F-44F3-950A-F5C90322088E}"/>
              </a:ext>
            </a:extLst>
          </p:cNvPr>
          <p:cNvCxnSpPr/>
          <p:nvPr/>
        </p:nvCxnSpPr>
        <p:spPr>
          <a:xfrm>
            <a:off x="4641574" y="3200400"/>
            <a:ext cx="145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E2C4A9A-0577-4B8D-AC86-CDEBDA6AF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040" y="101980"/>
            <a:ext cx="2078482" cy="10658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B2A9C2-9A43-4B61-9C80-DAF5F1853C90}"/>
              </a:ext>
            </a:extLst>
          </p:cNvPr>
          <p:cNvSpPr txBox="1"/>
          <p:nvPr/>
        </p:nvSpPr>
        <p:spPr>
          <a:xfrm>
            <a:off x="10123202" y="50402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크기 줄어듦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A54EE-AFD0-4739-8EAC-47C0E513ACE5}"/>
              </a:ext>
            </a:extLst>
          </p:cNvPr>
          <p:cNvSpPr txBox="1"/>
          <p:nvPr/>
        </p:nvSpPr>
        <p:spPr>
          <a:xfrm>
            <a:off x="9890094" y="186253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D1890-8BEB-4E38-BC65-B1A8344BE2D1}"/>
              </a:ext>
            </a:extLst>
          </p:cNvPr>
          <p:cNvSpPr txBox="1"/>
          <p:nvPr/>
        </p:nvSpPr>
        <p:spPr>
          <a:xfrm>
            <a:off x="9890093" y="36032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CE2819-B8D4-45C9-8A9F-9B5F1CD15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724" y="4507718"/>
            <a:ext cx="1857369" cy="23054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A977CD-0EDF-4F57-90AA-3252BBD75440}"/>
              </a:ext>
            </a:extLst>
          </p:cNvPr>
          <p:cNvSpPr txBox="1"/>
          <p:nvPr/>
        </p:nvSpPr>
        <p:spPr>
          <a:xfrm>
            <a:off x="10038522" y="546206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변경</a:t>
            </a:r>
          </a:p>
        </p:txBody>
      </p:sp>
    </p:spTree>
    <p:extLst>
      <p:ext uri="{BB962C8B-B14F-4D97-AF65-F5344CB8AC3E}">
        <p14:creationId xmlns:p14="http://schemas.microsoft.com/office/powerpoint/2010/main" val="38448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Break 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87684" cy="5740119"/>
          </a:xfrm>
        </p:spPr>
        <p:txBody>
          <a:bodyPr>
            <a:normAutofit/>
          </a:bodyPr>
          <a:lstStyle/>
          <a:p>
            <a:r>
              <a:rPr lang="ko-KR" altLang="en-US" sz="2000" b="1">
                <a:solidFill>
                  <a:prstClr val="black"/>
                </a:solidFill>
              </a:rPr>
              <a:t>처음은</a:t>
            </a:r>
            <a:r>
              <a:rPr lang="en-US" altLang="ko-KR" sz="2000" b="1">
                <a:solidFill>
                  <a:prstClr val="black"/>
                </a:solidFill>
              </a:rPr>
              <a:t> PC</a:t>
            </a:r>
            <a:r>
              <a:rPr lang="ko-KR" altLang="en-US" sz="2000" b="1">
                <a:solidFill>
                  <a:prstClr val="black"/>
                </a:solidFill>
              </a:rPr>
              <a:t>화면에서 출발하며 점점 작아질수록 반응</a:t>
            </a:r>
            <a:endParaRPr lang="en-US" altLang="ko-KR" sz="2000" b="1">
              <a:solidFill>
                <a:prstClr val="black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Break Point1) width 414px </a:t>
            </a:r>
            <a:r>
              <a:rPr lang="en-US" altLang="ko-KR" sz="2000" b="1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1">
                <a:solidFill>
                  <a:srgbClr val="FF0000"/>
                </a:solidFill>
                <a:sym typeface="Wingdings" panose="05000000000000000000" pitchFamily="2" charset="2"/>
              </a:rPr>
              <a:t>모든 것이 </a:t>
            </a:r>
            <a:r>
              <a:rPr lang="en-US" altLang="ko-KR" sz="2000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b="1">
                <a:solidFill>
                  <a:srgbClr val="FF0000"/>
                </a:solidFill>
                <a:sym typeface="Wingdings" panose="05000000000000000000" pitchFamily="2" charset="2"/>
              </a:rPr>
              <a:t>단</a:t>
            </a:r>
            <a:endParaRPr lang="en-US" altLang="ko-KR" sz="2000" b="1">
              <a:solidFill>
                <a:srgbClr val="FF0000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ko-KR" altLang="en-US" sz="2000" b="1"/>
          </a:p>
          <a:p>
            <a:pPr marL="742950" lvl="1" indent="-285750">
              <a:lnSpc>
                <a:spcPct val="150000"/>
              </a:lnSpc>
            </a:pPr>
            <a:endParaRPr lang="en-US" altLang="ko-KR" sz="1800" dirty="0"/>
          </a:p>
          <a:p>
            <a:pPr marL="285750" indent="-285750"/>
            <a:endParaRPr lang="ko-KR" altLang="en-US" sz="1600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45D62-E2C1-4108-8E0E-E2755411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34" y="1868632"/>
            <a:ext cx="2621828" cy="4679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73F9B1-3750-442D-B6B1-F2D55E3025E1}"/>
              </a:ext>
            </a:extLst>
          </p:cNvPr>
          <p:cNvSpPr txBox="1"/>
          <p:nvPr/>
        </p:nvSpPr>
        <p:spPr>
          <a:xfrm>
            <a:off x="3687417" y="34290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요소 곂치기</a:t>
            </a:r>
          </a:p>
        </p:txBody>
      </p:sp>
    </p:spTree>
    <p:extLst>
      <p:ext uri="{BB962C8B-B14F-4D97-AF65-F5344CB8AC3E}">
        <p14:creationId xmlns:p14="http://schemas.microsoft.com/office/powerpoint/2010/main" val="34618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87684" cy="5740119"/>
          </a:xfrm>
        </p:spPr>
        <p:txBody>
          <a:bodyPr>
            <a:normAutofit/>
          </a:bodyPr>
          <a:lstStyle/>
          <a:p>
            <a:r>
              <a:rPr lang="ko-KR" altLang="en-US" sz="2000" b="1">
                <a:solidFill>
                  <a:prstClr val="black"/>
                </a:solidFill>
              </a:rPr>
              <a:t>크롬 개발도구를 이용하여 사이트를 분석하되</a:t>
            </a:r>
            <a:r>
              <a:rPr lang="en-US" altLang="ko-KR" sz="2000" b="1">
                <a:solidFill>
                  <a:prstClr val="black"/>
                </a:solidFill>
              </a:rPr>
              <a:t>, </a:t>
            </a:r>
            <a:r>
              <a:rPr lang="ko-KR" altLang="en-US" sz="2000" b="1">
                <a:solidFill>
                  <a:prstClr val="black"/>
                </a:solidFill>
              </a:rPr>
              <a:t>반드시 원래 페이지와 동일할 필요는 없으며 본인이 생각할 때 가장 유사하게 모사하면 됨</a:t>
            </a:r>
            <a:endParaRPr lang="en-US" altLang="ko-KR" sz="2000" b="1">
              <a:solidFill>
                <a:prstClr val="black"/>
              </a:solidFill>
            </a:endParaRPr>
          </a:p>
          <a:p>
            <a:r>
              <a:rPr lang="en-US" altLang="ko-KR" sz="2000" b="1"/>
              <a:t>html+css+image </a:t>
            </a:r>
            <a:r>
              <a:rPr lang="ko-KR" altLang="en-US" sz="2000" b="1"/>
              <a:t>압축파일</a:t>
            </a:r>
            <a:endParaRPr lang="en-US" altLang="ko-KR" sz="2000" b="1"/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en-US" altLang="ko-KR" sz="2000" b="1">
              <a:solidFill>
                <a:prstClr val="black"/>
              </a:solidFill>
            </a:endParaRPr>
          </a:p>
          <a:p>
            <a:endParaRPr lang="ko-KR" altLang="en-US" sz="2000" b="1"/>
          </a:p>
          <a:p>
            <a:pPr marL="742950" lvl="1" indent="-285750">
              <a:lnSpc>
                <a:spcPct val="150000"/>
              </a:lnSpc>
            </a:pPr>
            <a:endParaRPr lang="en-US" altLang="ko-KR" sz="1800" dirty="0"/>
          </a:p>
          <a:p>
            <a:pPr marL="285750" indent="-285750"/>
            <a:endParaRPr lang="ko-KR" altLang="en-US" sz="1600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1">
              <a:defRPr/>
            </a:pPr>
            <a:endParaRPr lang="en-US" altLang="ko-KR" sz="1800" b="1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161</Words>
  <Application>Microsoft Office PowerPoint</Application>
  <PresentationFormat>와이드스크린</PresentationFormat>
  <Paragraphs>86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과제 2 반응형 레이아웃</vt:lpstr>
      <vt:lpstr>과제 설명</vt:lpstr>
      <vt:lpstr>제약 사항</vt:lpstr>
      <vt:lpstr>Break Point</vt:lpstr>
      <vt:lpstr>Break Point</vt:lpstr>
      <vt:lpstr>참고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이상헌</cp:lastModifiedBy>
  <cp:revision>1826</cp:revision>
  <dcterms:created xsi:type="dcterms:W3CDTF">2020-03-06T01:35:43Z</dcterms:created>
  <dcterms:modified xsi:type="dcterms:W3CDTF">2023-03-28T07:55:13Z</dcterms:modified>
  <cp:version>1000.0000.01</cp:version>
</cp:coreProperties>
</file>