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50" r:id="rId2"/>
    <p:sldId id="338" r:id="rId3"/>
    <p:sldId id="339" r:id="rId4"/>
    <p:sldId id="351" r:id="rId5"/>
    <p:sldId id="347" r:id="rId6"/>
    <p:sldId id="352" r:id="rId7"/>
    <p:sldId id="353" r:id="rId8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5610"/>
    <a:srgbClr val="FF00FF"/>
    <a:srgbClr val="ADFF2F"/>
    <a:srgbClr val="7FFFD4"/>
    <a:srgbClr val="FFA500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EBE0-2F31-479F-A788-41367E7E221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6F8C6-BC5A-42D5-8A22-6ED042C5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3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5/4/2023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tryit.asp?filename=tryhow_js_tod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요소 조작하기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rgbClr val="FF0000"/>
                </a:solidFill>
              </a:rPr>
              <a:t>DOM</a:t>
            </a:r>
            <a:r>
              <a:rPr lang="ko-KR" altLang="en-US" sz="2800" dirty="0" err="1">
                <a:solidFill>
                  <a:srgbClr val="FF0000"/>
                </a:solidFill>
              </a:rPr>
              <a:t>강의자료</a:t>
            </a:r>
            <a:r>
              <a:rPr lang="ko-KR" altLang="en-US" sz="2800" dirty="0" err="1"/>
              <a:t>에</a:t>
            </a:r>
            <a:r>
              <a:rPr lang="ko-KR" altLang="en-US" sz="2800" dirty="0"/>
              <a:t> 과제 수행을 위한 정보가 있음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856" y="587856"/>
            <a:ext cx="11664220" cy="5740119"/>
          </a:xfrm>
        </p:spPr>
        <p:txBody>
          <a:bodyPr>
            <a:normAutofit/>
          </a:bodyPr>
          <a:lstStyle/>
          <a:p>
            <a:r>
              <a:rPr lang="en-US" dirty="0"/>
              <a:t>W3Schools How To(</a:t>
            </a:r>
            <a:r>
              <a:rPr lang="en-US" altLang="ko-KR" dirty="0">
                <a:solidFill>
                  <a:prstClr val="black"/>
                </a:solidFill>
              </a:rPr>
              <a:t>https://www.w3schools.com/howto/default.asp</a:t>
            </a:r>
            <a:r>
              <a:rPr lang="en-US" dirty="0"/>
              <a:t>)</a:t>
            </a:r>
          </a:p>
          <a:p>
            <a:r>
              <a:rPr lang="ko-KR" altLang="en-US" sz="1800" dirty="0">
                <a:solidFill>
                  <a:prstClr val="black"/>
                </a:solidFill>
              </a:rPr>
              <a:t>체크박스</a:t>
            </a:r>
            <a:r>
              <a:rPr lang="en-US" altLang="ko-KR" sz="1800" dirty="0">
                <a:solidFill>
                  <a:prstClr val="black"/>
                </a:solidFill>
              </a:rPr>
              <a:t>: https://www.w3schools.com/howto/tryit.asp?filename=tryhow_js_display_checkbox_text</a:t>
            </a:r>
          </a:p>
          <a:p>
            <a:r>
              <a:rPr lang="ko-KR" altLang="en-US" sz="1800" dirty="0">
                <a:solidFill>
                  <a:prstClr val="black"/>
                </a:solidFill>
              </a:rPr>
              <a:t>탭</a:t>
            </a:r>
            <a:r>
              <a:rPr lang="en-US" altLang="ko-KR" sz="1800" dirty="0">
                <a:solidFill>
                  <a:prstClr val="black"/>
                </a:solidFill>
              </a:rPr>
              <a:t>: https://www.w3schools.com/howto/tryit.asp?filename=tryhow_js_tabs</a:t>
            </a:r>
          </a:p>
          <a:p>
            <a:r>
              <a:rPr lang="ko-KR" altLang="en-US" sz="1800" dirty="0" err="1">
                <a:solidFill>
                  <a:srgbClr val="FF0000"/>
                </a:solidFill>
              </a:rPr>
              <a:t>사이드바</a:t>
            </a:r>
            <a:r>
              <a:rPr lang="ko-KR" altLang="en-US" sz="1800" dirty="0">
                <a:solidFill>
                  <a:prstClr val="black"/>
                </a:solidFill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solidFill>
                  <a:prstClr val="black"/>
                </a:solidFill>
              </a:rPr>
              <a:t> https://www.w3schools.com/howto/tryit.asp?filename=tryhow_js_sidenav</a:t>
            </a:r>
          </a:p>
          <a:p>
            <a:r>
              <a:rPr lang="ko-KR" altLang="en-US" sz="1800" dirty="0" err="1"/>
              <a:t>푸쉬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사이드바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https://www.w3schools.com/howto/tryit.asp?filename=tryhow_js_sidenav_push</a:t>
            </a:r>
          </a:p>
          <a:p>
            <a:r>
              <a:rPr lang="ko-KR" altLang="en-US" sz="1800" dirty="0" err="1"/>
              <a:t>푸쉬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사이드바</a:t>
            </a:r>
            <a:r>
              <a:rPr lang="en-US" altLang="ko-KR" sz="1800" dirty="0"/>
              <a:t>(+</a:t>
            </a:r>
            <a:r>
              <a:rPr lang="ko-KR" altLang="en-US" sz="1800" dirty="0"/>
              <a:t>투명</a:t>
            </a:r>
            <a:r>
              <a:rPr lang="en-US" altLang="ko-KR" sz="1800" dirty="0"/>
              <a:t>) </a:t>
            </a:r>
            <a:r>
              <a:rPr lang="en-US" altLang="ko-KR" sz="18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https://www.w3schools.com/howto/tryit.asp?filename=tryhow_js_sidenav_push_opacity</a:t>
            </a:r>
            <a:endParaRPr lang="en-US" altLang="ko-KR" sz="1800" dirty="0"/>
          </a:p>
          <a:p>
            <a:r>
              <a:rPr lang="en-US" altLang="ko-KR" sz="1800" dirty="0"/>
              <a:t>Clickable Dropdown </a:t>
            </a:r>
            <a:r>
              <a:rPr lang="en-US" altLang="ko-KR" sz="18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https://www.w3schools.com/howto/tryit.asp?filename=tryhow_css_js_dropdown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Carousel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https://www.w3schools.com/howto/tryit.asp?filename=tryhow_js_slideshow</a:t>
            </a:r>
          </a:p>
          <a:p>
            <a:r>
              <a:rPr lang="en-US" altLang="ko-KR" sz="1800" dirty="0"/>
              <a:t>TODO</a:t>
            </a:r>
            <a:r>
              <a:rPr lang="ko-KR" altLang="en-US" sz="1800" dirty="0"/>
              <a:t>리스트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hlinkClick r:id="rId2"/>
              </a:rPr>
              <a:t>https://www.w3schools.com/howto/tryit.asp?filename=tryhow_js_todo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Accordion</a:t>
            </a:r>
            <a:r>
              <a:rPr lang="en-US" altLang="ko-KR" sz="1800" dirty="0"/>
              <a:t>: https://www.w3schools.com/howto/tryit.asp?filename=tryhow_js_accordion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b="1" dirty="0">
              <a:solidFill>
                <a:prstClr val="black"/>
              </a:solidFill>
            </a:endParaRPr>
          </a:p>
          <a:p>
            <a:pPr lvl="2"/>
            <a:endParaRPr lang="en-US" dirty="0"/>
          </a:p>
          <a:p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endParaRPr lang="en-US" sz="18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244417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JS</a:t>
            </a:r>
            <a:r>
              <a:rPr lang="ko-KR" altLang="en-US" dirty="0"/>
              <a:t>과제</a:t>
            </a:r>
            <a:br>
              <a:rPr lang="en-US" altLang="ko-KR" dirty="0"/>
            </a:br>
            <a:r>
              <a:rPr lang="en-US" altLang="ko-KR" sz="3600" dirty="0"/>
              <a:t>(</a:t>
            </a:r>
            <a:r>
              <a:rPr lang="ko-KR" altLang="en-US" sz="3600" dirty="0"/>
              <a:t>구매 페이지 만들기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JS</a:t>
            </a:r>
            <a:r>
              <a:rPr lang="ko-KR" altLang="en-US" sz="2800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856" y="757400"/>
            <a:ext cx="11664220" cy="5740119"/>
          </a:xfrm>
        </p:spPr>
        <p:txBody>
          <a:bodyPr>
            <a:normAutofit/>
          </a:bodyPr>
          <a:lstStyle/>
          <a:p>
            <a:r>
              <a:rPr lang="en-US" altLang="ko-KR" sz="1200"/>
              <a:t>https://smartstore.naver.com/minimalback/products/5202123784?NaPm=ct%3Dlh8cl22w%7Cci%3Da478fc84282c1f4501c0202fcf48dce8711b977a%7Ctr%3Dslct%7Csn%3D1042661%7Chk%3D0b06106a40fcfc33e3428ad8e27b36611ad36e7e</a:t>
            </a:r>
            <a:endParaRPr lang="en-US" altLang="ko-KR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339E7F-9C02-4010-A836-6821521C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9" y="1406217"/>
            <a:ext cx="5404852" cy="52124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E2CCEA-9888-40C2-88FA-314FA7CB1AC7}"/>
              </a:ext>
            </a:extLst>
          </p:cNvPr>
          <p:cNvSpPr/>
          <p:nvPr/>
        </p:nvSpPr>
        <p:spPr>
          <a:xfrm>
            <a:off x="530552" y="1672281"/>
            <a:ext cx="2888151" cy="2965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7AD5FE-F252-4346-A579-FF71023F8390}"/>
              </a:ext>
            </a:extLst>
          </p:cNvPr>
          <p:cNvSpPr/>
          <p:nvPr/>
        </p:nvSpPr>
        <p:spPr>
          <a:xfrm>
            <a:off x="3484530" y="1582353"/>
            <a:ext cx="2888151" cy="58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AE875F-ADBC-4F39-8C4D-AB88C3437984}"/>
              </a:ext>
            </a:extLst>
          </p:cNvPr>
          <p:cNvSpPr/>
          <p:nvPr/>
        </p:nvSpPr>
        <p:spPr>
          <a:xfrm>
            <a:off x="3522314" y="5694160"/>
            <a:ext cx="2888151" cy="105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AC5A1-F039-4CEC-9202-C5ACC23999C9}"/>
              </a:ext>
            </a:extLst>
          </p:cNvPr>
          <p:cNvSpPr txBox="1"/>
          <p:nvPr/>
        </p:nvSpPr>
        <p:spPr>
          <a:xfrm>
            <a:off x="7101016" y="2990335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붉은색 표시된 박스만 구현</a:t>
            </a:r>
          </a:p>
        </p:txBody>
      </p:sp>
    </p:spTree>
    <p:extLst>
      <p:ext uri="{BB962C8B-B14F-4D97-AF65-F5344CB8AC3E}">
        <p14:creationId xmlns:p14="http://schemas.microsoft.com/office/powerpoint/2010/main" val="11702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JS</a:t>
            </a:r>
            <a:r>
              <a:rPr lang="ko-KR" altLang="en-US" sz="2800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856" y="757400"/>
            <a:ext cx="11664220" cy="5740119"/>
          </a:xfrm>
        </p:spPr>
        <p:txBody>
          <a:bodyPr>
            <a:normAutofit/>
          </a:bodyPr>
          <a:lstStyle/>
          <a:p>
            <a:r>
              <a:rPr lang="en-US" altLang="ko-KR" sz="1200"/>
              <a:t>https://smartstore.naver.com/minimalback/products/5202123784?NaPm=ct%3Dlh8cl22w%7Cci%3Da478fc84282c1f4501c0202fcf48dce8711b977a%7Ctr%3Dslct%7Csn%3D1042661%7Chk%3D0b06106a40fcfc33e3428ad8e27b36611ad36e7e</a:t>
            </a:r>
            <a:endParaRPr lang="en-US" altLang="ko-KR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771847-5936-42DC-88DA-9F3BB6D9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71" b="38282"/>
          <a:stretch/>
        </p:blipFill>
        <p:spPr>
          <a:xfrm>
            <a:off x="868429" y="1791706"/>
            <a:ext cx="3642099" cy="42325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070596-155E-4826-AC63-ECA5A890C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1791706"/>
            <a:ext cx="4048125" cy="1047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30EE14-24B3-498F-B1F6-1DEA23EE3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209" y="3429000"/>
            <a:ext cx="4000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 </a:t>
            </a:r>
            <a:r>
              <a:rPr lang="ko-KR" altLang="en-US" dirty="0" err="1"/>
              <a:t>카루셀</a:t>
            </a:r>
            <a:endParaRPr lang="en-US" altLang="ko-KR" dirty="0"/>
          </a:p>
          <a:p>
            <a:pPr lvl="1"/>
            <a:r>
              <a:rPr lang="ko-KR" altLang="en-US" sz="1800" dirty="0"/>
              <a:t>각 이미지는 사이트에서 다운</a:t>
            </a:r>
            <a:endParaRPr lang="en-US" altLang="ko-KR" sz="1800" dirty="0"/>
          </a:p>
          <a:p>
            <a:pPr lvl="1"/>
            <a:r>
              <a:rPr lang="en-US" altLang="ko-KR" sz="1800" dirty="0"/>
              <a:t>mouseover</a:t>
            </a:r>
            <a:r>
              <a:rPr lang="ko-KR" altLang="en-US" sz="1800" dirty="0"/>
              <a:t>시 이미지 전환</a:t>
            </a:r>
            <a:endParaRPr lang="en-US" altLang="ko-KR" sz="1800" dirty="0"/>
          </a:p>
          <a:p>
            <a:pPr lvl="1"/>
            <a:r>
              <a:rPr lang="ko-KR" altLang="en-US" sz="1800" dirty="0"/>
              <a:t>좌우 버튼 </a:t>
            </a:r>
            <a:r>
              <a:rPr lang="ko-KR" altLang="en-US" sz="1800" dirty="0" err="1"/>
              <a:t>클릭시</a:t>
            </a:r>
            <a:r>
              <a:rPr lang="ko-KR" altLang="en-US" sz="1800" dirty="0"/>
              <a:t> 이미지 전환</a:t>
            </a: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2C5F5-25C1-42ED-AD42-7615B2526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71" b="38282"/>
          <a:stretch/>
        </p:blipFill>
        <p:spPr>
          <a:xfrm>
            <a:off x="5868797" y="1312711"/>
            <a:ext cx="3642099" cy="4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35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 </a:t>
            </a:r>
            <a:r>
              <a:rPr lang="ko-KR" altLang="en-US" dirty="0"/>
              <a:t>구매항목 동적 생성</a:t>
            </a:r>
            <a:endParaRPr lang="en-US" altLang="ko-KR" dirty="0"/>
          </a:p>
          <a:p>
            <a:pPr lvl="1"/>
            <a:r>
              <a:rPr lang="ko-KR" altLang="en-US" sz="1800" dirty="0"/>
              <a:t>컬러 선택 시 수량 선택 기능 표시</a:t>
            </a:r>
            <a:endParaRPr lang="en-US" altLang="ko-KR" sz="1800" dirty="0"/>
          </a:p>
          <a:p>
            <a:pPr lvl="1"/>
            <a:r>
              <a:rPr lang="en-US" altLang="ko-KR" sz="1800" dirty="0"/>
              <a:t>+, - </a:t>
            </a:r>
            <a:r>
              <a:rPr lang="ko-KR" altLang="en-US" sz="1800" dirty="0"/>
              <a:t>버튼의 올바른 동작과 총 상품 금액 올바른 표시</a:t>
            </a:r>
            <a:endParaRPr lang="en-US" altLang="ko-KR" sz="1800" dirty="0"/>
          </a:p>
          <a:p>
            <a:pPr lvl="1"/>
            <a:r>
              <a:rPr lang="ko-KR" altLang="en-US" sz="1800" dirty="0"/>
              <a:t>항목을 삭제하면 </a:t>
            </a:r>
            <a:r>
              <a:rPr lang="en-US" altLang="ko-KR" sz="1800" dirty="0"/>
              <a:t>(X</a:t>
            </a:r>
            <a:r>
              <a:rPr lang="ko-KR" altLang="en-US" sz="1800" dirty="0"/>
              <a:t>버튼을 누르면</a:t>
            </a:r>
            <a:r>
              <a:rPr lang="en-US" altLang="ko-KR" sz="1800" dirty="0"/>
              <a:t>) </a:t>
            </a:r>
            <a:r>
              <a:rPr lang="ko-KR" altLang="en-US" sz="1800" dirty="0"/>
              <a:t>수량 선택 요소 삭제 및 총 상품 금액 갱신</a:t>
            </a:r>
            <a:r>
              <a:rPr lang="en-US" altLang="ko-KR" sz="1800" dirty="0"/>
              <a:t>(0</a:t>
            </a:r>
            <a:r>
              <a:rPr lang="ko-KR" altLang="en-US" sz="1800" dirty="0"/>
              <a:t>으로</a:t>
            </a:r>
            <a:r>
              <a:rPr lang="en-US" altLang="ko-KR" sz="1800" dirty="0"/>
              <a:t>)</a:t>
            </a: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2168F2-526B-4055-B788-DC1D1E19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8" y="2700752"/>
            <a:ext cx="4000500" cy="1543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4DF089-AD20-4BC6-A89A-E54919DA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23" y="2625130"/>
            <a:ext cx="3933825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E7644F-F3F1-4A59-937A-34EADA0F2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18" y="4394885"/>
            <a:ext cx="3415485" cy="21440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B1F6F3-63A4-4FD1-A949-0AD416207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952" y="4821601"/>
            <a:ext cx="3943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488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각 항목에 대해 평가</a:t>
            </a: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10154</TotalTime>
  <Words>408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요소 조작하기(DOM강의자료에 과제 수행을 위한 정보가 있음)</vt:lpstr>
      <vt:lpstr>JS과제 (구매 페이지 만들기)</vt:lpstr>
      <vt:lpstr>JS과제</vt:lpstr>
      <vt:lpstr>JS과제</vt:lpstr>
      <vt:lpstr>평가</vt:lpstr>
      <vt:lpstr>평가</vt:lpstr>
      <vt:lpstr>평가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USER-PC</cp:lastModifiedBy>
  <cp:revision>3705</cp:revision>
  <cp:lastPrinted>2020-07-17T07:14:23Z</cp:lastPrinted>
  <dcterms:created xsi:type="dcterms:W3CDTF">2020-03-06T01:35:43Z</dcterms:created>
  <dcterms:modified xsi:type="dcterms:W3CDTF">2023-05-04T01:32:14Z</dcterms:modified>
  <cp:version>1000.0000.01</cp:version>
</cp:coreProperties>
</file>