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8" r:id="rId12"/>
    <p:sldId id="307" r:id="rId13"/>
    <p:sldId id="309" r:id="rId14"/>
    <p:sldId id="310" r:id="rId15"/>
    <p:sldId id="313" r:id="rId16"/>
    <p:sldId id="312" r:id="rId17"/>
    <p:sldId id="314" r:id="rId18"/>
    <p:sldId id="317" r:id="rId19"/>
    <p:sldId id="320" r:id="rId20"/>
    <p:sldId id="315" r:id="rId21"/>
    <p:sldId id="318" r:id="rId22"/>
    <p:sldId id="319" r:id="rId23"/>
    <p:sldId id="322" r:id="rId24"/>
    <p:sldId id="321" r:id="rId25"/>
    <p:sldId id="323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1" autoAdjust="0"/>
  </p:normalViewPr>
  <p:slideViewPr>
    <p:cSldViewPr snapToGrid="0">
      <p:cViewPr varScale="1">
        <p:scale>
          <a:sx n="78" d="100"/>
          <a:sy n="78" d="100"/>
        </p:scale>
        <p:origin x="5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8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4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Code -&gt; URI </a:t>
            </a:r>
            <a:r>
              <a:rPr lang="ko-KR" altLang="en-US" dirty="0"/>
              <a:t>복사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7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1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1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6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1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3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2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60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5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AC2E-BF90-4E1D-D9F2-1799C370D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GitHub - eclipse </a:t>
            </a:r>
            <a:r>
              <a:rPr lang="ko-KR" altLang="en-US" b="1" dirty="0">
                <a:latin typeface="+mj-ea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48248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FD75BA-4E13-4485-B844-4A6092DB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13" y="831274"/>
            <a:ext cx="7507373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Share Project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580640" y="5557521"/>
            <a:ext cx="227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3535679" y="6181202"/>
            <a:ext cx="512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Project </a:t>
            </a:r>
            <a:r>
              <a:rPr lang="ko-KR" altLang="en-US" dirty="0" err="1">
                <a:highlight>
                  <a:srgbClr val="FFFF00"/>
                </a:highlight>
              </a:rPr>
              <a:t>우클릭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[Team]  [Share Project]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50474-DCC0-E76B-41BB-E6ACB3790302}"/>
              </a:ext>
            </a:extLst>
          </p:cNvPr>
          <p:cNvSpPr/>
          <p:nvPr/>
        </p:nvSpPr>
        <p:spPr>
          <a:xfrm>
            <a:off x="4856480" y="5803206"/>
            <a:ext cx="13106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51" y="5531127"/>
            <a:ext cx="614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Use or create repository in parent folder of project </a:t>
            </a:r>
            <a:r>
              <a:rPr lang="ko-KR" altLang="en-US" dirty="0">
                <a:highlight>
                  <a:srgbClr val="FFFF00"/>
                </a:highlight>
              </a:rPr>
              <a:t>체크</a:t>
            </a:r>
            <a:r>
              <a:rPr lang="en-US" altLang="ko-KR" dirty="0">
                <a:highlight>
                  <a:srgbClr val="FFFF00"/>
                </a:highlight>
              </a:rPr>
              <a:t>!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Create Repository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클릭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8A5286-6B81-9872-D987-E78E4B3DBA3D}"/>
              </a:ext>
            </a:extLst>
          </p:cNvPr>
          <p:cNvGrpSpPr/>
          <p:nvPr/>
        </p:nvGrpSpPr>
        <p:grpSpPr>
          <a:xfrm>
            <a:off x="2070977" y="1167948"/>
            <a:ext cx="7277669" cy="4191937"/>
            <a:chOff x="2523626" y="1371313"/>
            <a:chExt cx="7144747" cy="41153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AE93CE-A1B2-5323-D4B1-239F24F9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26" y="1371313"/>
              <a:ext cx="7144747" cy="411537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EB0DA1-D9CD-1CA0-6F33-8F74D654E61B}"/>
                </a:ext>
              </a:extLst>
            </p:cNvPr>
            <p:cNvSpPr/>
            <p:nvPr/>
          </p:nvSpPr>
          <p:spPr>
            <a:xfrm>
              <a:off x="2580640" y="2338588"/>
              <a:ext cx="289560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250474-DCC0-E76B-41BB-E6ACB3790302}"/>
                </a:ext>
              </a:extLst>
            </p:cNvPr>
            <p:cNvSpPr/>
            <p:nvPr/>
          </p:nvSpPr>
          <p:spPr>
            <a:xfrm>
              <a:off x="2580640" y="4175761"/>
              <a:ext cx="113792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52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E3654-6327-2C2C-C43C-1026532F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8" y="1147329"/>
            <a:ext cx="7078063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7335520" y="4867851"/>
            <a:ext cx="88392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34A49-C04A-97DD-92FD-29B0532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1" y="831274"/>
            <a:ext cx="7506977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72641-8AA8-CA2D-FB1B-008C66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35" y="831274"/>
            <a:ext cx="7554529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30022-7C4F-585D-022C-9949A62A81EC}"/>
              </a:ext>
            </a:extLst>
          </p:cNvPr>
          <p:cNvSpPr/>
          <p:nvPr/>
        </p:nvSpPr>
        <p:spPr>
          <a:xfrm>
            <a:off x="4277360" y="5346461"/>
            <a:ext cx="2600960" cy="68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F7376-C3FD-B78C-3125-0D6E01363A72}"/>
              </a:ext>
            </a:extLst>
          </p:cNvPr>
          <p:cNvSpPr/>
          <p:nvPr/>
        </p:nvSpPr>
        <p:spPr>
          <a:xfrm>
            <a:off x="6959600" y="4477008"/>
            <a:ext cx="2712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87660-020A-F6D8-A08F-608D6C7E8973}"/>
              </a:ext>
            </a:extLst>
          </p:cNvPr>
          <p:cNvSpPr/>
          <p:nvPr/>
        </p:nvSpPr>
        <p:spPr>
          <a:xfrm>
            <a:off x="8981440" y="6026726"/>
            <a:ext cx="690880" cy="25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3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5458C-F4B2-20B6-2B80-9EC4AF66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54" y="831274"/>
            <a:ext cx="7904492" cy="55662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3DC62-8DB1-7C6E-44BA-04DE0BB7BD96}"/>
              </a:ext>
            </a:extLst>
          </p:cNvPr>
          <p:cNvSpPr/>
          <p:nvPr/>
        </p:nvSpPr>
        <p:spPr>
          <a:xfrm>
            <a:off x="2611120" y="5864621"/>
            <a:ext cx="242824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621D-B191-D979-1842-0059CA657762}"/>
              </a:ext>
            </a:extLst>
          </p:cNvPr>
          <p:cNvSpPr/>
          <p:nvPr/>
        </p:nvSpPr>
        <p:spPr>
          <a:xfrm>
            <a:off x="5059680" y="2542301"/>
            <a:ext cx="20523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4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4F017-B807-20DC-495F-2B8D50E9CEB5}"/>
              </a:ext>
            </a:extLst>
          </p:cNvPr>
          <p:cNvGrpSpPr/>
          <p:nvPr/>
        </p:nvGrpSpPr>
        <p:grpSpPr>
          <a:xfrm>
            <a:off x="391961" y="1003462"/>
            <a:ext cx="7527037" cy="5667768"/>
            <a:chOff x="2317241" y="831274"/>
            <a:chExt cx="7527037" cy="56677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CF947C-8E7E-FAFE-FD65-7269B728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241" y="831274"/>
              <a:ext cx="7527037" cy="56677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926135-8D99-D533-44F7-894073BEF113}"/>
                </a:ext>
              </a:extLst>
            </p:cNvPr>
            <p:cNvSpPr/>
            <p:nvPr/>
          </p:nvSpPr>
          <p:spPr>
            <a:xfrm>
              <a:off x="4693920" y="2216091"/>
              <a:ext cx="213360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E1BC4C-E23D-973A-B6FE-BC1D59352855}"/>
                </a:ext>
              </a:extLst>
            </p:cNvPr>
            <p:cNvSpPr/>
            <p:nvPr/>
          </p:nvSpPr>
          <p:spPr>
            <a:xfrm>
              <a:off x="3972560" y="3665158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617E8-7B35-0B96-3D06-A9275F04FE84}"/>
                </a:ext>
              </a:extLst>
            </p:cNvPr>
            <p:cNvSpPr/>
            <p:nvPr/>
          </p:nvSpPr>
          <p:spPr>
            <a:xfrm>
              <a:off x="3972560" y="3836667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405A84-5D0F-BF79-CC49-CCFD565A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" r="15669"/>
          <a:stretch/>
        </p:blipFill>
        <p:spPr>
          <a:xfrm>
            <a:off x="8314829" y="2093639"/>
            <a:ext cx="3806051" cy="553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C1FE-E69A-6D85-AD72-AD079D534F13}"/>
              </a:ext>
            </a:extLst>
          </p:cNvPr>
          <p:cNvSpPr txBox="1"/>
          <p:nvPr/>
        </p:nvSpPr>
        <p:spPr>
          <a:xfrm>
            <a:off x="8314828" y="283847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Repository URI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A12218-8693-AD57-AB29-036B98F41CF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902240" y="2370144"/>
            <a:ext cx="3412589" cy="10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42B91-165F-5C00-ABFF-1F7147DAA137}"/>
              </a:ext>
            </a:extLst>
          </p:cNvPr>
          <p:cNvSpPr txBox="1"/>
          <p:nvPr/>
        </p:nvSpPr>
        <p:spPr>
          <a:xfrm>
            <a:off x="8314827" y="3468014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Email ID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C430-C3DB-7687-9CFB-3D41C85CDAEC}"/>
              </a:ext>
            </a:extLst>
          </p:cNvPr>
          <p:cNvSpPr txBox="1"/>
          <p:nvPr/>
        </p:nvSpPr>
        <p:spPr>
          <a:xfrm>
            <a:off x="8314826" y="4715486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268841-233C-A14E-70A1-C001C1A5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826" y="4029555"/>
            <a:ext cx="3806051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265687-B31F-CA6B-8A89-709E8B8959B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13440" y="3650192"/>
            <a:ext cx="3743920" cy="2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A62FF-D13E-A0CB-3A9A-8CDA738A088C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613440" y="4094610"/>
            <a:ext cx="2701386" cy="19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5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6660F-68FA-737E-0983-A810091F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1086948"/>
            <a:ext cx="7743855" cy="4684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064565-48E4-0B3F-5CC4-4FB8902B242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연동성공</a:t>
            </a:r>
            <a:r>
              <a:rPr lang="en-US" altLang="ko-KR" b="1" dirty="0">
                <a:solidFill>
                  <a:srgbClr val="00153E"/>
                </a:solidFill>
              </a:rPr>
              <a:t>!! 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AC2E-BF90-4E1D-D9F2-1799C370D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GitHub </a:t>
            </a:r>
            <a:r>
              <a:rPr lang="ko-KR" altLang="en-US" b="1" dirty="0">
                <a:latin typeface="+mj-ea"/>
              </a:rPr>
              <a:t>프로젝트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eclipse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import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5473D-A778-D2EB-7359-A5F7271BF6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887E6-6D20-4EF1-1E85-22355B55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29" y="1066782"/>
            <a:ext cx="8982141" cy="47244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50E46A-9B7F-76E1-6CD1-412B35C7F77A}"/>
              </a:ext>
            </a:extLst>
          </p:cNvPr>
          <p:cNvSpPr/>
          <p:nvPr/>
        </p:nvSpPr>
        <p:spPr>
          <a:xfrm>
            <a:off x="9634953" y="2111097"/>
            <a:ext cx="889851" cy="300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0AA371-17F1-36B5-4971-7A6DC17A2084}"/>
              </a:ext>
            </a:extLst>
          </p:cNvPr>
          <p:cNvSpPr/>
          <p:nvPr/>
        </p:nvSpPr>
        <p:spPr>
          <a:xfrm>
            <a:off x="9960209" y="3650448"/>
            <a:ext cx="367191" cy="300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00F2A-DB2D-C53D-C22C-8E1CE4049E25}"/>
              </a:ext>
            </a:extLst>
          </p:cNvPr>
          <p:cNvSpPr txBox="1"/>
          <p:nvPr/>
        </p:nvSpPr>
        <p:spPr>
          <a:xfrm>
            <a:off x="3047488" y="611180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Code -&gt; URI </a:t>
            </a:r>
            <a:r>
              <a:rPr lang="ko-KR" altLang="en-US" b="1" dirty="0">
                <a:highlight>
                  <a:srgbClr val="FFFF00"/>
                </a:highlight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36606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983E17-9C72-F1A5-9DD5-0C70377B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50" y="1216353"/>
            <a:ext cx="5502499" cy="50144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24039-34A5-E1C0-7EF6-6FC61B8D9F5D}"/>
              </a:ext>
            </a:extLst>
          </p:cNvPr>
          <p:cNvSpPr/>
          <p:nvPr/>
        </p:nvSpPr>
        <p:spPr>
          <a:xfrm>
            <a:off x="3344750" y="1362396"/>
            <a:ext cx="245344" cy="184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3344749" y="4343913"/>
            <a:ext cx="2608055" cy="23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File -&gt; Import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48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58079D-E273-5FBB-615E-3B40F8B3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82" y="861993"/>
            <a:ext cx="4876836" cy="513401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4150632" y="2824183"/>
            <a:ext cx="1127114" cy="182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Git -&gt; Projects from Git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2B1C74-1652-E4E9-8459-684C9DA0570E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0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6D3BDF-D133-E950-1C49-6B57CDB3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57" y="852468"/>
            <a:ext cx="4895886" cy="51530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3764006" y="2210492"/>
            <a:ext cx="1127114" cy="182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Clone URI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B5D29-1A24-4137-3C17-29D43BE4635B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36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3AF7D9-F7DC-6F88-9AC1-56842FB5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4" y="833418"/>
            <a:ext cx="4867311" cy="51911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4702954" y="2100027"/>
            <a:ext cx="1808310" cy="19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6095999" y="1730695"/>
            <a:ext cx="227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Clone URI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90CA2-0A5E-3FCE-215E-76B26D63BE47}"/>
              </a:ext>
            </a:extLst>
          </p:cNvPr>
          <p:cNvSpPr txBox="1"/>
          <p:nvPr/>
        </p:nvSpPr>
        <p:spPr>
          <a:xfrm>
            <a:off x="6737350" y="3428999"/>
            <a:ext cx="321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GitHub </a:t>
            </a:r>
            <a:r>
              <a:rPr lang="ko-KR" altLang="en-US" b="1" dirty="0">
                <a:highlight>
                  <a:srgbClr val="FFFF00"/>
                </a:highlight>
              </a:rPr>
              <a:t>아이디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 err="1">
                <a:highlight>
                  <a:srgbClr val="FFFF00"/>
                </a:highlight>
              </a:rPr>
              <a:t>이메일주소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33544-D887-DBEF-8871-64E101634B05}"/>
              </a:ext>
            </a:extLst>
          </p:cNvPr>
          <p:cNvSpPr txBox="1"/>
          <p:nvPr/>
        </p:nvSpPr>
        <p:spPr>
          <a:xfrm>
            <a:off x="6737350" y="4371435"/>
            <a:ext cx="358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발급받은 </a:t>
            </a:r>
            <a:r>
              <a:rPr lang="ko-KR" altLang="en-US" b="1" dirty="0" err="1">
                <a:highlight>
                  <a:srgbClr val="FFFF00"/>
                </a:highlight>
              </a:rPr>
              <a:t>토큰값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비밀번호 아님</a:t>
            </a:r>
            <a:r>
              <a:rPr lang="en-US" altLang="ko-KR" b="1" dirty="0">
                <a:highlight>
                  <a:srgbClr val="FFFF00"/>
                </a:highlight>
              </a:rPr>
              <a:t>!)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9D1DD3-1D7D-4875-34F7-5ED774680D2C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B8EE1E-1598-05F8-1A73-91FD2ABC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4" y="838181"/>
            <a:ext cx="4867311" cy="518163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6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93E7A3-FF80-F8AE-EF87-AEAE531B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19" y="828656"/>
            <a:ext cx="4962561" cy="520068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53F97-7DEC-5FA6-6B84-4D119D0D72CA}"/>
              </a:ext>
            </a:extLst>
          </p:cNvPr>
          <p:cNvSpPr/>
          <p:nvPr/>
        </p:nvSpPr>
        <p:spPr>
          <a:xfrm>
            <a:off x="4536639" y="2049910"/>
            <a:ext cx="3858658" cy="29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F4A5C-29D6-8CF0-349B-46EFB1C6052B}"/>
              </a:ext>
            </a:extLst>
          </p:cNvPr>
          <p:cNvSpPr txBox="1"/>
          <p:nvPr/>
        </p:nvSpPr>
        <p:spPr>
          <a:xfrm>
            <a:off x="6196118" y="1567218"/>
            <a:ext cx="3937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저장 할 경로만 원하는 경로로 변경</a:t>
            </a:r>
          </a:p>
        </p:txBody>
      </p:sp>
    </p:spTree>
    <p:extLst>
      <p:ext uri="{BB962C8B-B14F-4D97-AF65-F5344CB8AC3E}">
        <p14:creationId xmlns:p14="http://schemas.microsoft.com/office/powerpoint/2010/main" val="61084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6924A0-F436-2F48-F48C-4EC6F6CE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94" y="823893"/>
            <a:ext cx="4905411" cy="521021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53F97-7DEC-5FA6-6B84-4D119D0D72CA}"/>
              </a:ext>
            </a:extLst>
          </p:cNvPr>
          <p:cNvSpPr/>
          <p:nvPr/>
        </p:nvSpPr>
        <p:spPr>
          <a:xfrm>
            <a:off x="3720430" y="2006951"/>
            <a:ext cx="1919393" cy="239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6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36FFF-BBA9-828C-5E8F-F67E91F0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94" y="790555"/>
            <a:ext cx="4905411" cy="5276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6605801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259D0A-54AA-5E32-5A38-2D023E05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3" y="1447785"/>
            <a:ext cx="3333774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259D0A-54AA-5E32-5A38-2D023E05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67" y="1031730"/>
            <a:ext cx="4033866" cy="479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4C88A-B3D3-69D6-D75F-9395242ABE63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Import </a:t>
            </a:r>
            <a:r>
              <a:rPr lang="ko-KR" altLang="en-US" b="1" dirty="0">
                <a:highlight>
                  <a:srgbClr val="FFFF00"/>
                </a:highlight>
              </a:rPr>
              <a:t>성공</a:t>
            </a:r>
            <a:r>
              <a:rPr lang="en-US" altLang="ko-KR" b="1" dirty="0">
                <a:highlight>
                  <a:srgbClr val="FFFF00"/>
                </a:highlight>
              </a:rPr>
              <a:t>!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01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CC8D5-4451-7243-399C-7795C408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1003462"/>
            <a:ext cx="6017705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4990052" y="633595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4013200" y="6350000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6DC383-65CF-72F2-727F-3289C123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895592"/>
            <a:ext cx="6519205" cy="58096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8646160" y="2499360"/>
            <a:ext cx="325120" cy="22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9052560" y="2426454"/>
            <a:ext cx="138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URI Copy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292</TotalTime>
  <Words>243</Words>
  <Application>Microsoft Office PowerPoint</Application>
  <PresentationFormat>와이드스크린</PresentationFormat>
  <Paragraphs>81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GitHub - eclipse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 프로젝트 eclipse import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13</cp:revision>
  <dcterms:created xsi:type="dcterms:W3CDTF">2023-01-10T16:13:44Z</dcterms:created>
  <dcterms:modified xsi:type="dcterms:W3CDTF">2023-05-15T12:07:52Z</dcterms:modified>
</cp:coreProperties>
</file>